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</p:sldMasterIdLst>
  <p:notesMasterIdLst>
    <p:notesMasterId r:id="rId23"/>
  </p:notesMasterIdLst>
  <p:sldIdLst>
    <p:sldId id="256" r:id="rId7"/>
    <p:sldId id="261" r:id="rId8"/>
    <p:sldId id="264" r:id="rId9"/>
    <p:sldId id="273" r:id="rId10"/>
    <p:sldId id="267" r:id="rId11"/>
    <p:sldId id="257" r:id="rId12"/>
    <p:sldId id="258" r:id="rId13"/>
    <p:sldId id="262" r:id="rId14"/>
    <p:sldId id="263" r:id="rId15"/>
    <p:sldId id="266" r:id="rId16"/>
    <p:sldId id="268" r:id="rId17"/>
    <p:sldId id="269" r:id="rId18"/>
    <p:sldId id="270" r:id="rId19"/>
    <p:sldId id="271" r:id="rId20"/>
    <p:sldId id="272" r:id="rId21"/>
    <p:sldId id="265" r:id="rId22"/>
  </p:sldIdLst>
  <p:sldSz cx="18288000" cy="10287000"/>
  <p:notesSz cx="6858000" cy="9144000"/>
  <p:embeddedFontLst>
    <p:embeddedFont>
      <p:font typeface="#9Slide03 AmpleSoft Bold" panose="020B0604020202020204" charset="0"/>
      <p:regular r:id="rId24"/>
    </p:embeddedFont>
    <p:embeddedFont>
      <p:font typeface="UVF Fiolex Girls" panose="020B0604020202020204" charset="0"/>
      <p:regular r:id="rId25"/>
    </p:embeddedFont>
    <p:embeddedFont>
      <p:font typeface="#9Slide03 Arima Madurai Black" panose="020B0604020202020204" charset="0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#9Slide07 HoneyCream" panose="020B0604020202020204" charset="0"/>
      <p:regular r:id="rId31"/>
    </p:embeddedFont>
    <p:embeddedFont>
      <p:font typeface="#9Slide05 SVNEgregio Script" panose="020B0604020202020204" charset="0"/>
      <p:regular r:id="rId32"/>
    </p:embeddedFont>
    <p:embeddedFont>
      <p:font typeface="Caveat Bold" panose="020B0604020202020204" charset="0"/>
      <p:regular r:id="rId33"/>
      <p:bold r:id="rId34"/>
    </p:embeddedFont>
    <p:embeddedFont>
      <p:font typeface="UVF Mussica Swash" panose="020B0604020202020204" charset="0"/>
      <p:regular r:id="rId35"/>
    </p:embeddedFont>
    <p:embeddedFont>
      <p:font typeface="#9Slide07 SFU Rhythm" panose="020B0604020202020204" charset="0"/>
      <p:regular r:id="rId36"/>
    </p:embeddedFont>
    <p:embeddedFont>
      <p:font typeface="#9Slide05 SVNSteady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9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11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A927B-E3E6-4723-8716-B643F8F67207}" type="datetimeFigureOut">
              <a:rPr lang="en-US" smtClean="0"/>
              <a:t>28/9/2023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FEB0-96B3-419F-99F8-9F3BA4BF1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4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a073618e60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9" name="Google Shape;1529;ga073618e60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179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a073618e60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" name="Google Shape;1483;ga073618e60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885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17 Title and text right 1">
  <p:cSld name="017 Title and text right 1">
    <p:bg>
      <p:bgPr>
        <a:solidFill>
          <a:srgbClr val="D2DFE6"/>
        </a:solidFill>
        <a:effectLst/>
      </p:bgPr>
    </p:bg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725;p24"/>
          <p:cNvGrpSpPr/>
          <p:nvPr/>
        </p:nvGrpSpPr>
        <p:grpSpPr>
          <a:xfrm flipH="1">
            <a:off x="39341" y="78785"/>
            <a:ext cx="18320694" cy="10303865"/>
            <a:chOff x="0" y="-4144"/>
            <a:chExt cx="12213796" cy="6869243"/>
          </a:xfrm>
        </p:grpSpPr>
        <p:sp>
          <p:nvSpPr>
            <p:cNvPr id="726" name="Google Shape;726;p24"/>
            <p:cNvSpPr/>
            <p:nvPr/>
          </p:nvSpPr>
          <p:spPr>
            <a:xfrm>
              <a:off x="0" y="0"/>
              <a:ext cx="6861836" cy="6861836"/>
            </a:xfrm>
            <a:custGeom>
              <a:avLst/>
              <a:gdLst/>
              <a:ahLst/>
              <a:cxnLst/>
              <a:rect l="l" t="t" r="r" b="b"/>
              <a:pathLst>
                <a:path w="6295262" h="6295262" extrusionOk="0">
                  <a:moveTo>
                    <a:pt x="0" y="0"/>
                  </a:moveTo>
                  <a:lnTo>
                    <a:pt x="6295263" y="0"/>
                  </a:lnTo>
                  <a:lnTo>
                    <a:pt x="6295263" y="901256"/>
                  </a:lnTo>
                  <a:lnTo>
                    <a:pt x="6295263" y="6295263"/>
                  </a:lnTo>
                  <a:lnTo>
                    <a:pt x="0" y="6295263"/>
                  </a:lnTo>
                  <a:close/>
                </a:path>
              </a:pathLst>
            </a:custGeom>
            <a:solidFill>
              <a:srgbClr val="5EBE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4"/>
            <p:cNvSpPr/>
            <p:nvPr/>
          </p:nvSpPr>
          <p:spPr>
            <a:xfrm>
              <a:off x="1558718" y="1098384"/>
              <a:ext cx="2399753" cy="2399753"/>
            </a:xfrm>
            <a:custGeom>
              <a:avLst/>
              <a:gdLst/>
              <a:ahLst/>
              <a:cxnLst/>
              <a:rect l="l" t="t" r="r" b="b"/>
              <a:pathLst>
                <a:path w="2201608" h="2201608" extrusionOk="0">
                  <a:moveTo>
                    <a:pt x="1100804" y="0"/>
                  </a:moveTo>
                  <a:cubicBezTo>
                    <a:pt x="1708785" y="0"/>
                    <a:pt x="2201608" y="492824"/>
                    <a:pt x="2201608" y="1100804"/>
                  </a:cubicBezTo>
                  <a:cubicBezTo>
                    <a:pt x="2201608" y="1708785"/>
                    <a:pt x="1708785" y="2201609"/>
                    <a:pt x="1100804" y="2201609"/>
                  </a:cubicBezTo>
                  <a:cubicBezTo>
                    <a:pt x="492823" y="2201609"/>
                    <a:pt x="0" y="1708785"/>
                    <a:pt x="0" y="1100804"/>
                  </a:cubicBezTo>
                  <a:cubicBezTo>
                    <a:pt x="0" y="492824"/>
                    <a:pt x="492823" y="0"/>
                    <a:pt x="1100804" y="0"/>
                  </a:cubicBezTo>
                  <a:lnTo>
                    <a:pt x="1100804" y="0"/>
                  </a:lnTo>
                  <a:close/>
                  <a:moveTo>
                    <a:pt x="1100804" y="516064"/>
                  </a:moveTo>
                  <a:cubicBezTo>
                    <a:pt x="777907" y="516064"/>
                    <a:pt x="516064" y="777812"/>
                    <a:pt x="516064" y="1100804"/>
                  </a:cubicBezTo>
                  <a:cubicBezTo>
                    <a:pt x="516064" y="1423702"/>
                    <a:pt x="777811" y="1685544"/>
                    <a:pt x="1100804" y="1685544"/>
                  </a:cubicBezTo>
                  <a:cubicBezTo>
                    <a:pt x="1423702" y="1685544"/>
                    <a:pt x="1685449" y="1423797"/>
                    <a:pt x="1685449" y="1100804"/>
                  </a:cubicBezTo>
                  <a:cubicBezTo>
                    <a:pt x="1685544" y="777907"/>
                    <a:pt x="1423797" y="516064"/>
                    <a:pt x="1100804" y="516064"/>
                  </a:cubicBezTo>
                  <a:close/>
                </a:path>
              </a:pathLst>
            </a:custGeom>
            <a:solidFill>
              <a:srgbClr val="2C9D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0" y="0"/>
              <a:ext cx="6861836" cy="6861836"/>
            </a:xfrm>
            <a:custGeom>
              <a:avLst/>
              <a:gdLst/>
              <a:ahLst/>
              <a:cxnLst/>
              <a:rect l="l" t="t" r="r" b="b"/>
              <a:pathLst>
                <a:path w="6295262" h="6295262" extrusionOk="0">
                  <a:moveTo>
                    <a:pt x="0" y="5063776"/>
                  </a:moveTo>
                  <a:lnTo>
                    <a:pt x="5063776" y="0"/>
                  </a:lnTo>
                  <a:lnTo>
                    <a:pt x="6295263" y="0"/>
                  </a:lnTo>
                  <a:lnTo>
                    <a:pt x="0" y="6295263"/>
                  </a:lnTo>
                  <a:close/>
                </a:path>
              </a:pathLst>
            </a:custGeom>
            <a:solidFill>
              <a:srgbClr val="37A5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2174542" y="1714102"/>
              <a:ext cx="1784293" cy="1784189"/>
            </a:xfrm>
            <a:custGeom>
              <a:avLst/>
              <a:gdLst/>
              <a:ahLst/>
              <a:cxnLst/>
              <a:rect l="l" t="t" r="r" b="b"/>
              <a:pathLst>
                <a:path w="1636966" h="1636871" extrusionOk="0">
                  <a:moveTo>
                    <a:pt x="0" y="1497711"/>
                  </a:moveTo>
                  <a:lnTo>
                    <a:pt x="394240" y="1103471"/>
                  </a:lnTo>
                  <a:cubicBezTo>
                    <a:pt x="439674" y="1114806"/>
                    <a:pt x="487204" y="1120807"/>
                    <a:pt x="536162" y="1120807"/>
                  </a:cubicBezTo>
                  <a:cubicBezTo>
                    <a:pt x="859060" y="1120807"/>
                    <a:pt x="1120807" y="859060"/>
                    <a:pt x="1120807" y="536067"/>
                  </a:cubicBezTo>
                  <a:cubicBezTo>
                    <a:pt x="1120807" y="487109"/>
                    <a:pt x="1114806" y="439579"/>
                    <a:pt x="1103471" y="394240"/>
                  </a:cubicBezTo>
                  <a:lnTo>
                    <a:pt x="1497711" y="0"/>
                  </a:lnTo>
                  <a:cubicBezTo>
                    <a:pt x="1586389" y="158687"/>
                    <a:pt x="1636967" y="341471"/>
                    <a:pt x="1636967" y="536067"/>
                  </a:cubicBezTo>
                  <a:cubicBezTo>
                    <a:pt x="1636967" y="1144048"/>
                    <a:pt x="1144143" y="1636871"/>
                    <a:pt x="536162" y="1636871"/>
                  </a:cubicBezTo>
                  <a:cubicBezTo>
                    <a:pt x="341471" y="1636967"/>
                    <a:pt x="158687" y="1586389"/>
                    <a:pt x="0" y="1497711"/>
                  </a:cubicBezTo>
                  <a:close/>
                </a:path>
              </a:pathLst>
            </a:custGeom>
            <a:solidFill>
              <a:srgbClr val="1791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0" y="0"/>
              <a:ext cx="5920893" cy="6184290"/>
            </a:xfrm>
            <a:custGeom>
              <a:avLst/>
              <a:gdLst/>
              <a:ahLst/>
              <a:cxnLst/>
              <a:rect l="l" t="t" r="r" b="b"/>
              <a:pathLst>
                <a:path w="5432012" h="5673661" extrusionOk="0">
                  <a:moveTo>
                    <a:pt x="0" y="0"/>
                  </a:moveTo>
                  <a:lnTo>
                    <a:pt x="827723" y="0"/>
                  </a:lnTo>
                  <a:cubicBezTo>
                    <a:pt x="867156" y="112395"/>
                    <a:pt x="900875" y="226314"/>
                    <a:pt x="928116" y="342043"/>
                  </a:cubicBezTo>
                  <a:cubicBezTo>
                    <a:pt x="949071" y="431101"/>
                    <a:pt x="915448" y="519303"/>
                    <a:pt x="840391" y="571691"/>
                  </a:cubicBezTo>
                  <a:cubicBezTo>
                    <a:pt x="570643" y="760095"/>
                    <a:pt x="288608" y="921925"/>
                    <a:pt x="0" y="1069562"/>
                  </a:cubicBez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149763" y="0"/>
                  </a:moveTo>
                  <a:lnTo>
                    <a:pt x="2383250" y="0"/>
                  </a:lnTo>
                  <a:cubicBezTo>
                    <a:pt x="2428970" y="140589"/>
                    <a:pt x="2444020" y="277368"/>
                    <a:pt x="2427446" y="410242"/>
                  </a:cubicBezTo>
                  <a:cubicBezTo>
                    <a:pt x="2416778" y="495967"/>
                    <a:pt x="2361343" y="563594"/>
                    <a:pt x="2279333" y="590931"/>
                  </a:cubicBezTo>
                  <a:cubicBezTo>
                    <a:pt x="2027206" y="674846"/>
                    <a:pt x="1762506" y="712280"/>
                    <a:pt x="1487424" y="711708"/>
                  </a:cubicBezTo>
                  <a:cubicBezTo>
                    <a:pt x="1399508" y="711518"/>
                    <a:pt x="1324356" y="662845"/>
                    <a:pt x="1288256" y="582644"/>
                  </a:cubicBezTo>
                  <a:cubicBezTo>
                    <a:pt x="1206437" y="401003"/>
                    <a:pt x="1159097" y="207264"/>
                    <a:pt x="1149763" y="0"/>
                  </a:cubicBezTo>
                  <a:lnTo>
                    <a:pt x="1149763" y="0"/>
                  </a:lnTo>
                  <a:close/>
                  <a:moveTo>
                    <a:pt x="2658618" y="0"/>
                  </a:moveTo>
                  <a:lnTo>
                    <a:pt x="3549777" y="0"/>
                  </a:lnTo>
                  <a:cubicBezTo>
                    <a:pt x="3662077" y="97155"/>
                    <a:pt x="3769709" y="197453"/>
                    <a:pt x="3872579" y="300895"/>
                  </a:cubicBezTo>
                  <a:cubicBezTo>
                    <a:pt x="3914870" y="343472"/>
                    <a:pt x="3936206" y="395192"/>
                    <a:pt x="3936206" y="455200"/>
                  </a:cubicBezTo>
                  <a:cubicBezTo>
                    <a:pt x="3936206" y="515207"/>
                    <a:pt x="3936206" y="575310"/>
                    <a:pt x="3936206" y="635318"/>
                  </a:cubicBezTo>
                  <a:cubicBezTo>
                    <a:pt x="3936206" y="745141"/>
                    <a:pt x="3856578" y="836771"/>
                    <a:pt x="3747897" y="852107"/>
                  </a:cubicBezTo>
                  <a:cubicBezTo>
                    <a:pt x="3505200" y="886397"/>
                    <a:pt x="3262503" y="887825"/>
                    <a:pt x="3019806" y="842296"/>
                  </a:cubicBezTo>
                  <a:cubicBezTo>
                    <a:pt x="2948273" y="828865"/>
                    <a:pt x="2892647" y="785717"/>
                    <a:pt x="2861786" y="719709"/>
                  </a:cubicBezTo>
                  <a:cubicBezTo>
                    <a:pt x="2765108" y="512540"/>
                    <a:pt x="2705005" y="264033"/>
                    <a:pt x="2658618" y="0"/>
                  </a:cubicBezTo>
                  <a:lnTo>
                    <a:pt x="2658618" y="0"/>
                  </a:lnTo>
                  <a:close/>
                  <a:moveTo>
                    <a:pt x="4270343" y="0"/>
                  </a:moveTo>
                  <a:lnTo>
                    <a:pt x="5432012" y="0"/>
                  </a:lnTo>
                  <a:lnTo>
                    <a:pt x="5357146" y="523780"/>
                  </a:lnTo>
                  <a:cubicBezTo>
                    <a:pt x="5345430" y="605504"/>
                    <a:pt x="5293614" y="669703"/>
                    <a:pt x="5216081" y="698278"/>
                  </a:cubicBezTo>
                  <a:cubicBezTo>
                    <a:pt x="4989671" y="781622"/>
                    <a:pt x="4761167" y="817150"/>
                    <a:pt x="4531424" y="821627"/>
                  </a:cubicBezTo>
                  <a:cubicBezTo>
                    <a:pt x="4424934" y="823722"/>
                    <a:pt x="4334161" y="751142"/>
                    <a:pt x="4312730" y="646843"/>
                  </a:cubicBezTo>
                  <a:cubicBezTo>
                    <a:pt x="4270058" y="439007"/>
                    <a:pt x="4248150" y="231077"/>
                    <a:pt x="4267010" y="23241"/>
                  </a:cubicBezTo>
                  <a:cubicBezTo>
                    <a:pt x="4267676" y="15335"/>
                    <a:pt x="4268820" y="7620"/>
                    <a:pt x="4270343" y="0"/>
                  </a:cubicBezTo>
                  <a:lnTo>
                    <a:pt x="4270343" y="0"/>
                  </a:lnTo>
                  <a:close/>
                  <a:moveTo>
                    <a:pt x="0" y="5673661"/>
                  </a:moveTo>
                  <a:lnTo>
                    <a:pt x="0" y="4243007"/>
                  </a:lnTo>
                  <a:cubicBezTo>
                    <a:pt x="210979" y="4031266"/>
                    <a:pt x="438817" y="3861816"/>
                    <a:pt x="691420" y="3754088"/>
                  </a:cubicBezTo>
                  <a:cubicBezTo>
                    <a:pt x="729710" y="3737801"/>
                    <a:pt x="766382" y="3732848"/>
                    <a:pt x="807625" y="3738658"/>
                  </a:cubicBezTo>
                  <a:cubicBezTo>
                    <a:pt x="990029" y="3764090"/>
                    <a:pt x="1159193" y="3823240"/>
                    <a:pt x="1309783" y="3929920"/>
                  </a:cubicBezTo>
                  <a:cubicBezTo>
                    <a:pt x="1407890" y="3999453"/>
                    <a:pt x="1431512" y="4135850"/>
                    <a:pt x="1362456" y="4234244"/>
                  </a:cubicBezTo>
                  <a:cubicBezTo>
                    <a:pt x="979361" y="4780026"/>
                    <a:pt x="516255" y="5247608"/>
                    <a:pt x="5906" y="5668899"/>
                  </a:cubicBezTo>
                  <a:cubicBezTo>
                    <a:pt x="4000" y="5670519"/>
                    <a:pt x="2000" y="5672042"/>
                    <a:pt x="0" y="5673661"/>
                  </a:cubicBezTo>
                  <a:lnTo>
                    <a:pt x="0" y="5673661"/>
                  </a:lnTo>
                  <a:close/>
                  <a:moveTo>
                    <a:pt x="0" y="4010216"/>
                  </a:moveTo>
                  <a:cubicBezTo>
                    <a:pt x="50673" y="4012121"/>
                    <a:pt x="100013" y="3995738"/>
                    <a:pt x="142304" y="3962114"/>
                  </a:cubicBezTo>
                  <a:cubicBezTo>
                    <a:pt x="582930" y="3611785"/>
                    <a:pt x="957644" y="3223260"/>
                    <a:pt x="1232249" y="2776728"/>
                  </a:cubicBezTo>
                  <a:cubicBezTo>
                    <a:pt x="1259967" y="2731675"/>
                    <a:pt x="1269873" y="2684431"/>
                    <a:pt x="1262634" y="2632043"/>
                  </a:cubicBezTo>
                  <a:cubicBezTo>
                    <a:pt x="1253300" y="2564416"/>
                    <a:pt x="1237869" y="2500313"/>
                    <a:pt x="1216057" y="2440210"/>
                  </a:cubicBezTo>
                  <a:cubicBezTo>
                    <a:pt x="1181576" y="2345246"/>
                    <a:pt x="1090327" y="2287429"/>
                    <a:pt x="989743" y="2296954"/>
                  </a:cubicBezTo>
                  <a:cubicBezTo>
                    <a:pt x="659797" y="2328005"/>
                    <a:pt x="329851" y="2399252"/>
                    <a:pt x="0" y="2481929"/>
                  </a:cubicBezTo>
                  <a:lnTo>
                    <a:pt x="0" y="4010216"/>
                  </a:lnTo>
                  <a:lnTo>
                    <a:pt x="0" y="4010216"/>
                  </a:lnTo>
                  <a:close/>
                  <a:moveTo>
                    <a:pt x="0" y="2365343"/>
                  </a:moveTo>
                  <a:cubicBezTo>
                    <a:pt x="457295" y="2246090"/>
                    <a:pt x="901541" y="2105882"/>
                    <a:pt x="1313593" y="1914049"/>
                  </a:cubicBezTo>
                  <a:cubicBezTo>
                    <a:pt x="1355312" y="1894618"/>
                    <a:pt x="1386078" y="1866805"/>
                    <a:pt x="1409510" y="1827276"/>
                  </a:cubicBezTo>
                  <a:cubicBezTo>
                    <a:pt x="1541526" y="1604582"/>
                    <a:pt x="1575626" y="1355122"/>
                    <a:pt x="1497902" y="1075277"/>
                  </a:cubicBezTo>
                  <a:cubicBezTo>
                    <a:pt x="1482757" y="1020699"/>
                    <a:pt x="1451610" y="978884"/>
                    <a:pt x="1403699" y="948690"/>
                  </a:cubicBezTo>
                  <a:cubicBezTo>
                    <a:pt x="1253300" y="854012"/>
                    <a:pt x="1097185" y="778097"/>
                    <a:pt x="932021" y="731520"/>
                  </a:cubicBezTo>
                  <a:cubicBezTo>
                    <a:pt x="871157" y="714375"/>
                    <a:pt x="812292" y="722471"/>
                    <a:pt x="758285" y="755523"/>
                  </a:cubicBezTo>
                  <a:cubicBezTo>
                    <a:pt x="491871" y="918591"/>
                    <a:pt x="243173" y="1124712"/>
                    <a:pt x="0" y="1344073"/>
                  </a:cubicBezTo>
                  <a:lnTo>
                    <a:pt x="0" y="2365343"/>
                  </a:lnTo>
                  <a:lnTo>
                    <a:pt x="0" y="2365343"/>
                  </a:lnTo>
                  <a:close/>
                  <a:moveTo>
                    <a:pt x="3155156" y="1122902"/>
                  </a:moveTo>
                  <a:cubicBezTo>
                    <a:pt x="3136964" y="1040702"/>
                    <a:pt x="3078480" y="979742"/>
                    <a:pt x="2997041" y="958406"/>
                  </a:cubicBezTo>
                  <a:cubicBezTo>
                    <a:pt x="2684145" y="876110"/>
                    <a:pt x="2367439" y="827246"/>
                    <a:pt x="2046161" y="819912"/>
                  </a:cubicBezTo>
                  <a:cubicBezTo>
                    <a:pt x="1953578" y="817817"/>
                    <a:pt x="1873377" y="870395"/>
                    <a:pt x="1838420" y="956120"/>
                  </a:cubicBezTo>
                  <a:cubicBezTo>
                    <a:pt x="1783747" y="1090136"/>
                    <a:pt x="1776222" y="1245013"/>
                    <a:pt x="1826609" y="1425321"/>
                  </a:cubicBezTo>
                  <a:cubicBezTo>
                    <a:pt x="1850612" y="1511332"/>
                    <a:pt x="1919573" y="1571339"/>
                    <a:pt x="2008061" y="1583341"/>
                  </a:cubicBezTo>
                  <a:cubicBezTo>
                    <a:pt x="2335149" y="1627727"/>
                    <a:pt x="2661285" y="1655636"/>
                    <a:pt x="2984754" y="1646301"/>
                  </a:cubicBezTo>
                  <a:cubicBezTo>
                    <a:pt x="3046000" y="1644491"/>
                    <a:pt x="3098102" y="1620774"/>
                    <a:pt x="3139631" y="1575626"/>
                  </a:cubicBezTo>
                  <a:cubicBezTo>
                    <a:pt x="3181064" y="1530477"/>
                    <a:pt x="3200400" y="1476566"/>
                    <a:pt x="3197066" y="1415415"/>
                  </a:cubicBezTo>
                  <a:cubicBezTo>
                    <a:pt x="3191637" y="1317117"/>
                    <a:pt x="3176588" y="1219772"/>
                    <a:pt x="3155156" y="1122902"/>
                  </a:cubicBezTo>
                  <a:lnTo>
                    <a:pt x="3155156" y="1122902"/>
                  </a:lnTo>
                  <a:close/>
                  <a:moveTo>
                    <a:pt x="1968913" y="2483453"/>
                  </a:moveTo>
                  <a:cubicBezTo>
                    <a:pt x="1920526" y="2429923"/>
                    <a:pt x="1855565" y="2404967"/>
                    <a:pt x="1783842" y="2412397"/>
                  </a:cubicBezTo>
                  <a:cubicBezTo>
                    <a:pt x="1712119" y="2419826"/>
                    <a:pt x="1653635" y="2457545"/>
                    <a:pt x="1617250" y="2519934"/>
                  </a:cubicBezTo>
                  <a:cubicBezTo>
                    <a:pt x="1475994" y="2762345"/>
                    <a:pt x="1365123" y="3032665"/>
                    <a:pt x="1288542" y="3334417"/>
                  </a:cubicBezTo>
                  <a:cubicBezTo>
                    <a:pt x="1274921" y="3388043"/>
                    <a:pt x="1280636" y="3438525"/>
                    <a:pt x="1305687" y="3487770"/>
                  </a:cubicBezTo>
                  <a:cubicBezTo>
                    <a:pt x="1394651" y="3662077"/>
                    <a:pt x="1547336" y="3776758"/>
                    <a:pt x="1751648" y="3843433"/>
                  </a:cubicBezTo>
                  <a:cubicBezTo>
                    <a:pt x="1824895" y="3867341"/>
                    <a:pt x="1899095" y="3853244"/>
                    <a:pt x="1958531" y="3804285"/>
                  </a:cubicBezTo>
                  <a:cubicBezTo>
                    <a:pt x="2144935" y="3650933"/>
                    <a:pt x="2270665" y="3457004"/>
                    <a:pt x="2362105" y="3240310"/>
                  </a:cubicBezTo>
                  <a:cubicBezTo>
                    <a:pt x="2387632" y="3179731"/>
                    <a:pt x="2385917" y="3117628"/>
                    <a:pt x="2356866" y="3058668"/>
                  </a:cubicBezTo>
                  <a:cubicBezTo>
                    <a:pt x="2247233" y="2835212"/>
                    <a:pt x="2116074" y="2646426"/>
                    <a:pt x="1968913" y="2483453"/>
                  </a:cubicBezTo>
                  <a:lnTo>
                    <a:pt x="1968913" y="2483453"/>
                  </a:lnTo>
                  <a:close/>
                  <a:moveTo>
                    <a:pt x="3384614" y="1981391"/>
                  </a:moveTo>
                  <a:cubicBezTo>
                    <a:pt x="3416618" y="2040350"/>
                    <a:pt x="3448717" y="2099405"/>
                    <a:pt x="3480721" y="2158365"/>
                  </a:cubicBezTo>
                  <a:cubicBezTo>
                    <a:pt x="3524345" y="2238566"/>
                    <a:pt x="3515201" y="2332196"/>
                    <a:pt x="3457004" y="2402491"/>
                  </a:cubicBezTo>
                  <a:cubicBezTo>
                    <a:pt x="3283458" y="2612041"/>
                    <a:pt x="3097530" y="2787682"/>
                    <a:pt x="2896362" y="2922175"/>
                  </a:cubicBezTo>
                  <a:cubicBezTo>
                    <a:pt x="2806541" y="2982182"/>
                    <a:pt x="2688812" y="2968657"/>
                    <a:pt x="2614898" y="2889790"/>
                  </a:cubicBezTo>
                  <a:cubicBezTo>
                    <a:pt x="2417826" y="2679383"/>
                    <a:pt x="2271427" y="2424684"/>
                    <a:pt x="2167414" y="2133124"/>
                  </a:cubicBezTo>
                  <a:cubicBezTo>
                    <a:pt x="2143601" y="2066354"/>
                    <a:pt x="2151698" y="1998631"/>
                    <a:pt x="2190655" y="1939385"/>
                  </a:cubicBezTo>
                  <a:cubicBezTo>
                    <a:pt x="2229612" y="1880140"/>
                    <a:pt x="2288477" y="1845755"/>
                    <a:pt x="2359152" y="1841087"/>
                  </a:cubicBezTo>
                  <a:cubicBezTo>
                    <a:pt x="2655189" y="1821561"/>
                    <a:pt x="2943606" y="1829181"/>
                    <a:pt x="3223070" y="1869091"/>
                  </a:cubicBezTo>
                  <a:cubicBezTo>
                    <a:pt x="3294031" y="1879283"/>
                    <a:pt x="3350514" y="1918621"/>
                    <a:pt x="3384614" y="1981391"/>
                  </a:cubicBezTo>
                  <a:lnTo>
                    <a:pt x="3384614" y="1981391"/>
                  </a:lnTo>
                  <a:close/>
                  <a:moveTo>
                    <a:pt x="4267867" y="998792"/>
                  </a:moveTo>
                  <a:cubicBezTo>
                    <a:pt x="4100798" y="1010317"/>
                    <a:pt x="3933635" y="1033463"/>
                    <a:pt x="3766566" y="1069372"/>
                  </a:cubicBezTo>
                  <a:cubicBezTo>
                    <a:pt x="3704939" y="1082612"/>
                    <a:pt x="3656838" y="1117092"/>
                    <a:pt x="3624548" y="1171289"/>
                  </a:cubicBezTo>
                  <a:cubicBezTo>
                    <a:pt x="3592259" y="1225487"/>
                    <a:pt x="3584734" y="1284161"/>
                    <a:pt x="3602355" y="1344644"/>
                  </a:cubicBezTo>
                  <a:cubicBezTo>
                    <a:pt x="3639693" y="1472851"/>
                    <a:pt x="3693509" y="1587151"/>
                    <a:pt x="3757994" y="1692497"/>
                  </a:cubicBezTo>
                  <a:cubicBezTo>
                    <a:pt x="3792379" y="1748600"/>
                    <a:pt x="3844004" y="1783461"/>
                    <a:pt x="3908965" y="1794224"/>
                  </a:cubicBezTo>
                  <a:cubicBezTo>
                    <a:pt x="3973925" y="1804988"/>
                    <a:pt x="4034028" y="1788605"/>
                    <a:pt x="4084606" y="1746599"/>
                  </a:cubicBezTo>
                  <a:cubicBezTo>
                    <a:pt x="4224338" y="1630394"/>
                    <a:pt x="4347972" y="1496473"/>
                    <a:pt x="4458462" y="1347978"/>
                  </a:cubicBezTo>
                  <a:cubicBezTo>
                    <a:pt x="4510659" y="1277779"/>
                    <a:pt x="4516946" y="1189101"/>
                    <a:pt x="4474940" y="1112330"/>
                  </a:cubicBezTo>
                  <a:cubicBezTo>
                    <a:pt x="4433126" y="1035463"/>
                    <a:pt x="4355116" y="992791"/>
                    <a:pt x="4267867" y="998792"/>
                  </a:cubicBezTo>
                  <a:close/>
                </a:path>
              </a:pathLst>
            </a:custGeom>
            <a:solidFill>
              <a:srgbClr val="279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99561" y="1098384"/>
              <a:ext cx="2125017" cy="2387813"/>
            </a:xfrm>
            <a:custGeom>
              <a:avLst/>
              <a:gdLst/>
              <a:ahLst/>
              <a:cxnLst/>
              <a:rect l="l" t="t" r="r" b="b"/>
              <a:pathLst>
                <a:path w="1949557" h="2190654" extrusionOk="0">
                  <a:moveTo>
                    <a:pt x="971645" y="0"/>
                  </a:moveTo>
                  <a:cubicBezTo>
                    <a:pt x="1211771" y="0"/>
                    <a:pt x="1433894" y="76962"/>
                    <a:pt x="1614773" y="207454"/>
                  </a:cubicBezTo>
                  <a:cubicBezTo>
                    <a:pt x="1626489" y="274034"/>
                    <a:pt x="1634681" y="340805"/>
                    <a:pt x="1638490" y="408051"/>
                  </a:cubicBezTo>
                  <a:cubicBezTo>
                    <a:pt x="1641824" y="469297"/>
                    <a:pt x="1622584" y="523208"/>
                    <a:pt x="1581055" y="568262"/>
                  </a:cubicBezTo>
                  <a:cubicBezTo>
                    <a:pt x="1539621" y="613410"/>
                    <a:pt x="1487519" y="637222"/>
                    <a:pt x="1426178" y="638937"/>
                  </a:cubicBezTo>
                  <a:cubicBezTo>
                    <a:pt x="1394936" y="639794"/>
                    <a:pt x="1363599" y="640366"/>
                    <a:pt x="1332357" y="640651"/>
                  </a:cubicBezTo>
                  <a:cubicBezTo>
                    <a:pt x="1233011" y="562642"/>
                    <a:pt x="1107757" y="516160"/>
                    <a:pt x="971645" y="516160"/>
                  </a:cubicBezTo>
                  <a:cubicBezTo>
                    <a:pt x="859346" y="516160"/>
                    <a:pt x="754475" y="547878"/>
                    <a:pt x="665321" y="602742"/>
                  </a:cubicBezTo>
                  <a:cubicBezTo>
                    <a:pt x="593407" y="594836"/>
                    <a:pt x="521494" y="585788"/>
                    <a:pt x="449485" y="576072"/>
                  </a:cubicBezTo>
                  <a:cubicBezTo>
                    <a:pt x="360997" y="564071"/>
                    <a:pt x="292036" y="504063"/>
                    <a:pt x="268034" y="418052"/>
                  </a:cubicBezTo>
                  <a:cubicBezTo>
                    <a:pt x="254603" y="369761"/>
                    <a:pt x="245269" y="323374"/>
                    <a:pt x="239839" y="278606"/>
                  </a:cubicBezTo>
                  <a:cubicBezTo>
                    <a:pt x="434435" y="105346"/>
                    <a:pt x="690753" y="0"/>
                    <a:pt x="971645" y="0"/>
                  </a:cubicBezTo>
                  <a:lnTo>
                    <a:pt x="971645" y="0"/>
                  </a:lnTo>
                  <a:close/>
                  <a:moveTo>
                    <a:pt x="816959" y="2190655"/>
                  </a:moveTo>
                  <a:cubicBezTo>
                    <a:pt x="462439" y="2140744"/>
                    <a:pt x="162115" y="1922050"/>
                    <a:pt x="0" y="1618298"/>
                  </a:cubicBezTo>
                  <a:cubicBezTo>
                    <a:pt x="18955" y="1582484"/>
                    <a:pt x="38576" y="1547241"/>
                    <a:pt x="58769" y="1512570"/>
                  </a:cubicBezTo>
                  <a:cubicBezTo>
                    <a:pt x="95059" y="1450277"/>
                    <a:pt x="153543" y="1412462"/>
                    <a:pt x="225361" y="1405033"/>
                  </a:cubicBezTo>
                  <a:cubicBezTo>
                    <a:pt x="297085" y="1397603"/>
                    <a:pt x="362140" y="1422559"/>
                    <a:pt x="410432" y="1476089"/>
                  </a:cubicBezTo>
                  <a:cubicBezTo>
                    <a:pt x="557498" y="1639062"/>
                    <a:pt x="688657" y="1827848"/>
                    <a:pt x="798481" y="2051209"/>
                  </a:cubicBezTo>
                  <a:cubicBezTo>
                    <a:pt x="820674" y="2096643"/>
                    <a:pt x="826865" y="2143792"/>
                    <a:pt x="816959" y="2190655"/>
                  </a:cubicBezTo>
                  <a:lnTo>
                    <a:pt x="816959" y="2190655"/>
                  </a:lnTo>
                  <a:close/>
                  <a:moveTo>
                    <a:pt x="1495997" y="841820"/>
                  </a:moveTo>
                  <a:cubicBezTo>
                    <a:pt x="1534668" y="919925"/>
                    <a:pt x="1556385" y="1007840"/>
                    <a:pt x="1556385" y="1100804"/>
                  </a:cubicBezTo>
                  <a:cubicBezTo>
                    <a:pt x="1556385" y="1423702"/>
                    <a:pt x="1294638" y="1685544"/>
                    <a:pt x="971740" y="1685544"/>
                  </a:cubicBezTo>
                  <a:cubicBezTo>
                    <a:pt x="944499" y="1685544"/>
                    <a:pt x="917734" y="1683639"/>
                    <a:pt x="891540" y="1680020"/>
                  </a:cubicBezTo>
                  <a:cubicBezTo>
                    <a:pt x="942022" y="1751457"/>
                    <a:pt x="996887" y="1818989"/>
                    <a:pt x="1056418" y="1882616"/>
                  </a:cubicBezTo>
                  <a:cubicBezTo>
                    <a:pt x="1130237" y="1961483"/>
                    <a:pt x="1248061" y="1975009"/>
                    <a:pt x="1337881" y="1915001"/>
                  </a:cubicBezTo>
                  <a:cubicBezTo>
                    <a:pt x="1538954" y="1780508"/>
                    <a:pt x="1724978" y="1604867"/>
                    <a:pt x="1898523" y="1395317"/>
                  </a:cubicBezTo>
                  <a:cubicBezTo>
                    <a:pt x="1956721" y="1325023"/>
                    <a:pt x="1965865" y="1231392"/>
                    <a:pt x="1922240" y="1151192"/>
                  </a:cubicBezTo>
                  <a:cubicBezTo>
                    <a:pt x="1890141" y="1092232"/>
                    <a:pt x="1858137" y="1033272"/>
                    <a:pt x="1826133" y="974217"/>
                  </a:cubicBezTo>
                  <a:cubicBezTo>
                    <a:pt x="1792033" y="911447"/>
                    <a:pt x="1735455" y="872109"/>
                    <a:pt x="1664684" y="862013"/>
                  </a:cubicBezTo>
                  <a:cubicBezTo>
                    <a:pt x="1608773" y="853916"/>
                    <a:pt x="1552575" y="847249"/>
                    <a:pt x="1495997" y="841820"/>
                  </a:cubicBezTo>
                  <a:close/>
                </a:path>
              </a:pathLst>
            </a:custGeom>
            <a:solidFill>
              <a:srgbClr val="0B79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0" y="0"/>
              <a:ext cx="5920893" cy="6184290"/>
            </a:xfrm>
            <a:custGeom>
              <a:avLst/>
              <a:gdLst/>
              <a:ahLst/>
              <a:cxnLst/>
              <a:rect l="l" t="t" r="r" b="b"/>
              <a:pathLst>
                <a:path w="5432012" h="5673661" extrusionOk="0">
                  <a:moveTo>
                    <a:pt x="0" y="5063776"/>
                  </a:moveTo>
                  <a:lnTo>
                    <a:pt x="1201103" y="3862673"/>
                  </a:lnTo>
                  <a:cubicBezTo>
                    <a:pt x="1238250" y="3882581"/>
                    <a:pt x="1274445" y="3904869"/>
                    <a:pt x="1309688" y="3929824"/>
                  </a:cubicBezTo>
                  <a:cubicBezTo>
                    <a:pt x="1407795" y="3999357"/>
                    <a:pt x="1431417" y="4135755"/>
                    <a:pt x="1362361" y="4234148"/>
                  </a:cubicBezTo>
                  <a:cubicBezTo>
                    <a:pt x="979361" y="4780026"/>
                    <a:pt x="516255" y="5247608"/>
                    <a:pt x="5906" y="5668899"/>
                  </a:cubicBezTo>
                  <a:cubicBezTo>
                    <a:pt x="4000" y="5670519"/>
                    <a:pt x="2000" y="5672042"/>
                    <a:pt x="0" y="5673661"/>
                  </a:cubicBezTo>
                  <a:lnTo>
                    <a:pt x="0" y="5063776"/>
                  </a:lnTo>
                  <a:lnTo>
                    <a:pt x="0" y="5063776"/>
                  </a:lnTo>
                  <a:close/>
                  <a:moveTo>
                    <a:pt x="1418273" y="3645503"/>
                  </a:moveTo>
                  <a:cubicBezTo>
                    <a:pt x="1504664" y="3734562"/>
                    <a:pt x="1616869" y="3799428"/>
                    <a:pt x="1751648" y="3843338"/>
                  </a:cubicBezTo>
                  <a:cubicBezTo>
                    <a:pt x="1824895" y="3867245"/>
                    <a:pt x="1899095" y="3853148"/>
                    <a:pt x="1958531" y="3804190"/>
                  </a:cubicBezTo>
                  <a:cubicBezTo>
                    <a:pt x="2144935" y="3650837"/>
                    <a:pt x="2270665" y="3456908"/>
                    <a:pt x="2362105" y="3240215"/>
                  </a:cubicBezTo>
                  <a:cubicBezTo>
                    <a:pt x="2387632" y="3179636"/>
                    <a:pt x="2385917" y="3117533"/>
                    <a:pt x="2356866" y="3058573"/>
                  </a:cubicBezTo>
                  <a:cubicBezTo>
                    <a:pt x="2317718" y="2978849"/>
                    <a:pt x="2275808" y="2903601"/>
                    <a:pt x="2231422" y="2832259"/>
                  </a:cubicBezTo>
                  <a:lnTo>
                    <a:pt x="1418273" y="3645503"/>
                  </a:lnTo>
                  <a:lnTo>
                    <a:pt x="1418273" y="3645503"/>
                  </a:lnTo>
                  <a:close/>
                  <a:moveTo>
                    <a:pt x="2420112" y="2643664"/>
                  </a:moveTo>
                  <a:lnTo>
                    <a:pt x="3198114" y="1865662"/>
                  </a:lnTo>
                  <a:cubicBezTo>
                    <a:pt x="3206496" y="1866805"/>
                    <a:pt x="3214878" y="1867948"/>
                    <a:pt x="3223260" y="1869186"/>
                  </a:cubicBezTo>
                  <a:cubicBezTo>
                    <a:pt x="3294031" y="1879283"/>
                    <a:pt x="3350514" y="1918621"/>
                    <a:pt x="3384709" y="1981391"/>
                  </a:cubicBezTo>
                  <a:cubicBezTo>
                    <a:pt x="3416713" y="2040350"/>
                    <a:pt x="3448812" y="2099405"/>
                    <a:pt x="3480816" y="2158365"/>
                  </a:cubicBezTo>
                  <a:cubicBezTo>
                    <a:pt x="3524441" y="2238566"/>
                    <a:pt x="3515297" y="2332196"/>
                    <a:pt x="3457099" y="2402491"/>
                  </a:cubicBezTo>
                  <a:cubicBezTo>
                    <a:pt x="3283553" y="2612041"/>
                    <a:pt x="3097625" y="2787682"/>
                    <a:pt x="2896457" y="2922175"/>
                  </a:cubicBezTo>
                  <a:cubicBezTo>
                    <a:pt x="2806637" y="2982182"/>
                    <a:pt x="2688908" y="2968657"/>
                    <a:pt x="2614994" y="2889790"/>
                  </a:cubicBezTo>
                  <a:cubicBezTo>
                    <a:pt x="2543461" y="2813495"/>
                    <a:pt x="2478596" y="2731294"/>
                    <a:pt x="2420112" y="2643664"/>
                  </a:cubicBezTo>
                  <a:lnTo>
                    <a:pt x="2420112" y="2643664"/>
                  </a:lnTo>
                  <a:close/>
                  <a:moveTo>
                    <a:pt x="3631311" y="1432465"/>
                  </a:moveTo>
                  <a:lnTo>
                    <a:pt x="4042220" y="1021556"/>
                  </a:lnTo>
                  <a:cubicBezTo>
                    <a:pt x="4117467" y="1011555"/>
                    <a:pt x="4192715" y="1004030"/>
                    <a:pt x="4267867" y="998792"/>
                  </a:cubicBezTo>
                  <a:cubicBezTo>
                    <a:pt x="4355116" y="992791"/>
                    <a:pt x="4433126" y="1035463"/>
                    <a:pt x="4475036" y="1112234"/>
                  </a:cubicBezTo>
                  <a:cubicBezTo>
                    <a:pt x="4516946" y="1189006"/>
                    <a:pt x="4510755" y="1277684"/>
                    <a:pt x="4458557" y="1347883"/>
                  </a:cubicBezTo>
                  <a:cubicBezTo>
                    <a:pt x="4348067" y="1496282"/>
                    <a:pt x="4224433" y="1630299"/>
                    <a:pt x="4084701" y="1746504"/>
                  </a:cubicBezTo>
                  <a:cubicBezTo>
                    <a:pt x="4034123" y="1788605"/>
                    <a:pt x="3973925" y="1804892"/>
                    <a:pt x="3909060" y="1794129"/>
                  </a:cubicBezTo>
                  <a:cubicBezTo>
                    <a:pt x="3844099" y="1783366"/>
                    <a:pt x="3792474" y="1748600"/>
                    <a:pt x="3758089" y="1692402"/>
                  </a:cubicBezTo>
                  <a:cubicBezTo>
                    <a:pt x="3708654" y="1611821"/>
                    <a:pt x="3665506" y="1525905"/>
                    <a:pt x="3631311" y="1432465"/>
                  </a:cubicBezTo>
                  <a:lnTo>
                    <a:pt x="3631311" y="1432465"/>
                  </a:lnTo>
                  <a:close/>
                  <a:moveTo>
                    <a:pt x="4342638" y="721138"/>
                  </a:moveTo>
                  <a:lnTo>
                    <a:pt x="5063776" y="0"/>
                  </a:lnTo>
                  <a:lnTo>
                    <a:pt x="5432012" y="0"/>
                  </a:lnTo>
                  <a:lnTo>
                    <a:pt x="5357146" y="523780"/>
                  </a:lnTo>
                  <a:cubicBezTo>
                    <a:pt x="5345430" y="605504"/>
                    <a:pt x="5293614" y="669703"/>
                    <a:pt x="5216081" y="698278"/>
                  </a:cubicBezTo>
                  <a:cubicBezTo>
                    <a:pt x="4989671" y="781622"/>
                    <a:pt x="4761167" y="817150"/>
                    <a:pt x="4531424" y="821627"/>
                  </a:cubicBezTo>
                  <a:cubicBezTo>
                    <a:pt x="4452652" y="823151"/>
                    <a:pt x="4382453" y="783908"/>
                    <a:pt x="4342638" y="721138"/>
                  </a:cubicBezTo>
                  <a:close/>
                </a:path>
              </a:pathLst>
            </a:custGeom>
            <a:solidFill>
              <a:srgbClr val="17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99561" y="1098384"/>
              <a:ext cx="2125017" cy="2387813"/>
            </a:xfrm>
            <a:custGeom>
              <a:avLst/>
              <a:gdLst/>
              <a:ahLst/>
              <a:cxnLst/>
              <a:rect l="l" t="t" r="r" b="b"/>
              <a:pathLst>
                <a:path w="1949557" h="2190654" extrusionOk="0">
                  <a:moveTo>
                    <a:pt x="971645" y="0"/>
                  </a:moveTo>
                  <a:cubicBezTo>
                    <a:pt x="1211771" y="0"/>
                    <a:pt x="1433894" y="76962"/>
                    <a:pt x="1614773" y="207454"/>
                  </a:cubicBezTo>
                  <a:cubicBezTo>
                    <a:pt x="1626489" y="274034"/>
                    <a:pt x="1634681" y="340805"/>
                    <a:pt x="1638490" y="408051"/>
                  </a:cubicBezTo>
                  <a:cubicBezTo>
                    <a:pt x="1641824" y="469297"/>
                    <a:pt x="1622584" y="523208"/>
                    <a:pt x="1581055" y="568262"/>
                  </a:cubicBezTo>
                  <a:cubicBezTo>
                    <a:pt x="1539621" y="613410"/>
                    <a:pt x="1487519" y="637222"/>
                    <a:pt x="1426178" y="638937"/>
                  </a:cubicBezTo>
                  <a:cubicBezTo>
                    <a:pt x="1394936" y="639794"/>
                    <a:pt x="1363599" y="640366"/>
                    <a:pt x="1332357" y="640651"/>
                  </a:cubicBezTo>
                  <a:cubicBezTo>
                    <a:pt x="1233011" y="562642"/>
                    <a:pt x="1107757" y="516160"/>
                    <a:pt x="971645" y="516160"/>
                  </a:cubicBezTo>
                  <a:cubicBezTo>
                    <a:pt x="859346" y="516160"/>
                    <a:pt x="754475" y="547878"/>
                    <a:pt x="665321" y="602742"/>
                  </a:cubicBezTo>
                  <a:cubicBezTo>
                    <a:pt x="593407" y="594836"/>
                    <a:pt x="521494" y="585788"/>
                    <a:pt x="449485" y="576072"/>
                  </a:cubicBezTo>
                  <a:cubicBezTo>
                    <a:pt x="360997" y="564071"/>
                    <a:pt x="292036" y="504063"/>
                    <a:pt x="268034" y="418052"/>
                  </a:cubicBezTo>
                  <a:cubicBezTo>
                    <a:pt x="254603" y="369761"/>
                    <a:pt x="245269" y="323374"/>
                    <a:pt x="239839" y="278606"/>
                  </a:cubicBezTo>
                  <a:cubicBezTo>
                    <a:pt x="434435" y="105346"/>
                    <a:pt x="690753" y="0"/>
                    <a:pt x="971645" y="0"/>
                  </a:cubicBezTo>
                  <a:lnTo>
                    <a:pt x="971645" y="0"/>
                  </a:lnTo>
                  <a:close/>
                  <a:moveTo>
                    <a:pt x="816959" y="2190655"/>
                  </a:moveTo>
                  <a:cubicBezTo>
                    <a:pt x="462439" y="2140744"/>
                    <a:pt x="162115" y="1922050"/>
                    <a:pt x="0" y="1618298"/>
                  </a:cubicBezTo>
                  <a:cubicBezTo>
                    <a:pt x="18955" y="1582484"/>
                    <a:pt x="38576" y="1547241"/>
                    <a:pt x="58769" y="1512570"/>
                  </a:cubicBezTo>
                  <a:cubicBezTo>
                    <a:pt x="95059" y="1450277"/>
                    <a:pt x="153543" y="1412462"/>
                    <a:pt x="225361" y="1405033"/>
                  </a:cubicBezTo>
                  <a:cubicBezTo>
                    <a:pt x="297085" y="1397603"/>
                    <a:pt x="362140" y="1422559"/>
                    <a:pt x="410432" y="1476089"/>
                  </a:cubicBezTo>
                  <a:cubicBezTo>
                    <a:pt x="557498" y="1639062"/>
                    <a:pt x="688657" y="1827848"/>
                    <a:pt x="798481" y="2051209"/>
                  </a:cubicBezTo>
                  <a:cubicBezTo>
                    <a:pt x="820674" y="2096643"/>
                    <a:pt x="826865" y="2143792"/>
                    <a:pt x="816959" y="2190655"/>
                  </a:cubicBezTo>
                  <a:lnTo>
                    <a:pt x="816959" y="2190655"/>
                  </a:lnTo>
                  <a:close/>
                  <a:moveTo>
                    <a:pt x="1495997" y="841820"/>
                  </a:moveTo>
                  <a:cubicBezTo>
                    <a:pt x="1534668" y="919925"/>
                    <a:pt x="1556385" y="1007840"/>
                    <a:pt x="1556385" y="1100804"/>
                  </a:cubicBezTo>
                  <a:cubicBezTo>
                    <a:pt x="1556385" y="1423702"/>
                    <a:pt x="1294638" y="1685544"/>
                    <a:pt x="971740" y="1685544"/>
                  </a:cubicBezTo>
                  <a:cubicBezTo>
                    <a:pt x="944499" y="1685544"/>
                    <a:pt x="917734" y="1683639"/>
                    <a:pt x="891540" y="1680020"/>
                  </a:cubicBezTo>
                  <a:cubicBezTo>
                    <a:pt x="942022" y="1751457"/>
                    <a:pt x="996887" y="1818989"/>
                    <a:pt x="1056418" y="1882616"/>
                  </a:cubicBezTo>
                  <a:cubicBezTo>
                    <a:pt x="1130237" y="1961483"/>
                    <a:pt x="1248061" y="1975009"/>
                    <a:pt x="1337881" y="1915001"/>
                  </a:cubicBezTo>
                  <a:cubicBezTo>
                    <a:pt x="1538954" y="1780508"/>
                    <a:pt x="1724978" y="1604867"/>
                    <a:pt x="1898523" y="1395317"/>
                  </a:cubicBezTo>
                  <a:cubicBezTo>
                    <a:pt x="1956721" y="1325023"/>
                    <a:pt x="1965865" y="1231392"/>
                    <a:pt x="1922240" y="1151192"/>
                  </a:cubicBezTo>
                  <a:cubicBezTo>
                    <a:pt x="1890141" y="1092232"/>
                    <a:pt x="1858137" y="1033272"/>
                    <a:pt x="1826133" y="974217"/>
                  </a:cubicBezTo>
                  <a:cubicBezTo>
                    <a:pt x="1792033" y="911447"/>
                    <a:pt x="1735455" y="872109"/>
                    <a:pt x="1664684" y="862013"/>
                  </a:cubicBezTo>
                  <a:cubicBezTo>
                    <a:pt x="1608773" y="853916"/>
                    <a:pt x="1552575" y="847249"/>
                    <a:pt x="1495997" y="841820"/>
                  </a:cubicBezTo>
                  <a:close/>
                </a:path>
              </a:pathLst>
            </a:custGeom>
            <a:solidFill>
              <a:srgbClr val="0F80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0" y="0"/>
              <a:ext cx="5678675" cy="5903036"/>
            </a:xfrm>
            <a:custGeom>
              <a:avLst/>
              <a:gdLst/>
              <a:ahLst/>
              <a:cxnLst/>
              <a:rect l="l" t="t" r="r" b="b"/>
              <a:pathLst>
                <a:path w="5209794" h="5415629" extrusionOk="0">
                  <a:moveTo>
                    <a:pt x="0" y="0"/>
                  </a:moveTo>
                  <a:lnTo>
                    <a:pt x="597408" y="0"/>
                  </a:lnTo>
                  <a:cubicBezTo>
                    <a:pt x="642842" y="123444"/>
                    <a:pt x="681514" y="249460"/>
                    <a:pt x="711708" y="377571"/>
                  </a:cubicBezTo>
                  <a:cubicBezTo>
                    <a:pt x="718090" y="404813"/>
                    <a:pt x="709041" y="428435"/>
                    <a:pt x="686181" y="444437"/>
                  </a:cubicBezTo>
                  <a:cubicBezTo>
                    <a:pt x="466439" y="597884"/>
                    <a:pt x="236220" y="734568"/>
                    <a:pt x="0" y="860393"/>
                  </a:cubicBez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5097018" y="552641"/>
                  </a:moveTo>
                  <a:cubicBezTo>
                    <a:pt x="5121021" y="543782"/>
                    <a:pt x="5134451" y="527114"/>
                    <a:pt x="5138071" y="501777"/>
                  </a:cubicBezTo>
                  <a:lnTo>
                    <a:pt x="5209794" y="0"/>
                  </a:lnTo>
                  <a:lnTo>
                    <a:pt x="4371690" y="0"/>
                  </a:lnTo>
                  <a:cubicBezTo>
                    <a:pt x="4362926" y="9811"/>
                    <a:pt x="4357402" y="22574"/>
                    <a:pt x="4356068" y="37243"/>
                  </a:cubicBezTo>
                  <a:cubicBezTo>
                    <a:pt x="4338542" y="231077"/>
                    <a:pt x="4360164" y="425577"/>
                    <a:pt x="4399217" y="615601"/>
                  </a:cubicBezTo>
                  <a:cubicBezTo>
                    <a:pt x="4405598" y="646652"/>
                    <a:pt x="4431125" y="667131"/>
                    <a:pt x="4462939" y="666464"/>
                  </a:cubicBezTo>
                  <a:cubicBezTo>
                    <a:pt x="4680395" y="662273"/>
                    <a:pt x="4892326" y="627983"/>
                    <a:pt x="5097018" y="552641"/>
                  </a:cubicBezTo>
                  <a:lnTo>
                    <a:pt x="5097018" y="552641"/>
                  </a:lnTo>
                  <a:close/>
                  <a:moveTo>
                    <a:pt x="720662" y="3892201"/>
                  </a:moveTo>
                  <a:cubicBezTo>
                    <a:pt x="707517" y="3890391"/>
                    <a:pt x="699040" y="3891439"/>
                    <a:pt x="686848" y="3896678"/>
                  </a:cubicBezTo>
                  <a:cubicBezTo>
                    <a:pt x="424339" y="4008787"/>
                    <a:pt x="197168" y="4191762"/>
                    <a:pt x="0" y="4397979"/>
                  </a:cubicBezTo>
                  <a:lnTo>
                    <a:pt x="0" y="5415630"/>
                  </a:lnTo>
                  <a:cubicBezTo>
                    <a:pt x="437674" y="5037773"/>
                    <a:pt x="836486" y="4620292"/>
                    <a:pt x="1169861" y="4145090"/>
                  </a:cubicBezTo>
                  <a:cubicBezTo>
                    <a:pt x="1189863" y="4116515"/>
                    <a:pt x="1183005" y="4076605"/>
                    <a:pt x="1154525" y="4056412"/>
                  </a:cubicBezTo>
                  <a:cubicBezTo>
                    <a:pt x="1024319" y="3964210"/>
                    <a:pt x="877919" y="3914204"/>
                    <a:pt x="720662" y="3892201"/>
                  </a:cubicBezTo>
                  <a:lnTo>
                    <a:pt x="720662" y="3892201"/>
                  </a:lnTo>
                  <a:close/>
                  <a:moveTo>
                    <a:pt x="0" y="3824859"/>
                  </a:moveTo>
                  <a:cubicBezTo>
                    <a:pt x="399955" y="3504343"/>
                    <a:pt x="765048" y="3133725"/>
                    <a:pt x="1034606" y="2695385"/>
                  </a:cubicBezTo>
                  <a:cubicBezTo>
                    <a:pt x="1043464" y="2681002"/>
                    <a:pt x="1045750" y="2669953"/>
                    <a:pt x="1043464" y="2653189"/>
                  </a:cubicBezTo>
                  <a:cubicBezTo>
                    <a:pt x="1035939" y="2598706"/>
                    <a:pt x="1023461" y="2544699"/>
                    <a:pt x="1004697" y="2492978"/>
                  </a:cubicBezTo>
                  <a:cubicBezTo>
                    <a:pt x="994315" y="2464403"/>
                    <a:pt x="968978" y="2448401"/>
                    <a:pt x="938784" y="2451259"/>
                  </a:cubicBezTo>
                  <a:cubicBezTo>
                    <a:pt x="622554" y="2481072"/>
                    <a:pt x="309182" y="2548223"/>
                    <a:pt x="0" y="2625376"/>
                  </a:cubicBezTo>
                  <a:lnTo>
                    <a:pt x="0" y="3824859"/>
                  </a:lnTo>
                  <a:lnTo>
                    <a:pt x="0" y="3824859"/>
                  </a:lnTo>
                  <a:close/>
                  <a:moveTo>
                    <a:pt x="824389" y="880777"/>
                  </a:moveTo>
                  <a:cubicBezTo>
                    <a:pt x="805148" y="875348"/>
                    <a:pt x="790861" y="877348"/>
                    <a:pt x="773811" y="887730"/>
                  </a:cubicBezTo>
                  <a:cubicBezTo>
                    <a:pt x="497110" y="1057180"/>
                    <a:pt x="242983" y="1272064"/>
                    <a:pt x="0" y="1493615"/>
                  </a:cubicBezTo>
                  <a:lnTo>
                    <a:pt x="0" y="2187512"/>
                  </a:lnTo>
                  <a:cubicBezTo>
                    <a:pt x="403384" y="2078927"/>
                    <a:pt x="804196" y="1949577"/>
                    <a:pt x="1182624" y="1773460"/>
                  </a:cubicBezTo>
                  <a:cubicBezTo>
                    <a:pt x="1195959" y="1767268"/>
                    <a:pt x="1203103" y="1760792"/>
                    <a:pt x="1210628" y="1748123"/>
                  </a:cubicBezTo>
                  <a:cubicBezTo>
                    <a:pt x="1328642" y="1549146"/>
                    <a:pt x="1344644" y="1338739"/>
                    <a:pt x="1282922" y="1116711"/>
                  </a:cubicBezTo>
                  <a:cubicBezTo>
                    <a:pt x="1278160" y="1099376"/>
                    <a:pt x="1270730" y="1089374"/>
                    <a:pt x="1255490" y="1079849"/>
                  </a:cubicBezTo>
                  <a:cubicBezTo>
                    <a:pt x="1121188" y="995267"/>
                    <a:pt x="977551" y="924020"/>
                    <a:pt x="824389" y="880777"/>
                  </a:cubicBezTo>
                  <a:lnTo>
                    <a:pt x="824389" y="880777"/>
                  </a:lnTo>
                  <a:close/>
                  <a:moveTo>
                    <a:pt x="1239774" y="0"/>
                  </a:moveTo>
                  <a:cubicBezTo>
                    <a:pt x="1248537" y="177546"/>
                    <a:pt x="1288542" y="350901"/>
                    <a:pt x="1364266" y="518922"/>
                  </a:cubicBezTo>
                  <a:cubicBezTo>
                    <a:pt x="1375315" y="543592"/>
                    <a:pt x="1395222" y="556451"/>
                    <a:pt x="1422273" y="556546"/>
                  </a:cubicBezTo>
                  <a:cubicBezTo>
                    <a:pt x="1674686" y="557022"/>
                    <a:pt x="1925003" y="523494"/>
                    <a:pt x="2164937" y="443675"/>
                  </a:cubicBezTo>
                  <a:cubicBezTo>
                    <a:pt x="2190179" y="435293"/>
                    <a:pt x="2204752" y="417481"/>
                    <a:pt x="2208086" y="391097"/>
                  </a:cubicBezTo>
                  <a:cubicBezTo>
                    <a:pt x="2224850" y="256794"/>
                    <a:pt x="2200466" y="124587"/>
                    <a:pt x="2153317" y="95"/>
                  </a:cubicBezTo>
                  <a:lnTo>
                    <a:pt x="1239774" y="95"/>
                  </a:lnTo>
                  <a:lnTo>
                    <a:pt x="1239774" y="0"/>
                  </a:lnTo>
                  <a:close/>
                  <a:moveTo>
                    <a:pt x="2938177" y="1156335"/>
                  </a:moveTo>
                  <a:cubicBezTo>
                    <a:pt x="2932557" y="1130999"/>
                    <a:pt x="2917222" y="1114997"/>
                    <a:pt x="2892171" y="1108424"/>
                  </a:cubicBezTo>
                  <a:cubicBezTo>
                    <a:pt x="2592800" y="1029748"/>
                    <a:pt x="2286857" y="982028"/>
                    <a:pt x="1977200" y="974979"/>
                  </a:cubicBezTo>
                  <a:cubicBezTo>
                    <a:pt x="1949006" y="974312"/>
                    <a:pt x="1927384" y="988505"/>
                    <a:pt x="1916716" y="1014603"/>
                  </a:cubicBezTo>
                  <a:cubicBezTo>
                    <a:pt x="1868138" y="1133761"/>
                    <a:pt x="1876711" y="1261586"/>
                    <a:pt x="1910715" y="1383506"/>
                  </a:cubicBezTo>
                  <a:cubicBezTo>
                    <a:pt x="1918049" y="1409891"/>
                    <a:pt x="1936433" y="1425893"/>
                    <a:pt x="1963579" y="1429512"/>
                  </a:cubicBezTo>
                  <a:cubicBezTo>
                    <a:pt x="2278380" y="1472184"/>
                    <a:pt x="2596991" y="1500283"/>
                    <a:pt x="2915031" y="1491139"/>
                  </a:cubicBezTo>
                  <a:cubicBezTo>
                    <a:pt x="2934367" y="1490567"/>
                    <a:pt x="2947035" y="1484852"/>
                    <a:pt x="2960084" y="1470565"/>
                  </a:cubicBezTo>
                  <a:cubicBezTo>
                    <a:pt x="2973229" y="1456277"/>
                    <a:pt x="2977896" y="1443228"/>
                    <a:pt x="2976753" y="1423892"/>
                  </a:cubicBezTo>
                  <a:cubicBezTo>
                    <a:pt x="2971705" y="1333786"/>
                    <a:pt x="2957608" y="1244346"/>
                    <a:pt x="2938177" y="1156335"/>
                  </a:cubicBezTo>
                  <a:lnTo>
                    <a:pt x="2938177" y="1156335"/>
                  </a:lnTo>
                  <a:close/>
                  <a:moveTo>
                    <a:pt x="1788319" y="2587371"/>
                  </a:moveTo>
                  <a:cubicBezTo>
                    <a:pt x="1773174" y="2570607"/>
                    <a:pt x="1756886" y="2564321"/>
                    <a:pt x="1734407" y="2566702"/>
                  </a:cubicBezTo>
                  <a:cubicBezTo>
                    <a:pt x="1711928" y="2568988"/>
                    <a:pt x="1697260" y="2578513"/>
                    <a:pt x="1685925" y="2598039"/>
                  </a:cubicBezTo>
                  <a:cubicBezTo>
                    <a:pt x="1544764" y="2840260"/>
                    <a:pt x="1442466" y="3100959"/>
                    <a:pt x="1373505" y="3372517"/>
                  </a:cubicBezTo>
                  <a:cubicBezTo>
                    <a:pt x="1369219" y="3389566"/>
                    <a:pt x="1370552" y="3401568"/>
                    <a:pt x="1378553" y="3417189"/>
                  </a:cubicBezTo>
                  <a:cubicBezTo>
                    <a:pt x="1452848" y="3562826"/>
                    <a:pt x="1581722" y="3646075"/>
                    <a:pt x="1734407" y="3695795"/>
                  </a:cubicBezTo>
                  <a:cubicBezTo>
                    <a:pt x="1757172" y="3703225"/>
                    <a:pt x="1776127" y="3699605"/>
                    <a:pt x="1794701" y="3684365"/>
                  </a:cubicBezTo>
                  <a:cubicBezTo>
                    <a:pt x="1959769" y="3548539"/>
                    <a:pt x="2071497" y="3375184"/>
                    <a:pt x="2153888" y="3179826"/>
                  </a:cubicBezTo>
                  <a:cubicBezTo>
                    <a:pt x="2161985" y="3160776"/>
                    <a:pt x="2161508" y="3145536"/>
                    <a:pt x="2152364" y="3126962"/>
                  </a:cubicBezTo>
                  <a:cubicBezTo>
                    <a:pt x="2055686" y="2930557"/>
                    <a:pt x="1935004" y="2749963"/>
                    <a:pt x="1788319" y="2587371"/>
                  </a:cubicBezTo>
                  <a:lnTo>
                    <a:pt x="1788319" y="2587371"/>
                  </a:lnTo>
                  <a:close/>
                  <a:moveTo>
                    <a:pt x="3182874" y="2055495"/>
                  </a:moveTo>
                  <a:cubicBezTo>
                    <a:pt x="3172206" y="2035778"/>
                    <a:pt x="3158014" y="2025968"/>
                    <a:pt x="3135916" y="2022824"/>
                  </a:cubicBezTo>
                  <a:cubicBezTo>
                    <a:pt x="2860643" y="1983486"/>
                    <a:pt x="2581275" y="1977771"/>
                    <a:pt x="2304098" y="1996059"/>
                  </a:cubicBezTo>
                  <a:cubicBezTo>
                    <a:pt x="2281904" y="1997488"/>
                    <a:pt x="2267236" y="2006060"/>
                    <a:pt x="2255044" y="2024634"/>
                  </a:cubicBezTo>
                  <a:cubicBezTo>
                    <a:pt x="2242852" y="2043208"/>
                    <a:pt x="2240852" y="2060162"/>
                    <a:pt x="2248281" y="2081022"/>
                  </a:cubicBezTo>
                  <a:cubicBezTo>
                    <a:pt x="2340864" y="2340483"/>
                    <a:pt x="2473738" y="2581847"/>
                    <a:pt x="2662809" y="2783681"/>
                  </a:cubicBezTo>
                  <a:cubicBezTo>
                    <a:pt x="2684716" y="2807113"/>
                    <a:pt x="2718149" y="2810923"/>
                    <a:pt x="2744820" y="2793111"/>
                  </a:cubicBezTo>
                  <a:cubicBezTo>
                    <a:pt x="2944749" y="2659475"/>
                    <a:pt x="3119247" y="2488216"/>
                    <a:pt x="3272219" y="2303431"/>
                  </a:cubicBezTo>
                  <a:cubicBezTo>
                    <a:pt x="3290030" y="2281904"/>
                    <a:pt x="3292412" y="2256854"/>
                    <a:pt x="3279172" y="2232279"/>
                  </a:cubicBezTo>
                  <a:cubicBezTo>
                    <a:pt x="3246978" y="2173415"/>
                    <a:pt x="3214878" y="2114455"/>
                    <a:pt x="3182874" y="2055495"/>
                  </a:cubicBezTo>
                  <a:lnTo>
                    <a:pt x="3182874" y="2055495"/>
                  </a:lnTo>
                  <a:close/>
                  <a:moveTo>
                    <a:pt x="4213098" y="1153573"/>
                  </a:moveTo>
                  <a:cubicBezTo>
                    <a:pt x="4051935" y="1164717"/>
                    <a:pt x="3891724" y="1187101"/>
                    <a:pt x="3733705" y="1221010"/>
                  </a:cubicBezTo>
                  <a:cubicBezTo>
                    <a:pt x="3714274" y="1225201"/>
                    <a:pt x="3702558" y="1233583"/>
                    <a:pt x="3692366" y="1250633"/>
                  </a:cubicBezTo>
                  <a:cubicBezTo>
                    <a:pt x="3682174" y="1267682"/>
                    <a:pt x="3680365" y="1282065"/>
                    <a:pt x="3685889" y="1301115"/>
                  </a:cubicBezTo>
                  <a:cubicBezTo>
                    <a:pt x="3717893" y="1411034"/>
                    <a:pt x="3765137" y="1513808"/>
                    <a:pt x="3824859" y="1611344"/>
                  </a:cubicBezTo>
                  <a:cubicBezTo>
                    <a:pt x="3835718" y="1629061"/>
                    <a:pt x="3848386" y="1637538"/>
                    <a:pt x="3868865" y="1640967"/>
                  </a:cubicBezTo>
                  <a:cubicBezTo>
                    <a:pt x="3889343" y="1644301"/>
                    <a:pt x="3904107" y="1640396"/>
                    <a:pt x="3920014" y="1627061"/>
                  </a:cubicBezTo>
                  <a:cubicBezTo>
                    <a:pt x="4051268" y="1517904"/>
                    <a:pt x="4166807" y="1391984"/>
                    <a:pt x="4268629" y="1255109"/>
                  </a:cubicBezTo>
                  <a:cubicBezTo>
                    <a:pt x="4284631" y="1233583"/>
                    <a:pt x="4286250" y="1209961"/>
                    <a:pt x="4273391" y="1186529"/>
                  </a:cubicBezTo>
                  <a:cubicBezTo>
                    <a:pt x="4260628" y="1163098"/>
                    <a:pt x="4239864" y="1151763"/>
                    <a:pt x="4213098" y="1153573"/>
                  </a:cubicBezTo>
                  <a:lnTo>
                    <a:pt x="4213098" y="1153573"/>
                  </a:lnTo>
                  <a:close/>
                  <a:moveTo>
                    <a:pt x="2750630" y="0"/>
                  </a:moveTo>
                  <a:cubicBezTo>
                    <a:pt x="2790063" y="219932"/>
                    <a:pt x="2843213" y="453485"/>
                    <a:pt x="2936843" y="654082"/>
                  </a:cubicBezTo>
                  <a:cubicBezTo>
                    <a:pt x="2946464" y="674751"/>
                    <a:pt x="2960465" y="685610"/>
                    <a:pt x="2982849" y="689801"/>
                  </a:cubicBezTo>
                  <a:cubicBezTo>
                    <a:pt x="3207830" y="731996"/>
                    <a:pt x="3434524" y="730377"/>
                    <a:pt x="3660648" y="698468"/>
                  </a:cubicBezTo>
                  <a:cubicBezTo>
                    <a:pt x="3692843" y="693896"/>
                    <a:pt x="3715512" y="667893"/>
                    <a:pt x="3715512" y="635318"/>
                  </a:cubicBezTo>
                  <a:cubicBezTo>
                    <a:pt x="3715512" y="575310"/>
                    <a:pt x="3715512" y="515207"/>
                    <a:pt x="3715512" y="455200"/>
                  </a:cubicBezTo>
                  <a:cubicBezTo>
                    <a:pt x="3715512" y="436150"/>
                    <a:pt x="3710369" y="423767"/>
                    <a:pt x="3696938" y="410242"/>
                  </a:cubicBezTo>
                  <a:cubicBezTo>
                    <a:pt x="3553111" y="265462"/>
                    <a:pt x="3401187" y="128873"/>
                    <a:pt x="3242977" y="0"/>
                  </a:cubicBezTo>
                  <a:lnTo>
                    <a:pt x="2750630" y="0"/>
                  </a:lnTo>
                  <a:close/>
                </a:path>
              </a:pathLst>
            </a:custGeom>
            <a:solidFill>
              <a:srgbClr val="37A5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763543" y="1104097"/>
              <a:ext cx="1820684" cy="2323755"/>
            </a:xfrm>
            <a:custGeom>
              <a:avLst/>
              <a:gdLst/>
              <a:ahLst/>
              <a:cxnLst/>
              <a:rect l="l" t="t" r="r" b="b"/>
              <a:pathLst>
                <a:path w="1670352" h="2131885" extrusionOk="0">
                  <a:moveTo>
                    <a:pt x="541211" y="2131886"/>
                  </a:moveTo>
                  <a:cubicBezTo>
                    <a:pt x="318992" y="2052161"/>
                    <a:pt x="129921" y="1903095"/>
                    <a:pt x="0" y="1710595"/>
                  </a:cubicBezTo>
                  <a:cubicBezTo>
                    <a:pt x="21812" y="1668399"/>
                    <a:pt x="44672" y="1626679"/>
                    <a:pt x="68675" y="1585436"/>
                  </a:cubicBezTo>
                  <a:cubicBezTo>
                    <a:pt x="80010" y="1565910"/>
                    <a:pt x="94774" y="1556480"/>
                    <a:pt x="117158" y="1554099"/>
                  </a:cubicBezTo>
                  <a:cubicBezTo>
                    <a:pt x="139637" y="1551813"/>
                    <a:pt x="155924" y="1558004"/>
                    <a:pt x="171069" y="1574768"/>
                  </a:cubicBezTo>
                  <a:cubicBezTo>
                    <a:pt x="317754" y="1737360"/>
                    <a:pt x="438436" y="1917954"/>
                    <a:pt x="535019" y="2114360"/>
                  </a:cubicBezTo>
                  <a:cubicBezTo>
                    <a:pt x="537972" y="2120551"/>
                    <a:pt x="539972" y="2126266"/>
                    <a:pt x="541211" y="2131886"/>
                  </a:cubicBezTo>
                  <a:lnTo>
                    <a:pt x="541211" y="2131886"/>
                  </a:lnTo>
                  <a:close/>
                  <a:moveTo>
                    <a:pt x="265938" y="205073"/>
                  </a:moveTo>
                  <a:cubicBezTo>
                    <a:pt x="420338" y="92678"/>
                    <a:pt x="605028" y="19431"/>
                    <a:pt x="805434" y="0"/>
                  </a:cubicBezTo>
                  <a:cubicBezTo>
                    <a:pt x="963454" y="22765"/>
                    <a:pt x="1120045" y="55150"/>
                    <a:pt x="1274922" y="95917"/>
                  </a:cubicBezTo>
                  <a:cubicBezTo>
                    <a:pt x="1300067" y="102489"/>
                    <a:pt x="1315403" y="118491"/>
                    <a:pt x="1320927" y="143827"/>
                  </a:cubicBezTo>
                  <a:cubicBezTo>
                    <a:pt x="1340358" y="231838"/>
                    <a:pt x="1354455" y="321278"/>
                    <a:pt x="1359408" y="411385"/>
                  </a:cubicBezTo>
                  <a:cubicBezTo>
                    <a:pt x="1360456" y="430721"/>
                    <a:pt x="1355789" y="443770"/>
                    <a:pt x="1342739" y="458057"/>
                  </a:cubicBezTo>
                  <a:cubicBezTo>
                    <a:pt x="1329595" y="472345"/>
                    <a:pt x="1317022" y="478060"/>
                    <a:pt x="1297686" y="478631"/>
                  </a:cubicBezTo>
                  <a:cubicBezTo>
                    <a:pt x="979742" y="487871"/>
                    <a:pt x="661130" y="459676"/>
                    <a:pt x="346234" y="417005"/>
                  </a:cubicBezTo>
                  <a:cubicBezTo>
                    <a:pt x="319088" y="413290"/>
                    <a:pt x="300704" y="397288"/>
                    <a:pt x="293370" y="370999"/>
                  </a:cubicBezTo>
                  <a:cubicBezTo>
                    <a:pt x="278225" y="316421"/>
                    <a:pt x="268034" y="260699"/>
                    <a:pt x="265938" y="205073"/>
                  </a:cubicBezTo>
                  <a:lnTo>
                    <a:pt x="265938" y="205073"/>
                  </a:lnTo>
                  <a:close/>
                  <a:moveTo>
                    <a:pt x="1490948" y="1006412"/>
                  </a:moveTo>
                  <a:cubicBezTo>
                    <a:pt x="1495425" y="1035463"/>
                    <a:pt x="1497711" y="1065181"/>
                    <a:pt x="1497711" y="1095470"/>
                  </a:cubicBezTo>
                  <a:cubicBezTo>
                    <a:pt x="1497711" y="1401127"/>
                    <a:pt x="1263206" y="1651921"/>
                    <a:pt x="964311" y="1677924"/>
                  </a:cubicBezTo>
                  <a:cubicBezTo>
                    <a:pt x="990124" y="1709833"/>
                    <a:pt x="1017175" y="1740979"/>
                    <a:pt x="1045559" y="1771174"/>
                  </a:cubicBezTo>
                  <a:cubicBezTo>
                    <a:pt x="1067467" y="1794605"/>
                    <a:pt x="1100900" y="1798415"/>
                    <a:pt x="1127570" y="1780603"/>
                  </a:cubicBezTo>
                  <a:cubicBezTo>
                    <a:pt x="1327499" y="1646968"/>
                    <a:pt x="1501997" y="1475708"/>
                    <a:pt x="1654969" y="1290923"/>
                  </a:cubicBezTo>
                  <a:cubicBezTo>
                    <a:pt x="1672781" y="1269397"/>
                    <a:pt x="1675162" y="1244346"/>
                    <a:pt x="1661922" y="1219772"/>
                  </a:cubicBezTo>
                  <a:cubicBezTo>
                    <a:pt x="1629823" y="1160812"/>
                    <a:pt x="1597819" y="1101757"/>
                    <a:pt x="1565720" y="1042797"/>
                  </a:cubicBezTo>
                  <a:cubicBezTo>
                    <a:pt x="1555052" y="1023080"/>
                    <a:pt x="1540859" y="1013269"/>
                    <a:pt x="1518761" y="1010126"/>
                  </a:cubicBezTo>
                  <a:cubicBezTo>
                    <a:pt x="1509427" y="1008983"/>
                    <a:pt x="1500188" y="1007650"/>
                    <a:pt x="1490948" y="1006412"/>
                  </a:cubicBezTo>
                  <a:close/>
                </a:path>
              </a:pathLst>
            </a:custGeom>
            <a:solidFill>
              <a:srgbClr val="279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0" y="0"/>
              <a:ext cx="5678675" cy="5903036"/>
            </a:xfrm>
            <a:custGeom>
              <a:avLst/>
              <a:gdLst/>
              <a:ahLst/>
              <a:cxnLst/>
              <a:rect l="l" t="t" r="r" b="b"/>
              <a:pathLst>
                <a:path w="5209794" h="5415629" extrusionOk="0">
                  <a:moveTo>
                    <a:pt x="0" y="5063776"/>
                  </a:moveTo>
                  <a:lnTo>
                    <a:pt x="1063657" y="4000119"/>
                  </a:lnTo>
                  <a:cubicBezTo>
                    <a:pt x="1094708" y="4016788"/>
                    <a:pt x="1125093" y="4035552"/>
                    <a:pt x="1154525" y="4056412"/>
                  </a:cubicBezTo>
                  <a:cubicBezTo>
                    <a:pt x="1183005" y="4076605"/>
                    <a:pt x="1189863" y="4116515"/>
                    <a:pt x="1169861" y="4145090"/>
                  </a:cubicBezTo>
                  <a:cubicBezTo>
                    <a:pt x="836486" y="4620292"/>
                    <a:pt x="437674" y="5037678"/>
                    <a:pt x="0" y="5415630"/>
                  </a:cubicBezTo>
                  <a:lnTo>
                    <a:pt x="0" y="5063776"/>
                  </a:lnTo>
                  <a:lnTo>
                    <a:pt x="0" y="5063776"/>
                  </a:lnTo>
                  <a:close/>
                  <a:moveTo>
                    <a:pt x="1496187" y="3567589"/>
                  </a:moveTo>
                  <a:lnTo>
                    <a:pt x="2077403" y="2986373"/>
                  </a:lnTo>
                  <a:cubicBezTo>
                    <a:pt x="2103787" y="3032284"/>
                    <a:pt x="2128742" y="3079147"/>
                    <a:pt x="2152269" y="3126962"/>
                  </a:cubicBezTo>
                  <a:cubicBezTo>
                    <a:pt x="2161413" y="3145536"/>
                    <a:pt x="2161889" y="3160776"/>
                    <a:pt x="2153793" y="3179826"/>
                  </a:cubicBezTo>
                  <a:cubicBezTo>
                    <a:pt x="2071402" y="3375184"/>
                    <a:pt x="1959578" y="3548539"/>
                    <a:pt x="1794605" y="3684365"/>
                  </a:cubicBezTo>
                  <a:cubicBezTo>
                    <a:pt x="1776127" y="3699605"/>
                    <a:pt x="1757172" y="3703225"/>
                    <a:pt x="1734312" y="3695795"/>
                  </a:cubicBezTo>
                  <a:cubicBezTo>
                    <a:pt x="1644587" y="3666554"/>
                    <a:pt x="1563148" y="3625787"/>
                    <a:pt x="1496187" y="3567589"/>
                  </a:cubicBezTo>
                  <a:lnTo>
                    <a:pt x="1496187" y="3567589"/>
                  </a:lnTo>
                  <a:close/>
                  <a:moveTo>
                    <a:pt x="2492788" y="2570988"/>
                  </a:moveTo>
                  <a:lnTo>
                    <a:pt x="3051905" y="2011871"/>
                  </a:lnTo>
                  <a:cubicBezTo>
                    <a:pt x="3079909" y="2015204"/>
                    <a:pt x="3107912" y="2018824"/>
                    <a:pt x="3135821" y="2022824"/>
                  </a:cubicBezTo>
                  <a:cubicBezTo>
                    <a:pt x="3158014" y="2025968"/>
                    <a:pt x="3172111" y="2035778"/>
                    <a:pt x="3182779" y="2055495"/>
                  </a:cubicBezTo>
                  <a:cubicBezTo>
                    <a:pt x="3214783" y="2114455"/>
                    <a:pt x="3246882" y="2173415"/>
                    <a:pt x="3278981" y="2232470"/>
                  </a:cubicBezTo>
                  <a:cubicBezTo>
                    <a:pt x="3292316" y="2256949"/>
                    <a:pt x="3289840" y="2282095"/>
                    <a:pt x="3272028" y="2303621"/>
                  </a:cubicBezTo>
                  <a:cubicBezTo>
                    <a:pt x="3119057" y="2488311"/>
                    <a:pt x="2944559" y="2659666"/>
                    <a:pt x="2744629" y="2793302"/>
                  </a:cubicBezTo>
                  <a:cubicBezTo>
                    <a:pt x="2717959" y="2811113"/>
                    <a:pt x="2684621" y="2807303"/>
                    <a:pt x="2662619" y="2783872"/>
                  </a:cubicBezTo>
                  <a:cubicBezTo>
                    <a:pt x="2600135" y="2716911"/>
                    <a:pt x="2543651" y="2645759"/>
                    <a:pt x="2492788" y="2570988"/>
                  </a:cubicBezTo>
                  <a:lnTo>
                    <a:pt x="2492788" y="2570988"/>
                  </a:lnTo>
                  <a:close/>
                  <a:moveTo>
                    <a:pt x="3704463" y="1359313"/>
                  </a:moveTo>
                  <a:lnTo>
                    <a:pt x="3868865" y="1194911"/>
                  </a:lnTo>
                  <a:cubicBezTo>
                    <a:pt x="3982784" y="1175290"/>
                    <a:pt x="4097750" y="1161574"/>
                    <a:pt x="4213193" y="1153573"/>
                  </a:cubicBezTo>
                  <a:cubicBezTo>
                    <a:pt x="4239959" y="1151763"/>
                    <a:pt x="4260723" y="1163098"/>
                    <a:pt x="4273487" y="1186625"/>
                  </a:cubicBezTo>
                  <a:cubicBezTo>
                    <a:pt x="4286346" y="1210151"/>
                    <a:pt x="4284726" y="1233773"/>
                    <a:pt x="4268724" y="1255205"/>
                  </a:cubicBezTo>
                  <a:cubicBezTo>
                    <a:pt x="4166902" y="1391984"/>
                    <a:pt x="4051364" y="1517999"/>
                    <a:pt x="3920109" y="1627156"/>
                  </a:cubicBezTo>
                  <a:cubicBezTo>
                    <a:pt x="3904203" y="1640396"/>
                    <a:pt x="3889439" y="1644396"/>
                    <a:pt x="3868960" y="1641062"/>
                  </a:cubicBezTo>
                  <a:cubicBezTo>
                    <a:pt x="3848481" y="1637633"/>
                    <a:pt x="3835813" y="1629156"/>
                    <a:pt x="3824954" y="1611439"/>
                  </a:cubicBezTo>
                  <a:cubicBezTo>
                    <a:pt x="3775805" y="1531239"/>
                    <a:pt x="3735134" y="1447610"/>
                    <a:pt x="3704463" y="1359313"/>
                  </a:cubicBezTo>
                  <a:lnTo>
                    <a:pt x="3704463" y="1359313"/>
                  </a:lnTo>
                  <a:close/>
                  <a:moveTo>
                    <a:pt x="4415885" y="647890"/>
                  </a:moveTo>
                  <a:lnTo>
                    <a:pt x="5063776" y="0"/>
                  </a:lnTo>
                  <a:lnTo>
                    <a:pt x="5209794" y="0"/>
                  </a:lnTo>
                  <a:lnTo>
                    <a:pt x="5138071" y="501872"/>
                  </a:lnTo>
                  <a:cubicBezTo>
                    <a:pt x="5134451" y="527114"/>
                    <a:pt x="5120926" y="543878"/>
                    <a:pt x="5097018" y="552736"/>
                  </a:cubicBezTo>
                  <a:cubicBezTo>
                    <a:pt x="4892421" y="628079"/>
                    <a:pt x="4680395" y="662369"/>
                    <a:pt x="4462939" y="666560"/>
                  </a:cubicBezTo>
                  <a:cubicBezTo>
                    <a:pt x="4444175" y="666940"/>
                    <a:pt x="4427697" y="659987"/>
                    <a:pt x="4415885" y="647890"/>
                  </a:cubicBezTo>
                  <a:close/>
                </a:path>
              </a:pathLst>
            </a:custGeom>
            <a:solidFill>
              <a:srgbClr val="2698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0" y="0"/>
              <a:ext cx="6861836" cy="6861836"/>
            </a:xfrm>
            <a:custGeom>
              <a:avLst/>
              <a:gdLst/>
              <a:ahLst/>
              <a:cxnLst/>
              <a:rect l="l" t="t" r="r" b="b"/>
              <a:pathLst>
                <a:path w="6295262" h="6295262" extrusionOk="0">
                  <a:moveTo>
                    <a:pt x="6295263" y="0"/>
                  </a:moveTo>
                  <a:lnTo>
                    <a:pt x="0" y="6295263"/>
                  </a:lnTo>
                  <a:lnTo>
                    <a:pt x="6295263" y="6295263"/>
                  </a:lnTo>
                  <a:lnTo>
                    <a:pt x="6295263" y="901256"/>
                  </a:lnTo>
                  <a:close/>
                </a:path>
              </a:pathLst>
            </a:custGeom>
            <a:solidFill>
              <a:srgbClr val="F0F9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4"/>
            <p:cNvSpPr/>
            <p:nvPr/>
          </p:nvSpPr>
          <p:spPr>
            <a:xfrm>
              <a:off x="96595" y="133468"/>
              <a:ext cx="6765281" cy="6728424"/>
            </a:xfrm>
            <a:custGeom>
              <a:avLst/>
              <a:gdLst/>
              <a:ahLst/>
              <a:cxnLst/>
              <a:rect l="l" t="t" r="r" b="b"/>
              <a:pathLst>
                <a:path w="6206680" h="6172866" extrusionOk="0">
                  <a:moveTo>
                    <a:pt x="39338" y="6172867"/>
                  </a:moveTo>
                  <a:lnTo>
                    <a:pt x="167545" y="6172867"/>
                  </a:lnTo>
                  <a:lnTo>
                    <a:pt x="64103" y="6069521"/>
                  </a:lnTo>
                  <a:lnTo>
                    <a:pt x="0" y="6133624"/>
                  </a:lnTo>
                  <a:lnTo>
                    <a:pt x="39338" y="6172867"/>
                  </a:lnTo>
                  <a:lnTo>
                    <a:pt x="39338" y="6172867"/>
                  </a:lnTo>
                  <a:close/>
                  <a:moveTo>
                    <a:pt x="617411" y="6172867"/>
                  </a:moveTo>
                  <a:lnTo>
                    <a:pt x="745617" y="6172867"/>
                  </a:lnTo>
                  <a:lnTo>
                    <a:pt x="353187" y="5780437"/>
                  </a:lnTo>
                  <a:cubicBezTo>
                    <a:pt x="331851" y="5801773"/>
                    <a:pt x="310420" y="5823109"/>
                    <a:pt x="289084" y="5844540"/>
                  </a:cubicBezTo>
                  <a:lnTo>
                    <a:pt x="617411" y="6172867"/>
                  </a:lnTo>
                  <a:lnTo>
                    <a:pt x="617411" y="6172867"/>
                  </a:lnTo>
                  <a:close/>
                  <a:moveTo>
                    <a:pt x="6206681" y="778859"/>
                  </a:moveTo>
                  <a:lnTo>
                    <a:pt x="6206681" y="650653"/>
                  </a:lnTo>
                  <a:lnTo>
                    <a:pt x="5845112" y="289084"/>
                  </a:lnTo>
                  <a:cubicBezTo>
                    <a:pt x="5823775" y="310420"/>
                    <a:pt x="5802344" y="331851"/>
                    <a:pt x="5781008" y="353187"/>
                  </a:cubicBezTo>
                  <a:lnTo>
                    <a:pt x="6206681" y="778859"/>
                  </a:lnTo>
                  <a:lnTo>
                    <a:pt x="6206681" y="778859"/>
                  </a:lnTo>
                  <a:close/>
                  <a:moveTo>
                    <a:pt x="6206681" y="200787"/>
                  </a:moveTo>
                  <a:lnTo>
                    <a:pt x="6206681" y="72580"/>
                  </a:lnTo>
                  <a:lnTo>
                    <a:pt x="6134100" y="0"/>
                  </a:lnTo>
                  <a:lnTo>
                    <a:pt x="6069997" y="64103"/>
                  </a:lnTo>
                  <a:lnTo>
                    <a:pt x="6206681" y="200787"/>
                  </a:lnTo>
                  <a:lnTo>
                    <a:pt x="6206681" y="200787"/>
                  </a:lnTo>
                  <a:close/>
                  <a:moveTo>
                    <a:pt x="578168" y="5555552"/>
                  </a:moveTo>
                  <a:cubicBezTo>
                    <a:pt x="599504" y="5534216"/>
                    <a:pt x="620840" y="5512784"/>
                    <a:pt x="642271" y="5491449"/>
                  </a:cubicBezTo>
                  <a:cubicBezTo>
                    <a:pt x="813149" y="5662327"/>
                    <a:pt x="984028" y="5833206"/>
                    <a:pt x="1155002" y="6004179"/>
                  </a:cubicBezTo>
                  <a:cubicBezTo>
                    <a:pt x="1133666" y="6025515"/>
                    <a:pt x="1112330" y="6046851"/>
                    <a:pt x="1090898" y="6068283"/>
                  </a:cubicBezTo>
                  <a:cubicBezTo>
                    <a:pt x="919925" y="5897309"/>
                    <a:pt x="749046" y="5726430"/>
                    <a:pt x="578168" y="5555552"/>
                  </a:cubicBezTo>
                  <a:lnTo>
                    <a:pt x="578168" y="5555552"/>
                  </a:lnTo>
                  <a:close/>
                  <a:moveTo>
                    <a:pt x="867156" y="5266468"/>
                  </a:moveTo>
                  <a:cubicBezTo>
                    <a:pt x="1038035" y="5437347"/>
                    <a:pt x="1209008" y="5608225"/>
                    <a:pt x="1379887" y="5779199"/>
                  </a:cubicBezTo>
                  <a:cubicBezTo>
                    <a:pt x="1401223" y="5757863"/>
                    <a:pt x="1422654" y="5736431"/>
                    <a:pt x="1443990" y="5715095"/>
                  </a:cubicBezTo>
                  <a:cubicBezTo>
                    <a:pt x="1273112" y="5544217"/>
                    <a:pt x="1102233" y="5373338"/>
                    <a:pt x="931259" y="5202365"/>
                  </a:cubicBezTo>
                  <a:cubicBezTo>
                    <a:pt x="909923" y="5223796"/>
                    <a:pt x="888587" y="5245132"/>
                    <a:pt x="867156" y="5266468"/>
                  </a:cubicBezTo>
                  <a:lnTo>
                    <a:pt x="867156" y="5266468"/>
                  </a:lnTo>
                  <a:close/>
                  <a:moveTo>
                    <a:pt x="1156240" y="4977479"/>
                  </a:moveTo>
                  <a:cubicBezTo>
                    <a:pt x="1177576" y="4956143"/>
                    <a:pt x="1199007" y="4934712"/>
                    <a:pt x="1220343" y="4913376"/>
                  </a:cubicBezTo>
                  <a:cubicBezTo>
                    <a:pt x="1391222" y="5084255"/>
                    <a:pt x="1562100" y="5255229"/>
                    <a:pt x="1733074" y="5426107"/>
                  </a:cubicBezTo>
                  <a:cubicBezTo>
                    <a:pt x="1711738" y="5447443"/>
                    <a:pt x="1690307" y="5468779"/>
                    <a:pt x="1668971" y="5490210"/>
                  </a:cubicBezTo>
                  <a:cubicBezTo>
                    <a:pt x="1498092" y="5319332"/>
                    <a:pt x="1327118" y="5148358"/>
                    <a:pt x="1156240" y="4977479"/>
                  </a:cubicBezTo>
                  <a:lnTo>
                    <a:pt x="1156240" y="4977479"/>
                  </a:lnTo>
                  <a:close/>
                  <a:moveTo>
                    <a:pt x="1445323" y="4688491"/>
                  </a:moveTo>
                  <a:cubicBezTo>
                    <a:pt x="1616202" y="4859370"/>
                    <a:pt x="1787176" y="5030343"/>
                    <a:pt x="1958054" y="5201221"/>
                  </a:cubicBezTo>
                  <a:cubicBezTo>
                    <a:pt x="1979390" y="5179886"/>
                    <a:pt x="2000822" y="5158550"/>
                    <a:pt x="2022158" y="5137118"/>
                  </a:cubicBezTo>
                  <a:cubicBezTo>
                    <a:pt x="1851279" y="4966240"/>
                    <a:pt x="1680305" y="4795266"/>
                    <a:pt x="1509427" y="4624388"/>
                  </a:cubicBezTo>
                  <a:cubicBezTo>
                    <a:pt x="1487996" y="4645724"/>
                    <a:pt x="1466660" y="4667060"/>
                    <a:pt x="1445323" y="4688491"/>
                  </a:cubicBezTo>
                  <a:lnTo>
                    <a:pt x="1445323" y="4688491"/>
                  </a:lnTo>
                  <a:close/>
                  <a:moveTo>
                    <a:pt x="1734312" y="4399407"/>
                  </a:moveTo>
                  <a:cubicBezTo>
                    <a:pt x="1755648" y="4378071"/>
                    <a:pt x="1776984" y="4356640"/>
                    <a:pt x="1798415" y="4335304"/>
                  </a:cubicBezTo>
                  <a:cubicBezTo>
                    <a:pt x="1969294" y="4506183"/>
                    <a:pt x="2140172" y="4677061"/>
                    <a:pt x="2311146" y="4848035"/>
                  </a:cubicBezTo>
                  <a:cubicBezTo>
                    <a:pt x="2289810" y="4869371"/>
                    <a:pt x="2268379" y="4890802"/>
                    <a:pt x="2247043" y="4912138"/>
                  </a:cubicBezTo>
                  <a:cubicBezTo>
                    <a:pt x="2076164" y="4741259"/>
                    <a:pt x="1905191" y="4570381"/>
                    <a:pt x="1734312" y="4399407"/>
                  </a:cubicBezTo>
                  <a:lnTo>
                    <a:pt x="1734312" y="4399407"/>
                  </a:lnTo>
                  <a:close/>
                  <a:moveTo>
                    <a:pt x="2023396" y="4110419"/>
                  </a:moveTo>
                  <a:cubicBezTo>
                    <a:pt x="2194274" y="4281392"/>
                    <a:pt x="2365248" y="4452271"/>
                    <a:pt x="2536127" y="4623150"/>
                  </a:cubicBezTo>
                  <a:cubicBezTo>
                    <a:pt x="2557463" y="4601814"/>
                    <a:pt x="2578799" y="4580382"/>
                    <a:pt x="2600230" y="4559046"/>
                  </a:cubicBezTo>
                  <a:cubicBezTo>
                    <a:pt x="2429351" y="4388168"/>
                    <a:pt x="2258378" y="4217289"/>
                    <a:pt x="2087499" y="4046315"/>
                  </a:cubicBezTo>
                  <a:cubicBezTo>
                    <a:pt x="2066068" y="4067651"/>
                    <a:pt x="2044732" y="4089083"/>
                    <a:pt x="2023396" y="4110419"/>
                  </a:cubicBezTo>
                  <a:lnTo>
                    <a:pt x="2023396" y="4110419"/>
                  </a:lnTo>
                  <a:close/>
                  <a:moveTo>
                    <a:pt x="2312384" y="3821430"/>
                  </a:moveTo>
                  <a:cubicBezTo>
                    <a:pt x="2333720" y="3800094"/>
                    <a:pt x="2355152" y="3778663"/>
                    <a:pt x="2376488" y="3757327"/>
                  </a:cubicBezTo>
                  <a:cubicBezTo>
                    <a:pt x="2547366" y="3928205"/>
                    <a:pt x="2718340" y="4099179"/>
                    <a:pt x="2889218" y="4270058"/>
                  </a:cubicBezTo>
                  <a:cubicBezTo>
                    <a:pt x="2867883" y="4291394"/>
                    <a:pt x="2846546" y="4312730"/>
                    <a:pt x="2825115" y="4334161"/>
                  </a:cubicBezTo>
                  <a:cubicBezTo>
                    <a:pt x="2654237" y="4163187"/>
                    <a:pt x="2483358" y="3992309"/>
                    <a:pt x="2312384" y="3821430"/>
                  </a:cubicBezTo>
                  <a:lnTo>
                    <a:pt x="2312384" y="3821430"/>
                  </a:lnTo>
                  <a:close/>
                  <a:moveTo>
                    <a:pt x="2601468" y="3532346"/>
                  </a:moveTo>
                  <a:cubicBezTo>
                    <a:pt x="2772442" y="3703225"/>
                    <a:pt x="2943320" y="3874103"/>
                    <a:pt x="3114199" y="4045077"/>
                  </a:cubicBezTo>
                  <a:cubicBezTo>
                    <a:pt x="3135535" y="4023741"/>
                    <a:pt x="3156966" y="4002310"/>
                    <a:pt x="3178302" y="3980974"/>
                  </a:cubicBezTo>
                  <a:cubicBezTo>
                    <a:pt x="3007424" y="3810095"/>
                    <a:pt x="2836545" y="3639217"/>
                    <a:pt x="2665571" y="3468243"/>
                  </a:cubicBezTo>
                  <a:cubicBezTo>
                    <a:pt x="2644235" y="3489674"/>
                    <a:pt x="2622804" y="3511010"/>
                    <a:pt x="2601468" y="3532346"/>
                  </a:cubicBezTo>
                  <a:lnTo>
                    <a:pt x="2601468" y="3532346"/>
                  </a:lnTo>
                  <a:close/>
                  <a:moveTo>
                    <a:pt x="2890552" y="3243358"/>
                  </a:moveTo>
                  <a:cubicBezTo>
                    <a:pt x="2911888" y="3222022"/>
                    <a:pt x="2933224" y="3200686"/>
                    <a:pt x="2954655" y="3179255"/>
                  </a:cubicBezTo>
                  <a:cubicBezTo>
                    <a:pt x="3125534" y="3350133"/>
                    <a:pt x="3296508" y="3521107"/>
                    <a:pt x="3467386" y="3691985"/>
                  </a:cubicBezTo>
                  <a:cubicBezTo>
                    <a:pt x="3446050" y="3713321"/>
                    <a:pt x="3424619" y="3734753"/>
                    <a:pt x="3403283" y="3756089"/>
                  </a:cubicBezTo>
                  <a:cubicBezTo>
                    <a:pt x="3232309" y="3585210"/>
                    <a:pt x="3061430" y="3414236"/>
                    <a:pt x="2890552" y="3243358"/>
                  </a:cubicBezTo>
                  <a:lnTo>
                    <a:pt x="2890552" y="3243358"/>
                  </a:lnTo>
                  <a:close/>
                  <a:moveTo>
                    <a:pt x="3179540" y="2954369"/>
                  </a:moveTo>
                  <a:cubicBezTo>
                    <a:pt x="3350419" y="3125248"/>
                    <a:pt x="3521393" y="3296222"/>
                    <a:pt x="3692271" y="3467100"/>
                  </a:cubicBezTo>
                  <a:cubicBezTo>
                    <a:pt x="3713607" y="3445764"/>
                    <a:pt x="3735038" y="3424333"/>
                    <a:pt x="3756375" y="3402997"/>
                  </a:cubicBezTo>
                  <a:cubicBezTo>
                    <a:pt x="3585496" y="3232118"/>
                    <a:pt x="3414522" y="3061145"/>
                    <a:pt x="3243644" y="2890266"/>
                  </a:cubicBezTo>
                  <a:cubicBezTo>
                    <a:pt x="3222308" y="2911602"/>
                    <a:pt x="3200971" y="2932938"/>
                    <a:pt x="3179540" y="2954369"/>
                  </a:cubicBezTo>
                  <a:lnTo>
                    <a:pt x="3179540" y="2954369"/>
                  </a:lnTo>
                  <a:close/>
                  <a:moveTo>
                    <a:pt x="3468624" y="2665286"/>
                  </a:moveTo>
                  <a:cubicBezTo>
                    <a:pt x="3489960" y="2643950"/>
                    <a:pt x="3511391" y="2622518"/>
                    <a:pt x="3532727" y="2601182"/>
                  </a:cubicBezTo>
                  <a:cubicBezTo>
                    <a:pt x="3703606" y="2772061"/>
                    <a:pt x="3874579" y="2942939"/>
                    <a:pt x="4045458" y="3113913"/>
                  </a:cubicBezTo>
                  <a:cubicBezTo>
                    <a:pt x="4024122" y="3135249"/>
                    <a:pt x="4002691" y="3156680"/>
                    <a:pt x="3981355" y="3178016"/>
                  </a:cubicBezTo>
                  <a:cubicBezTo>
                    <a:pt x="3810476" y="3007138"/>
                    <a:pt x="3639503" y="2836259"/>
                    <a:pt x="3468624" y="2665286"/>
                  </a:cubicBezTo>
                  <a:lnTo>
                    <a:pt x="3468624" y="2665286"/>
                  </a:lnTo>
                  <a:close/>
                  <a:moveTo>
                    <a:pt x="3757708" y="2376297"/>
                  </a:moveTo>
                  <a:cubicBezTo>
                    <a:pt x="3928586" y="2547176"/>
                    <a:pt x="4099465" y="2718149"/>
                    <a:pt x="4270439" y="2889028"/>
                  </a:cubicBezTo>
                  <a:cubicBezTo>
                    <a:pt x="4291775" y="2867692"/>
                    <a:pt x="4313111" y="2846356"/>
                    <a:pt x="4334542" y="2824925"/>
                  </a:cubicBezTo>
                  <a:cubicBezTo>
                    <a:pt x="4163663" y="2654046"/>
                    <a:pt x="3992785" y="2483072"/>
                    <a:pt x="3821811" y="2312194"/>
                  </a:cubicBezTo>
                  <a:cubicBezTo>
                    <a:pt x="3800380" y="2333530"/>
                    <a:pt x="3779044" y="2354961"/>
                    <a:pt x="3757708" y="2376297"/>
                  </a:cubicBezTo>
                  <a:lnTo>
                    <a:pt x="3757708" y="2376297"/>
                  </a:lnTo>
                  <a:close/>
                  <a:moveTo>
                    <a:pt x="4046696" y="2087309"/>
                  </a:moveTo>
                  <a:cubicBezTo>
                    <a:pt x="4068033" y="2065973"/>
                    <a:pt x="4089464" y="2044541"/>
                    <a:pt x="4110800" y="2023205"/>
                  </a:cubicBezTo>
                  <a:cubicBezTo>
                    <a:pt x="4281678" y="2194084"/>
                    <a:pt x="4452652" y="2365058"/>
                    <a:pt x="4623530" y="2535936"/>
                  </a:cubicBezTo>
                  <a:cubicBezTo>
                    <a:pt x="4602195" y="2557272"/>
                    <a:pt x="4580859" y="2578608"/>
                    <a:pt x="4559427" y="2600039"/>
                  </a:cubicBezTo>
                  <a:cubicBezTo>
                    <a:pt x="4388549" y="2429066"/>
                    <a:pt x="4217670" y="2258187"/>
                    <a:pt x="4046696" y="2087309"/>
                  </a:cubicBezTo>
                  <a:lnTo>
                    <a:pt x="4046696" y="2087309"/>
                  </a:lnTo>
                  <a:close/>
                  <a:moveTo>
                    <a:pt x="4335780" y="1798225"/>
                  </a:moveTo>
                  <a:cubicBezTo>
                    <a:pt x="4506659" y="1969103"/>
                    <a:pt x="4677537" y="2140077"/>
                    <a:pt x="4848511" y="2310956"/>
                  </a:cubicBezTo>
                  <a:cubicBezTo>
                    <a:pt x="4869847" y="2289620"/>
                    <a:pt x="4891278" y="2268188"/>
                    <a:pt x="4912614" y="2246852"/>
                  </a:cubicBezTo>
                  <a:cubicBezTo>
                    <a:pt x="4741736" y="2075974"/>
                    <a:pt x="4570762" y="1905000"/>
                    <a:pt x="4399884" y="1734122"/>
                  </a:cubicBezTo>
                  <a:cubicBezTo>
                    <a:pt x="4378452" y="1755553"/>
                    <a:pt x="4357116" y="1776889"/>
                    <a:pt x="4335780" y="1798225"/>
                  </a:cubicBezTo>
                  <a:lnTo>
                    <a:pt x="4335780" y="1798225"/>
                  </a:lnTo>
                  <a:close/>
                  <a:moveTo>
                    <a:pt x="4624864" y="1509236"/>
                  </a:moveTo>
                  <a:cubicBezTo>
                    <a:pt x="4646200" y="1487900"/>
                    <a:pt x="4667631" y="1466469"/>
                    <a:pt x="4688967" y="1445133"/>
                  </a:cubicBezTo>
                  <a:cubicBezTo>
                    <a:pt x="4859846" y="1616012"/>
                    <a:pt x="5030819" y="1786890"/>
                    <a:pt x="5201698" y="1957864"/>
                  </a:cubicBezTo>
                  <a:cubicBezTo>
                    <a:pt x="5180362" y="1979200"/>
                    <a:pt x="5158931" y="2000631"/>
                    <a:pt x="5137595" y="2021967"/>
                  </a:cubicBezTo>
                  <a:cubicBezTo>
                    <a:pt x="4966621" y="1851089"/>
                    <a:pt x="4795742" y="1680115"/>
                    <a:pt x="4624864" y="1509236"/>
                  </a:cubicBezTo>
                  <a:lnTo>
                    <a:pt x="4624864" y="1509236"/>
                  </a:lnTo>
                  <a:close/>
                  <a:moveTo>
                    <a:pt x="4913853" y="1220248"/>
                  </a:moveTo>
                  <a:cubicBezTo>
                    <a:pt x="5084731" y="1391126"/>
                    <a:pt x="5255705" y="1562100"/>
                    <a:pt x="5426583" y="1732978"/>
                  </a:cubicBezTo>
                  <a:cubicBezTo>
                    <a:pt x="5447919" y="1711643"/>
                    <a:pt x="5469351" y="1690211"/>
                    <a:pt x="5490686" y="1668875"/>
                  </a:cubicBezTo>
                  <a:cubicBezTo>
                    <a:pt x="5319808" y="1497997"/>
                    <a:pt x="5148834" y="1327023"/>
                    <a:pt x="4977956" y="1156145"/>
                  </a:cubicBezTo>
                  <a:cubicBezTo>
                    <a:pt x="4956620" y="1177481"/>
                    <a:pt x="4935284" y="1198817"/>
                    <a:pt x="4913853" y="1220248"/>
                  </a:cubicBezTo>
                  <a:lnTo>
                    <a:pt x="4913853" y="1220248"/>
                  </a:lnTo>
                  <a:close/>
                  <a:moveTo>
                    <a:pt x="5202936" y="931164"/>
                  </a:moveTo>
                  <a:cubicBezTo>
                    <a:pt x="5224273" y="909828"/>
                    <a:pt x="5245704" y="888397"/>
                    <a:pt x="5267040" y="867061"/>
                  </a:cubicBezTo>
                  <a:cubicBezTo>
                    <a:pt x="5437918" y="1037939"/>
                    <a:pt x="5608891" y="1208913"/>
                    <a:pt x="5779770" y="1379792"/>
                  </a:cubicBezTo>
                  <a:cubicBezTo>
                    <a:pt x="5758434" y="1401128"/>
                    <a:pt x="5737003" y="1422559"/>
                    <a:pt x="5715667" y="1443895"/>
                  </a:cubicBezTo>
                  <a:cubicBezTo>
                    <a:pt x="5544693" y="1273016"/>
                    <a:pt x="5373815" y="1102138"/>
                    <a:pt x="5202936" y="931164"/>
                  </a:cubicBezTo>
                  <a:lnTo>
                    <a:pt x="5202936" y="931164"/>
                  </a:lnTo>
                  <a:close/>
                  <a:moveTo>
                    <a:pt x="5491925" y="642175"/>
                  </a:moveTo>
                  <a:cubicBezTo>
                    <a:pt x="5513261" y="620840"/>
                    <a:pt x="5534692" y="599408"/>
                    <a:pt x="5556028" y="578072"/>
                  </a:cubicBezTo>
                  <a:cubicBezTo>
                    <a:pt x="5726906" y="748951"/>
                    <a:pt x="5897880" y="919829"/>
                    <a:pt x="6068759" y="1090803"/>
                  </a:cubicBezTo>
                  <a:cubicBezTo>
                    <a:pt x="6047423" y="1112139"/>
                    <a:pt x="6025992" y="1133570"/>
                    <a:pt x="6004656" y="1154906"/>
                  </a:cubicBezTo>
                  <a:cubicBezTo>
                    <a:pt x="5833777" y="984028"/>
                    <a:pt x="5662899" y="813054"/>
                    <a:pt x="5491925" y="642175"/>
                  </a:cubicBezTo>
                  <a:close/>
                </a:path>
              </a:pathLst>
            </a:custGeom>
            <a:solidFill>
              <a:srgbClr val="D2DF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4"/>
            <p:cNvSpPr/>
            <p:nvPr/>
          </p:nvSpPr>
          <p:spPr>
            <a:xfrm>
              <a:off x="1273191" y="1273191"/>
              <a:ext cx="5589180" cy="5589180"/>
            </a:xfrm>
            <a:custGeom>
              <a:avLst/>
              <a:gdLst/>
              <a:ahLst/>
              <a:cxnLst/>
              <a:rect l="l" t="t" r="r" b="b"/>
              <a:pathLst>
                <a:path w="5127688" h="5127688" extrusionOk="0">
                  <a:moveTo>
                    <a:pt x="5127689" y="0"/>
                  </a:moveTo>
                  <a:lnTo>
                    <a:pt x="0" y="5127689"/>
                  </a:lnTo>
                  <a:lnTo>
                    <a:pt x="5127689" y="5127689"/>
                  </a:lnTo>
                  <a:close/>
                </a:path>
              </a:pathLst>
            </a:custGeom>
            <a:solidFill>
              <a:srgbClr val="D2DF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4"/>
            <p:cNvSpPr/>
            <p:nvPr/>
          </p:nvSpPr>
          <p:spPr>
            <a:xfrm>
              <a:off x="1273191" y="1273191"/>
              <a:ext cx="5589180" cy="5589180"/>
            </a:xfrm>
            <a:custGeom>
              <a:avLst/>
              <a:gdLst/>
              <a:ahLst/>
              <a:cxnLst/>
              <a:rect l="l" t="t" r="r" b="b"/>
              <a:pathLst>
                <a:path w="5127688" h="5127688" extrusionOk="0">
                  <a:moveTo>
                    <a:pt x="5127689" y="120777"/>
                  </a:moveTo>
                  <a:lnTo>
                    <a:pt x="300133" y="5127689"/>
                  </a:lnTo>
                  <a:lnTo>
                    <a:pt x="0" y="5127689"/>
                  </a:lnTo>
                  <a:lnTo>
                    <a:pt x="5127689" y="0"/>
                  </a:lnTo>
                  <a:close/>
                </a:path>
              </a:pathLst>
            </a:custGeom>
            <a:solidFill>
              <a:srgbClr val="BBC7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4"/>
            <p:cNvSpPr/>
            <p:nvPr/>
          </p:nvSpPr>
          <p:spPr>
            <a:xfrm>
              <a:off x="4797131" y="2041891"/>
              <a:ext cx="2571475" cy="3463310"/>
            </a:xfrm>
            <a:custGeom>
              <a:avLst/>
              <a:gdLst/>
              <a:ahLst/>
              <a:cxnLst/>
              <a:rect l="l" t="t" r="r" b="b"/>
              <a:pathLst>
                <a:path w="2359151" h="3177349" extrusionOk="0">
                  <a:moveTo>
                    <a:pt x="1588675" y="0"/>
                  </a:moveTo>
                  <a:lnTo>
                    <a:pt x="2150364" y="232696"/>
                  </a:lnTo>
                  <a:lnTo>
                    <a:pt x="2359152" y="319183"/>
                  </a:lnTo>
                  <a:lnTo>
                    <a:pt x="2359152" y="2858167"/>
                  </a:lnTo>
                  <a:lnTo>
                    <a:pt x="2150364" y="2944654"/>
                  </a:lnTo>
                  <a:lnTo>
                    <a:pt x="1588675" y="3177350"/>
                  </a:lnTo>
                  <a:lnTo>
                    <a:pt x="1026986" y="2944654"/>
                  </a:lnTo>
                  <a:lnTo>
                    <a:pt x="465296" y="2712053"/>
                  </a:lnTo>
                  <a:lnTo>
                    <a:pt x="232696" y="2150364"/>
                  </a:lnTo>
                  <a:lnTo>
                    <a:pt x="0" y="1588675"/>
                  </a:lnTo>
                  <a:lnTo>
                    <a:pt x="232696" y="1026985"/>
                  </a:lnTo>
                  <a:lnTo>
                    <a:pt x="465296" y="465392"/>
                  </a:lnTo>
                  <a:lnTo>
                    <a:pt x="1026986" y="232696"/>
                  </a:lnTo>
                  <a:close/>
                </a:path>
              </a:pathLst>
            </a:custGeom>
            <a:solidFill>
              <a:srgbClr val="BBC7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4"/>
            <p:cNvSpPr/>
            <p:nvPr/>
          </p:nvSpPr>
          <p:spPr>
            <a:xfrm>
              <a:off x="4752053" y="1491194"/>
              <a:ext cx="2616534" cy="3463207"/>
            </a:xfrm>
            <a:custGeom>
              <a:avLst/>
              <a:gdLst/>
              <a:ahLst/>
              <a:cxnLst/>
              <a:rect l="l" t="t" r="r" b="b"/>
              <a:pathLst>
                <a:path w="2400490" h="3177254" extrusionOk="0">
                  <a:moveTo>
                    <a:pt x="1588675" y="0"/>
                  </a:moveTo>
                  <a:lnTo>
                    <a:pt x="2150364" y="232601"/>
                  </a:lnTo>
                  <a:lnTo>
                    <a:pt x="2400491" y="336233"/>
                  </a:lnTo>
                  <a:lnTo>
                    <a:pt x="2400491" y="2841022"/>
                  </a:lnTo>
                  <a:lnTo>
                    <a:pt x="2150364" y="2944654"/>
                  </a:lnTo>
                  <a:lnTo>
                    <a:pt x="1588675" y="3177254"/>
                  </a:lnTo>
                  <a:lnTo>
                    <a:pt x="1026985" y="2944654"/>
                  </a:lnTo>
                  <a:lnTo>
                    <a:pt x="465296" y="2711958"/>
                  </a:lnTo>
                  <a:lnTo>
                    <a:pt x="232696" y="2150269"/>
                  </a:lnTo>
                  <a:lnTo>
                    <a:pt x="0" y="1588580"/>
                  </a:lnTo>
                  <a:lnTo>
                    <a:pt x="232696" y="1026986"/>
                  </a:lnTo>
                  <a:lnTo>
                    <a:pt x="465296" y="465296"/>
                  </a:lnTo>
                  <a:lnTo>
                    <a:pt x="1026985" y="232601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4"/>
            <p:cNvSpPr/>
            <p:nvPr/>
          </p:nvSpPr>
          <p:spPr>
            <a:xfrm>
              <a:off x="4752053" y="1491194"/>
              <a:ext cx="2616534" cy="3463207"/>
            </a:xfrm>
            <a:custGeom>
              <a:avLst/>
              <a:gdLst/>
              <a:ahLst/>
              <a:cxnLst/>
              <a:rect l="l" t="t" r="r" b="b"/>
              <a:pathLst>
                <a:path w="2400490" h="3177254" extrusionOk="0">
                  <a:moveTo>
                    <a:pt x="1588675" y="3177254"/>
                  </a:moveTo>
                  <a:lnTo>
                    <a:pt x="1588675" y="1588580"/>
                  </a:lnTo>
                  <a:lnTo>
                    <a:pt x="0" y="1588580"/>
                  </a:lnTo>
                  <a:lnTo>
                    <a:pt x="465296" y="2711958"/>
                  </a:lnTo>
                  <a:lnTo>
                    <a:pt x="1588675" y="1588580"/>
                  </a:lnTo>
                  <a:lnTo>
                    <a:pt x="465296" y="465296"/>
                  </a:lnTo>
                  <a:lnTo>
                    <a:pt x="1588675" y="0"/>
                  </a:lnTo>
                  <a:lnTo>
                    <a:pt x="1588675" y="1588580"/>
                  </a:lnTo>
                  <a:lnTo>
                    <a:pt x="2400491" y="776764"/>
                  </a:lnTo>
                  <a:lnTo>
                    <a:pt x="2400491" y="1588580"/>
                  </a:lnTo>
                  <a:lnTo>
                    <a:pt x="1588675" y="1588580"/>
                  </a:lnTo>
                  <a:lnTo>
                    <a:pt x="2400491" y="2400491"/>
                  </a:lnTo>
                  <a:lnTo>
                    <a:pt x="2400491" y="28410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4"/>
            <p:cNvSpPr/>
            <p:nvPr/>
          </p:nvSpPr>
          <p:spPr>
            <a:xfrm>
              <a:off x="0" y="0"/>
              <a:ext cx="3585302" cy="4092890"/>
            </a:xfrm>
            <a:custGeom>
              <a:avLst/>
              <a:gdLst/>
              <a:ahLst/>
              <a:cxnLst/>
              <a:rect l="l" t="t" r="r" b="b"/>
              <a:pathLst>
                <a:path w="3289268" h="3754945" extrusionOk="0">
                  <a:moveTo>
                    <a:pt x="3018949" y="0"/>
                  </a:moveTo>
                  <a:lnTo>
                    <a:pt x="3289268" y="0"/>
                  </a:lnTo>
                  <a:lnTo>
                    <a:pt x="780002" y="1780508"/>
                  </a:lnTo>
                  <a:lnTo>
                    <a:pt x="3018949" y="0"/>
                  </a:lnTo>
                  <a:lnTo>
                    <a:pt x="3018949" y="0"/>
                  </a:lnTo>
                  <a:close/>
                  <a:moveTo>
                    <a:pt x="0" y="3754946"/>
                  </a:moveTo>
                  <a:lnTo>
                    <a:pt x="2892171" y="1108424"/>
                  </a:lnTo>
                  <a:lnTo>
                    <a:pt x="0" y="3280220"/>
                  </a:lnTo>
                  <a:lnTo>
                    <a:pt x="0" y="3754946"/>
                  </a:lnTo>
                  <a:lnTo>
                    <a:pt x="0" y="3754946"/>
                  </a:lnTo>
                  <a:close/>
                  <a:moveTo>
                    <a:pt x="0" y="972407"/>
                  </a:moveTo>
                  <a:lnTo>
                    <a:pt x="0" y="739997"/>
                  </a:lnTo>
                  <a:lnTo>
                    <a:pt x="686086" y="444437"/>
                  </a:lnTo>
                  <a:lnTo>
                    <a:pt x="0" y="972407"/>
                  </a:lnTo>
                  <a:close/>
                </a:path>
              </a:pathLst>
            </a:custGeom>
            <a:solidFill>
              <a:srgbClr val="ECF7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4"/>
            <p:cNvSpPr/>
            <p:nvPr/>
          </p:nvSpPr>
          <p:spPr>
            <a:xfrm>
              <a:off x="751679" y="1273191"/>
              <a:ext cx="2399753" cy="2399753"/>
            </a:xfrm>
            <a:custGeom>
              <a:avLst/>
              <a:gdLst/>
              <a:ahLst/>
              <a:cxnLst/>
              <a:rect l="l" t="t" r="r" b="b"/>
              <a:pathLst>
                <a:path w="2201608" h="2201608" extrusionOk="0">
                  <a:moveTo>
                    <a:pt x="1100804" y="0"/>
                  </a:moveTo>
                  <a:cubicBezTo>
                    <a:pt x="1708785" y="0"/>
                    <a:pt x="2201609" y="492824"/>
                    <a:pt x="2201609" y="1100804"/>
                  </a:cubicBezTo>
                  <a:cubicBezTo>
                    <a:pt x="2201609" y="1708785"/>
                    <a:pt x="1708785" y="2201609"/>
                    <a:pt x="1100804" y="2201609"/>
                  </a:cubicBezTo>
                  <a:cubicBezTo>
                    <a:pt x="492823" y="2201609"/>
                    <a:pt x="0" y="1708785"/>
                    <a:pt x="0" y="1100804"/>
                  </a:cubicBezTo>
                  <a:cubicBezTo>
                    <a:pt x="0" y="492824"/>
                    <a:pt x="492823" y="0"/>
                    <a:pt x="1100804" y="0"/>
                  </a:cubicBezTo>
                  <a:lnTo>
                    <a:pt x="1100804" y="0"/>
                  </a:lnTo>
                  <a:close/>
                  <a:moveTo>
                    <a:pt x="1100804" y="516064"/>
                  </a:moveTo>
                  <a:cubicBezTo>
                    <a:pt x="777907" y="516064"/>
                    <a:pt x="516160" y="777812"/>
                    <a:pt x="516160" y="1100804"/>
                  </a:cubicBezTo>
                  <a:cubicBezTo>
                    <a:pt x="516160" y="1423702"/>
                    <a:pt x="777907" y="1685544"/>
                    <a:pt x="1100804" y="1685544"/>
                  </a:cubicBezTo>
                  <a:cubicBezTo>
                    <a:pt x="1423702" y="1685544"/>
                    <a:pt x="1685544" y="1423702"/>
                    <a:pt x="1685544" y="1100804"/>
                  </a:cubicBezTo>
                  <a:cubicBezTo>
                    <a:pt x="1685449" y="777812"/>
                    <a:pt x="1423702" y="516064"/>
                    <a:pt x="1100804" y="516064"/>
                  </a:cubicBez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4"/>
            <p:cNvSpPr/>
            <p:nvPr/>
          </p:nvSpPr>
          <p:spPr>
            <a:xfrm>
              <a:off x="1006462" y="1629244"/>
              <a:ext cx="2144972" cy="2043746"/>
            </a:xfrm>
            <a:custGeom>
              <a:avLst/>
              <a:gdLst/>
              <a:ahLst/>
              <a:cxnLst/>
              <a:rect l="l" t="t" r="r" b="b"/>
              <a:pathLst>
                <a:path w="1967864" h="1874996" extrusionOk="0">
                  <a:moveTo>
                    <a:pt x="1649539" y="0"/>
                  </a:moveTo>
                  <a:cubicBezTo>
                    <a:pt x="1846326" y="198882"/>
                    <a:pt x="1967865" y="472345"/>
                    <a:pt x="1967865" y="774192"/>
                  </a:cubicBezTo>
                  <a:cubicBezTo>
                    <a:pt x="1967865" y="1382173"/>
                    <a:pt x="1475041" y="1874996"/>
                    <a:pt x="867061" y="1874996"/>
                  </a:cubicBezTo>
                  <a:cubicBezTo>
                    <a:pt x="514922" y="1874996"/>
                    <a:pt x="201454" y="1709642"/>
                    <a:pt x="0" y="1452372"/>
                  </a:cubicBezTo>
                  <a:cubicBezTo>
                    <a:pt x="199549" y="1654016"/>
                    <a:pt x="476345" y="1778984"/>
                    <a:pt x="782479" y="1778984"/>
                  </a:cubicBezTo>
                  <a:cubicBezTo>
                    <a:pt x="1390460" y="1778984"/>
                    <a:pt x="1883283" y="1286161"/>
                    <a:pt x="1883283" y="678180"/>
                  </a:cubicBezTo>
                  <a:cubicBezTo>
                    <a:pt x="1883283" y="422338"/>
                    <a:pt x="1796034" y="186976"/>
                    <a:pt x="1649539" y="0"/>
                  </a:cubicBezTo>
                  <a:lnTo>
                    <a:pt x="1649539" y="0"/>
                  </a:lnTo>
                  <a:close/>
                  <a:moveTo>
                    <a:pt x="867156" y="189547"/>
                  </a:moveTo>
                  <a:cubicBezTo>
                    <a:pt x="1018794" y="189547"/>
                    <a:pt x="1157002" y="247269"/>
                    <a:pt x="1260824" y="341947"/>
                  </a:cubicBezTo>
                  <a:cubicBezTo>
                    <a:pt x="1155002" y="191643"/>
                    <a:pt x="980218" y="93535"/>
                    <a:pt x="782479" y="93535"/>
                  </a:cubicBezTo>
                  <a:cubicBezTo>
                    <a:pt x="459581" y="93535"/>
                    <a:pt x="197834" y="355283"/>
                    <a:pt x="197834" y="678275"/>
                  </a:cubicBezTo>
                  <a:cubicBezTo>
                    <a:pt x="197834" y="849535"/>
                    <a:pt x="271463" y="1003649"/>
                    <a:pt x="388811" y="1110520"/>
                  </a:cubicBezTo>
                  <a:cubicBezTo>
                    <a:pt x="321850" y="1015365"/>
                    <a:pt x="282511" y="899446"/>
                    <a:pt x="282511" y="774287"/>
                  </a:cubicBezTo>
                  <a:cubicBezTo>
                    <a:pt x="282416" y="451295"/>
                    <a:pt x="544258" y="189547"/>
                    <a:pt x="867156" y="189547"/>
                  </a:cubicBez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4"/>
            <p:cNvSpPr/>
            <p:nvPr/>
          </p:nvSpPr>
          <p:spPr>
            <a:xfrm>
              <a:off x="858661" y="1894391"/>
              <a:ext cx="226700" cy="799248"/>
            </a:xfrm>
            <a:custGeom>
              <a:avLst/>
              <a:gdLst/>
              <a:ahLst/>
              <a:cxnLst/>
              <a:rect l="l" t="t" r="r" b="b"/>
              <a:pathLst>
                <a:path w="207982" h="733255" extrusionOk="0">
                  <a:moveTo>
                    <a:pt x="189833" y="2879"/>
                  </a:moveTo>
                  <a:cubicBezTo>
                    <a:pt x="212503" y="14309"/>
                    <a:pt x="214122" y="56505"/>
                    <a:pt x="193643" y="97176"/>
                  </a:cubicBezTo>
                  <a:cubicBezTo>
                    <a:pt x="173069" y="137848"/>
                    <a:pt x="138113" y="161470"/>
                    <a:pt x="115443" y="150040"/>
                  </a:cubicBezTo>
                  <a:cubicBezTo>
                    <a:pt x="92869" y="138610"/>
                    <a:pt x="91154" y="96319"/>
                    <a:pt x="111633" y="55743"/>
                  </a:cubicBezTo>
                  <a:cubicBezTo>
                    <a:pt x="132112" y="15071"/>
                    <a:pt x="167164" y="-8551"/>
                    <a:pt x="189833" y="2879"/>
                  </a:cubicBezTo>
                  <a:lnTo>
                    <a:pt x="189833" y="2879"/>
                  </a:lnTo>
                  <a:close/>
                  <a:moveTo>
                    <a:pt x="97250" y="208809"/>
                  </a:moveTo>
                  <a:cubicBezTo>
                    <a:pt x="130969" y="208809"/>
                    <a:pt x="122111" y="332539"/>
                    <a:pt x="122111" y="477319"/>
                  </a:cubicBezTo>
                  <a:cubicBezTo>
                    <a:pt x="122111" y="622194"/>
                    <a:pt x="130969" y="733256"/>
                    <a:pt x="97250" y="733256"/>
                  </a:cubicBezTo>
                  <a:cubicBezTo>
                    <a:pt x="63532" y="733256"/>
                    <a:pt x="0" y="622099"/>
                    <a:pt x="0" y="477319"/>
                  </a:cubicBezTo>
                  <a:cubicBezTo>
                    <a:pt x="0" y="332539"/>
                    <a:pt x="63532" y="208809"/>
                    <a:pt x="97250" y="208809"/>
                  </a:cubicBezTo>
                  <a:close/>
                </a:path>
              </a:pathLst>
            </a:custGeom>
            <a:solidFill>
              <a:srgbClr val="FEEE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8" name="Google Shape;748;p24"/>
            <p:cNvGrpSpPr/>
            <p:nvPr/>
          </p:nvGrpSpPr>
          <p:grpSpPr>
            <a:xfrm>
              <a:off x="123" y="3736012"/>
              <a:ext cx="2658035" cy="3129087"/>
              <a:chOff x="2947987" y="3706938"/>
              <a:chExt cx="2437446" cy="2869406"/>
            </a:xfrm>
          </p:grpSpPr>
          <p:sp>
            <p:nvSpPr>
              <p:cNvPr id="749" name="Google Shape;749;p24"/>
              <p:cNvSpPr/>
              <p:nvPr/>
            </p:nvSpPr>
            <p:spPr>
              <a:xfrm>
                <a:off x="2947987" y="3706938"/>
                <a:ext cx="1319585" cy="2869406"/>
              </a:xfrm>
              <a:custGeom>
                <a:avLst/>
                <a:gdLst/>
                <a:ahLst/>
                <a:cxnLst/>
                <a:rect l="l" t="t" r="r" b="b"/>
                <a:pathLst>
                  <a:path w="1319585" h="2869406" extrusionOk="0">
                    <a:moveTo>
                      <a:pt x="0" y="1639729"/>
                    </a:moveTo>
                    <a:lnTo>
                      <a:pt x="346329" y="1757363"/>
                    </a:lnTo>
                    <a:lnTo>
                      <a:pt x="0" y="1444085"/>
                    </a:lnTo>
                    <a:lnTo>
                      <a:pt x="0" y="1262920"/>
                    </a:lnTo>
                    <a:cubicBezTo>
                      <a:pt x="143066" y="1037177"/>
                      <a:pt x="305372" y="828580"/>
                      <a:pt x="483775" y="638270"/>
                    </a:cubicBezTo>
                    <a:lnTo>
                      <a:pt x="796100" y="820769"/>
                    </a:lnTo>
                    <a:lnTo>
                      <a:pt x="590836" y="528161"/>
                    </a:lnTo>
                    <a:cubicBezTo>
                      <a:pt x="791051" y="329755"/>
                      <a:pt x="1009460" y="153162"/>
                      <a:pt x="1242060" y="0"/>
                    </a:cubicBezTo>
                    <a:cubicBezTo>
                      <a:pt x="1294924" y="272225"/>
                      <a:pt x="1321308" y="550640"/>
                      <a:pt x="1319498" y="831342"/>
                    </a:cubicBezTo>
                    <a:lnTo>
                      <a:pt x="957739" y="1039368"/>
                    </a:lnTo>
                    <a:lnTo>
                      <a:pt x="1311307" y="1068705"/>
                    </a:lnTo>
                    <a:cubicBezTo>
                      <a:pt x="1290161" y="1404652"/>
                      <a:pt x="1228344" y="1742218"/>
                      <a:pt x="1123093" y="2074736"/>
                    </a:cubicBezTo>
                    <a:lnTo>
                      <a:pt x="592836" y="2169795"/>
                    </a:lnTo>
                    <a:lnTo>
                      <a:pt x="1037558" y="2319147"/>
                    </a:lnTo>
                    <a:cubicBezTo>
                      <a:pt x="1021461" y="2360962"/>
                      <a:pt x="1004697" y="2402681"/>
                      <a:pt x="987171" y="2444306"/>
                    </a:cubicBezTo>
                    <a:cubicBezTo>
                      <a:pt x="925259" y="2591467"/>
                      <a:pt x="855917" y="2733199"/>
                      <a:pt x="779907" y="2869406"/>
                    </a:cubicBezTo>
                    <a:lnTo>
                      <a:pt x="0" y="2869406"/>
                    </a:lnTo>
                    <a:lnTo>
                      <a:pt x="0" y="1639729"/>
                    </a:lnTo>
                    <a:close/>
                  </a:path>
                </a:pathLst>
              </a:custGeom>
              <a:solidFill>
                <a:srgbClr val="497A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24"/>
              <p:cNvSpPr/>
              <p:nvPr/>
            </p:nvSpPr>
            <p:spPr>
              <a:xfrm>
                <a:off x="3093719" y="5291517"/>
                <a:ext cx="2291714" cy="1284732"/>
              </a:xfrm>
              <a:custGeom>
                <a:avLst/>
                <a:gdLst/>
                <a:ahLst/>
                <a:cxnLst/>
                <a:rect l="l" t="t" r="r" b="b"/>
                <a:pathLst>
                  <a:path w="2291714" h="1284732" extrusionOk="0">
                    <a:moveTo>
                      <a:pt x="27432" y="1284732"/>
                    </a:moveTo>
                    <a:lnTo>
                      <a:pt x="0" y="1195959"/>
                    </a:lnTo>
                    <a:cubicBezTo>
                      <a:pt x="151638" y="1009650"/>
                      <a:pt x="326422" y="837248"/>
                      <a:pt x="523685" y="683133"/>
                    </a:cubicBezTo>
                    <a:cubicBezTo>
                      <a:pt x="594265" y="627983"/>
                      <a:pt x="666369" y="576263"/>
                      <a:pt x="739902" y="527781"/>
                    </a:cubicBezTo>
                    <a:lnTo>
                      <a:pt x="1027938" y="846773"/>
                    </a:lnTo>
                    <a:lnTo>
                      <a:pt x="888683" y="435388"/>
                    </a:lnTo>
                    <a:cubicBezTo>
                      <a:pt x="1097947" y="312992"/>
                      <a:pt x="1316831" y="216313"/>
                      <a:pt x="1541145" y="144780"/>
                    </a:cubicBezTo>
                    <a:lnTo>
                      <a:pt x="1682877" y="385096"/>
                    </a:lnTo>
                    <a:lnTo>
                      <a:pt x="1654683" y="110871"/>
                    </a:lnTo>
                    <a:cubicBezTo>
                      <a:pt x="1864043" y="52483"/>
                      <a:pt x="2077498" y="15621"/>
                      <a:pt x="2291715" y="0"/>
                    </a:cubicBezTo>
                    <a:cubicBezTo>
                      <a:pt x="2225040" y="203168"/>
                      <a:pt x="2138077" y="400621"/>
                      <a:pt x="2031397" y="588931"/>
                    </a:cubicBezTo>
                    <a:lnTo>
                      <a:pt x="1709547" y="593027"/>
                    </a:lnTo>
                    <a:lnTo>
                      <a:pt x="1936623" y="745713"/>
                    </a:lnTo>
                    <a:cubicBezTo>
                      <a:pt x="1813179" y="937546"/>
                      <a:pt x="1668018" y="1118426"/>
                      <a:pt x="1501712" y="1284637"/>
                    </a:cubicBezTo>
                    <a:lnTo>
                      <a:pt x="1234821" y="1284637"/>
                    </a:lnTo>
                    <a:lnTo>
                      <a:pt x="1038892" y="1217105"/>
                    </a:lnTo>
                    <a:lnTo>
                      <a:pt x="1100233" y="1284637"/>
                    </a:lnTo>
                    <a:lnTo>
                      <a:pt x="27432" y="1284637"/>
                    </a:lnTo>
                    <a:close/>
                  </a:path>
                </a:pathLst>
              </a:custGeom>
              <a:solidFill>
                <a:srgbClr val="6097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1" name="Google Shape;751;p24"/>
            <p:cNvSpPr/>
            <p:nvPr/>
          </p:nvSpPr>
          <p:spPr>
            <a:xfrm flipH="1">
              <a:off x="0" y="-4144"/>
              <a:ext cx="12213796" cy="6862144"/>
            </a:xfrm>
            <a:custGeom>
              <a:avLst/>
              <a:gdLst/>
              <a:ahLst/>
              <a:cxnLst/>
              <a:rect l="l" t="t" r="r" b="b"/>
              <a:pathLst>
                <a:path w="7458807" h="4866769" extrusionOk="0">
                  <a:moveTo>
                    <a:pt x="0" y="515"/>
                  </a:moveTo>
                  <a:lnTo>
                    <a:pt x="7458807" y="0"/>
                  </a:lnTo>
                  <a:cubicBezTo>
                    <a:pt x="7458550" y="211240"/>
                    <a:pt x="7458292" y="422479"/>
                    <a:pt x="7458035" y="633719"/>
                  </a:cubicBezTo>
                  <a:cubicBezTo>
                    <a:pt x="7267936" y="673022"/>
                    <a:pt x="6911045" y="261044"/>
                    <a:pt x="6318213" y="235819"/>
                  </a:cubicBezTo>
                  <a:cubicBezTo>
                    <a:pt x="5725381" y="210594"/>
                    <a:pt x="5344962" y="1230706"/>
                    <a:pt x="4677105" y="972150"/>
                  </a:cubicBezTo>
                  <a:cubicBezTo>
                    <a:pt x="4009248" y="713594"/>
                    <a:pt x="2979757" y="1053105"/>
                    <a:pt x="2998439" y="2035598"/>
                  </a:cubicBezTo>
                  <a:cubicBezTo>
                    <a:pt x="3017121" y="3018091"/>
                    <a:pt x="4076056" y="2896435"/>
                    <a:pt x="3902272" y="3619099"/>
                  </a:cubicBezTo>
                  <a:cubicBezTo>
                    <a:pt x="3728488" y="4341763"/>
                    <a:pt x="2490566" y="3998295"/>
                    <a:pt x="2155286" y="4206240"/>
                  </a:cubicBezTo>
                  <a:cubicBezTo>
                    <a:pt x="1820006" y="4414185"/>
                    <a:pt x="1933906" y="4691910"/>
                    <a:pt x="1890592" y="4866769"/>
                  </a:cubicBezTo>
                  <a:lnTo>
                    <a:pt x="11860" y="4865570"/>
                  </a:lnTo>
                  <a:cubicBezTo>
                    <a:pt x="18277" y="3246922"/>
                    <a:pt x="20997" y="1606790"/>
                    <a:pt x="0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2" name="Google Shape;752;p24"/>
          <p:cNvSpPr txBox="1">
            <a:spLocks noGrp="1"/>
          </p:cNvSpPr>
          <p:nvPr>
            <p:ph type="title"/>
          </p:nvPr>
        </p:nvSpPr>
        <p:spPr>
          <a:xfrm>
            <a:off x="827438" y="1552875"/>
            <a:ext cx="8372250" cy="11452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ldrich"/>
              <a:buNone/>
              <a:defRPr>
                <a:solidFill>
                  <a:srgbClr val="17171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bril Fatface"/>
              <a:buNone/>
              <a:defRPr sz="6000">
                <a:solidFill>
                  <a:srgbClr val="171717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bril Fatface"/>
              <a:buNone/>
              <a:defRPr sz="6000">
                <a:solidFill>
                  <a:srgbClr val="171717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bril Fatface"/>
              <a:buNone/>
              <a:defRPr sz="6000">
                <a:solidFill>
                  <a:srgbClr val="171717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bril Fatface"/>
              <a:buNone/>
              <a:defRPr sz="6000">
                <a:solidFill>
                  <a:srgbClr val="171717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bril Fatface"/>
              <a:buNone/>
              <a:defRPr sz="6000">
                <a:solidFill>
                  <a:srgbClr val="171717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bril Fatface"/>
              <a:buNone/>
              <a:defRPr sz="6000">
                <a:solidFill>
                  <a:srgbClr val="171717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bril Fatface"/>
              <a:buNone/>
              <a:defRPr sz="6000">
                <a:solidFill>
                  <a:srgbClr val="171717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bril Fatface"/>
              <a:buNone/>
              <a:defRPr sz="6000">
                <a:solidFill>
                  <a:srgbClr val="171717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53" name="Google Shape;753;p24"/>
          <p:cNvSpPr txBox="1">
            <a:spLocks noGrp="1"/>
          </p:cNvSpPr>
          <p:nvPr>
            <p:ph type="body" idx="1"/>
          </p:nvPr>
        </p:nvSpPr>
        <p:spPr>
          <a:xfrm>
            <a:off x="827588" y="3853950"/>
            <a:ext cx="8372250" cy="4660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 rtl="0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 rtl="0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 rtl="0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 rtl="0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 rtl="0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 rtl="0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 rtl="0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 rtl="0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xmlns="" id="{69AA3A48-04C9-4287-9849-6C45F94CB173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1266576" y="8953087"/>
            <a:ext cx="3279371" cy="85721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Diệu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1025157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/>
          <p:nvPr/>
        </p:nvSpPr>
        <p:spPr>
          <a:xfrm>
            <a:off x="1" y="2"/>
            <a:ext cx="18291524" cy="10264863"/>
          </a:xfrm>
          <a:custGeom>
            <a:avLst/>
            <a:gdLst/>
            <a:ahLst/>
            <a:cxnLst/>
            <a:rect l="l" t="t" r="r" b="b"/>
            <a:pathLst>
              <a:path w="6860393" h="6860393" extrusionOk="0">
                <a:moveTo>
                  <a:pt x="0" y="0"/>
                </a:moveTo>
                <a:lnTo>
                  <a:pt x="6860394" y="0"/>
                </a:lnTo>
                <a:lnTo>
                  <a:pt x="6860394" y="6860394"/>
                </a:lnTo>
                <a:lnTo>
                  <a:pt x="0" y="6860394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14426962" y="5647726"/>
            <a:ext cx="3861164" cy="759899"/>
          </a:xfrm>
          <a:custGeom>
            <a:avLst/>
            <a:gdLst/>
            <a:ahLst/>
            <a:cxnLst/>
            <a:rect l="l" t="t" r="r" b="b"/>
            <a:pathLst>
              <a:path w="2574109" h="506599" extrusionOk="0">
                <a:moveTo>
                  <a:pt x="1558729" y="0"/>
                </a:moveTo>
                <a:cubicBezTo>
                  <a:pt x="1667123" y="114396"/>
                  <a:pt x="1820571" y="185642"/>
                  <a:pt x="1990592" y="185642"/>
                </a:cubicBezTo>
                <a:cubicBezTo>
                  <a:pt x="2153184" y="185642"/>
                  <a:pt x="2300536" y="120396"/>
                  <a:pt x="2407978" y="14669"/>
                </a:cubicBezTo>
                <a:cubicBezTo>
                  <a:pt x="2445411" y="50959"/>
                  <a:pt x="2489654" y="80272"/>
                  <a:pt x="2538613" y="100513"/>
                </a:cubicBezTo>
                <a:lnTo>
                  <a:pt x="2574109" y="111292"/>
                </a:lnTo>
                <a:lnTo>
                  <a:pt x="2574109" y="506599"/>
                </a:lnTo>
                <a:lnTo>
                  <a:pt x="0" y="506599"/>
                </a:lnTo>
                <a:lnTo>
                  <a:pt x="14751" y="498986"/>
                </a:lnTo>
                <a:cubicBezTo>
                  <a:pt x="161904" y="404795"/>
                  <a:pt x="262757" y="244626"/>
                  <a:pt x="275616" y="60198"/>
                </a:cubicBezTo>
                <a:cubicBezTo>
                  <a:pt x="279712" y="60294"/>
                  <a:pt x="283808" y="60389"/>
                  <a:pt x="287903" y="60389"/>
                </a:cubicBezTo>
                <a:cubicBezTo>
                  <a:pt x="320670" y="60389"/>
                  <a:pt x="352673" y="57246"/>
                  <a:pt x="383630" y="51245"/>
                </a:cubicBezTo>
                <a:cubicBezTo>
                  <a:pt x="501454" y="244507"/>
                  <a:pt x="714147" y="373571"/>
                  <a:pt x="957035" y="373571"/>
                </a:cubicBezTo>
                <a:cubicBezTo>
                  <a:pt x="1220782" y="373571"/>
                  <a:pt x="1449001" y="221361"/>
                  <a:pt x="1558729" y="0"/>
                </a:cubicBez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13552964" y="6407624"/>
            <a:ext cx="873998" cy="122498"/>
          </a:xfrm>
          <a:custGeom>
            <a:avLst/>
            <a:gdLst/>
            <a:ahLst/>
            <a:cxnLst/>
            <a:rect l="l" t="t" r="r" b="b"/>
            <a:pathLst>
              <a:path w="582665" h="81665" extrusionOk="0">
                <a:moveTo>
                  <a:pt x="0" y="0"/>
                </a:moveTo>
                <a:lnTo>
                  <a:pt x="582665" y="0"/>
                </a:lnTo>
                <a:lnTo>
                  <a:pt x="503902" y="40651"/>
                </a:lnTo>
                <a:cubicBezTo>
                  <a:pt x="438300" y="67104"/>
                  <a:pt x="366625" y="81665"/>
                  <a:pt x="291544" y="81665"/>
                </a:cubicBezTo>
                <a:cubicBezTo>
                  <a:pt x="217130" y="81665"/>
                  <a:pt x="146061" y="67360"/>
                  <a:pt x="80936" y="41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16335" y="16331"/>
            <a:ext cx="18271665" cy="2796119"/>
          </a:xfrm>
          <a:custGeom>
            <a:avLst/>
            <a:gdLst/>
            <a:ahLst/>
            <a:cxnLst/>
            <a:rect l="l" t="t" r="r" b="b"/>
            <a:pathLst>
              <a:path w="12181110" h="1864079" extrusionOk="0">
                <a:moveTo>
                  <a:pt x="1329750" y="0"/>
                </a:moveTo>
                <a:lnTo>
                  <a:pt x="2975278" y="0"/>
                </a:lnTo>
                <a:lnTo>
                  <a:pt x="2980533" y="52138"/>
                </a:lnTo>
                <a:cubicBezTo>
                  <a:pt x="2980533" y="155580"/>
                  <a:pt x="2953672" y="252735"/>
                  <a:pt x="2906618" y="337126"/>
                </a:cubicBezTo>
                <a:cubicBezTo>
                  <a:pt x="3106548" y="376560"/>
                  <a:pt x="3263997" y="534009"/>
                  <a:pt x="3303335" y="733938"/>
                </a:cubicBezTo>
                <a:cubicBezTo>
                  <a:pt x="3330861" y="729842"/>
                  <a:pt x="3358961" y="727747"/>
                  <a:pt x="3387631" y="727747"/>
                </a:cubicBezTo>
                <a:cubicBezTo>
                  <a:pt x="3434684" y="727747"/>
                  <a:pt x="3480405" y="733557"/>
                  <a:pt x="3524219" y="744320"/>
                </a:cubicBezTo>
                <a:cubicBezTo>
                  <a:pt x="3578226" y="539056"/>
                  <a:pt x="3765012" y="387704"/>
                  <a:pt x="3987230" y="387704"/>
                </a:cubicBezTo>
                <a:cubicBezTo>
                  <a:pt x="4200114" y="387704"/>
                  <a:pt x="4380517" y="526674"/>
                  <a:pt x="4442716" y="718794"/>
                </a:cubicBezTo>
                <a:cubicBezTo>
                  <a:pt x="4484245" y="707174"/>
                  <a:pt x="4528060" y="700887"/>
                  <a:pt x="4573304" y="700887"/>
                </a:cubicBezTo>
                <a:cubicBezTo>
                  <a:pt x="4668077" y="700887"/>
                  <a:pt x="4756374" y="728128"/>
                  <a:pt x="4830954" y="775277"/>
                </a:cubicBezTo>
                <a:cubicBezTo>
                  <a:pt x="4892772" y="596588"/>
                  <a:pt x="5062603" y="468190"/>
                  <a:pt x="5262342" y="468190"/>
                </a:cubicBezTo>
                <a:cubicBezTo>
                  <a:pt x="5438078" y="468190"/>
                  <a:pt x="5590669" y="567631"/>
                  <a:pt x="5666869" y="713269"/>
                </a:cubicBezTo>
                <a:cubicBezTo>
                  <a:pt x="5725947" y="634688"/>
                  <a:pt x="5807636" y="574001"/>
                  <a:pt x="5902250" y="540935"/>
                </a:cubicBezTo>
                <a:lnTo>
                  <a:pt x="5957855" y="527678"/>
                </a:lnTo>
                <a:lnTo>
                  <a:pt x="5953183" y="481329"/>
                </a:lnTo>
                <a:cubicBezTo>
                  <a:pt x="5953183" y="243899"/>
                  <a:pt x="6145658" y="51424"/>
                  <a:pt x="6383088" y="51424"/>
                </a:cubicBezTo>
                <a:cubicBezTo>
                  <a:pt x="6620518" y="51424"/>
                  <a:pt x="6812993" y="243899"/>
                  <a:pt x="6812993" y="481329"/>
                </a:cubicBezTo>
                <a:lnTo>
                  <a:pt x="6811773" y="493434"/>
                </a:lnTo>
                <a:lnTo>
                  <a:pt x="6891387" y="530533"/>
                </a:lnTo>
                <a:cubicBezTo>
                  <a:pt x="6948001" y="564132"/>
                  <a:pt x="6997436" y="608566"/>
                  <a:pt x="7036821" y="660953"/>
                </a:cubicBezTo>
                <a:cubicBezTo>
                  <a:pt x="7113021" y="515315"/>
                  <a:pt x="7265612" y="415874"/>
                  <a:pt x="7441348" y="415874"/>
                </a:cubicBezTo>
                <a:cubicBezTo>
                  <a:pt x="7641086" y="415874"/>
                  <a:pt x="7810917" y="544272"/>
                  <a:pt x="7872736" y="722961"/>
                </a:cubicBezTo>
                <a:cubicBezTo>
                  <a:pt x="7947315" y="675812"/>
                  <a:pt x="8035612" y="648570"/>
                  <a:pt x="8130386" y="648570"/>
                </a:cubicBezTo>
                <a:cubicBezTo>
                  <a:pt x="8175630" y="648570"/>
                  <a:pt x="8219445" y="654857"/>
                  <a:pt x="8260973" y="666477"/>
                </a:cubicBezTo>
                <a:cubicBezTo>
                  <a:pt x="8323172" y="474358"/>
                  <a:pt x="8503575" y="335388"/>
                  <a:pt x="8716459" y="335388"/>
                </a:cubicBezTo>
                <a:cubicBezTo>
                  <a:pt x="8938677" y="335388"/>
                  <a:pt x="9125463" y="486740"/>
                  <a:pt x="9179469" y="692005"/>
                </a:cubicBezTo>
                <a:cubicBezTo>
                  <a:pt x="9223284" y="681242"/>
                  <a:pt x="9269004" y="675432"/>
                  <a:pt x="9316058" y="675432"/>
                </a:cubicBezTo>
                <a:cubicBezTo>
                  <a:pt x="9344728" y="675432"/>
                  <a:pt x="9372827" y="677526"/>
                  <a:pt x="9400354" y="681623"/>
                </a:cubicBezTo>
                <a:cubicBezTo>
                  <a:pt x="9439692" y="481692"/>
                  <a:pt x="9597141" y="324245"/>
                  <a:pt x="9797070" y="284810"/>
                </a:cubicBezTo>
                <a:cubicBezTo>
                  <a:pt x="9773543" y="242615"/>
                  <a:pt x="9755065" y="197228"/>
                  <a:pt x="9742468" y="149461"/>
                </a:cubicBezTo>
                <a:lnTo>
                  <a:pt x="9723179" y="0"/>
                </a:lnTo>
                <a:lnTo>
                  <a:pt x="11435591" y="0"/>
                </a:lnTo>
                <a:lnTo>
                  <a:pt x="11457680" y="22156"/>
                </a:lnTo>
                <a:cubicBezTo>
                  <a:pt x="11504593" y="77977"/>
                  <a:pt x="11537455" y="146008"/>
                  <a:pt x="11550813" y="220803"/>
                </a:cubicBezTo>
                <a:cubicBezTo>
                  <a:pt x="11566339" y="219659"/>
                  <a:pt x="11581960" y="218994"/>
                  <a:pt x="11597772" y="218994"/>
                </a:cubicBezTo>
                <a:cubicBezTo>
                  <a:pt x="11835135" y="218994"/>
                  <a:pt x="12040017" y="357963"/>
                  <a:pt x="12135553" y="559035"/>
                </a:cubicBezTo>
                <a:lnTo>
                  <a:pt x="12181110" y="544196"/>
                </a:lnTo>
                <a:lnTo>
                  <a:pt x="12181110" y="1334766"/>
                </a:lnTo>
                <a:lnTo>
                  <a:pt x="12145697" y="1324012"/>
                </a:lnTo>
                <a:cubicBezTo>
                  <a:pt x="12096738" y="1303771"/>
                  <a:pt x="12052495" y="1274458"/>
                  <a:pt x="12015062" y="1238168"/>
                </a:cubicBezTo>
                <a:cubicBezTo>
                  <a:pt x="11907620" y="1343895"/>
                  <a:pt x="11760268" y="1409141"/>
                  <a:pt x="11597676" y="1409141"/>
                </a:cubicBezTo>
                <a:cubicBezTo>
                  <a:pt x="11427655" y="1409141"/>
                  <a:pt x="11274207" y="1337896"/>
                  <a:pt x="11165813" y="1223499"/>
                </a:cubicBezTo>
                <a:cubicBezTo>
                  <a:pt x="11056085" y="1444860"/>
                  <a:pt x="10827866" y="1597071"/>
                  <a:pt x="10564119" y="1597071"/>
                </a:cubicBezTo>
                <a:cubicBezTo>
                  <a:pt x="10321231" y="1597071"/>
                  <a:pt x="10108538" y="1468007"/>
                  <a:pt x="9990714" y="1274744"/>
                </a:cubicBezTo>
                <a:cubicBezTo>
                  <a:pt x="9959757" y="1280745"/>
                  <a:pt x="9927754" y="1283888"/>
                  <a:pt x="9894987" y="1283888"/>
                </a:cubicBezTo>
                <a:cubicBezTo>
                  <a:pt x="9890892" y="1283888"/>
                  <a:pt x="9886796" y="1283794"/>
                  <a:pt x="9882700" y="1283698"/>
                </a:cubicBezTo>
                <a:cubicBezTo>
                  <a:pt x="9869841" y="1468126"/>
                  <a:pt x="9768988" y="1628294"/>
                  <a:pt x="9621835" y="1722486"/>
                </a:cubicBezTo>
                <a:lnTo>
                  <a:pt x="9607084" y="1730098"/>
                </a:lnTo>
                <a:lnTo>
                  <a:pt x="9024419" y="1730098"/>
                </a:lnTo>
                <a:lnTo>
                  <a:pt x="9012448" y="1723982"/>
                </a:lnTo>
                <a:cubicBezTo>
                  <a:pt x="8866113" y="1631326"/>
                  <a:pt x="8765037" y="1473651"/>
                  <a:pt x="8749797" y="1291604"/>
                </a:cubicBezTo>
                <a:cubicBezTo>
                  <a:pt x="8738748" y="1292365"/>
                  <a:pt x="8727699" y="1292746"/>
                  <a:pt x="8716459" y="1292746"/>
                </a:cubicBezTo>
                <a:cubicBezTo>
                  <a:pt x="8673216" y="1292746"/>
                  <a:pt x="8631306" y="1287032"/>
                  <a:pt x="8591491" y="1276269"/>
                </a:cubicBezTo>
                <a:cubicBezTo>
                  <a:pt x="8530055" y="1472483"/>
                  <a:pt x="8346794" y="1614882"/>
                  <a:pt x="8130290" y="1614882"/>
                </a:cubicBezTo>
                <a:cubicBezTo>
                  <a:pt x="7911120" y="1614882"/>
                  <a:pt x="7726050" y="1468958"/>
                  <a:pt x="7666899" y="1268933"/>
                </a:cubicBezTo>
                <a:cubicBezTo>
                  <a:pt x="7600320" y="1306843"/>
                  <a:pt x="7523358" y="1328560"/>
                  <a:pt x="7441253" y="1328560"/>
                </a:cubicBezTo>
                <a:cubicBezTo>
                  <a:pt x="7301711" y="1328560"/>
                  <a:pt x="7176839" y="1265887"/>
                  <a:pt x="7093114" y="1167207"/>
                </a:cubicBezTo>
                <a:cubicBezTo>
                  <a:pt x="7073493" y="1210736"/>
                  <a:pt x="7047775" y="1251027"/>
                  <a:pt x="7017105" y="1286936"/>
                </a:cubicBezTo>
                <a:cubicBezTo>
                  <a:pt x="6991577" y="1472198"/>
                  <a:pt x="6832701" y="1614882"/>
                  <a:pt x="6640391" y="1614882"/>
                </a:cubicBezTo>
                <a:cubicBezTo>
                  <a:pt x="6563905" y="1614882"/>
                  <a:pt x="6492753" y="1592307"/>
                  <a:pt x="6433127" y="1553445"/>
                </a:cubicBezTo>
                <a:lnTo>
                  <a:pt x="6433127" y="906191"/>
                </a:lnTo>
                <a:lnTo>
                  <a:pt x="6383088" y="911234"/>
                </a:lnTo>
                <a:cubicBezTo>
                  <a:pt x="6353409" y="911234"/>
                  <a:pt x="6324434" y="908227"/>
                  <a:pt x="6296447" y="902500"/>
                </a:cubicBezTo>
                <a:lnTo>
                  <a:pt x="6270563" y="894465"/>
                </a:lnTo>
                <a:lnTo>
                  <a:pt x="6270563" y="1605761"/>
                </a:lnTo>
                <a:cubicBezTo>
                  <a:pt x="6210937" y="1644623"/>
                  <a:pt x="6139785" y="1667198"/>
                  <a:pt x="6063299" y="1667198"/>
                </a:cubicBezTo>
                <a:cubicBezTo>
                  <a:pt x="5870990" y="1667198"/>
                  <a:pt x="5712113" y="1524513"/>
                  <a:pt x="5686585" y="1339253"/>
                </a:cubicBezTo>
                <a:cubicBezTo>
                  <a:pt x="5655915" y="1303343"/>
                  <a:pt x="5630198" y="1263053"/>
                  <a:pt x="5610576" y="1219522"/>
                </a:cubicBezTo>
                <a:cubicBezTo>
                  <a:pt x="5526851" y="1318202"/>
                  <a:pt x="5401979" y="1380876"/>
                  <a:pt x="5262438" y="1380876"/>
                </a:cubicBezTo>
                <a:cubicBezTo>
                  <a:pt x="5180332" y="1380876"/>
                  <a:pt x="5103370" y="1359160"/>
                  <a:pt x="5036790" y="1321250"/>
                </a:cubicBezTo>
                <a:cubicBezTo>
                  <a:pt x="4977639" y="1521274"/>
                  <a:pt x="4792569" y="1667198"/>
                  <a:pt x="4573399" y="1667198"/>
                </a:cubicBezTo>
                <a:cubicBezTo>
                  <a:pt x="4356895" y="1667198"/>
                  <a:pt x="4173634" y="1524800"/>
                  <a:pt x="4112198" y="1328584"/>
                </a:cubicBezTo>
                <a:cubicBezTo>
                  <a:pt x="4072383" y="1339347"/>
                  <a:pt x="4030473" y="1345062"/>
                  <a:pt x="3987230" y="1345062"/>
                </a:cubicBezTo>
                <a:cubicBezTo>
                  <a:pt x="3975989" y="1345062"/>
                  <a:pt x="3964941" y="1344681"/>
                  <a:pt x="3953892" y="1343919"/>
                </a:cubicBezTo>
                <a:cubicBezTo>
                  <a:pt x="3929508" y="1635194"/>
                  <a:pt x="3685383" y="1864079"/>
                  <a:pt x="3387726" y="1864079"/>
                </a:cubicBezTo>
                <a:cubicBezTo>
                  <a:pt x="3087403" y="1864079"/>
                  <a:pt x="2841563" y="1631098"/>
                  <a:pt x="2820989" y="1336013"/>
                </a:cubicBezTo>
                <a:cubicBezTo>
                  <a:pt x="2816893" y="1336109"/>
                  <a:pt x="2812797" y="1336204"/>
                  <a:pt x="2808701" y="1336204"/>
                </a:cubicBezTo>
                <a:cubicBezTo>
                  <a:pt x="2775934" y="1336204"/>
                  <a:pt x="2743932" y="1333061"/>
                  <a:pt x="2712975" y="1327060"/>
                </a:cubicBezTo>
                <a:cubicBezTo>
                  <a:pt x="2595151" y="1520322"/>
                  <a:pt x="2382457" y="1649386"/>
                  <a:pt x="2139570" y="1649386"/>
                </a:cubicBezTo>
                <a:cubicBezTo>
                  <a:pt x="1875823" y="1649386"/>
                  <a:pt x="1647603" y="1497176"/>
                  <a:pt x="1537876" y="1275815"/>
                </a:cubicBezTo>
                <a:cubicBezTo>
                  <a:pt x="1429481" y="1390211"/>
                  <a:pt x="1276034" y="1461458"/>
                  <a:pt x="1106013" y="1461458"/>
                </a:cubicBezTo>
                <a:cubicBezTo>
                  <a:pt x="943421" y="1461458"/>
                  <a:pt x="796069" y="1396211"/>
                  <a:pt x="688627" y="1290485"/>
                </a:cubicBezTo>
                <a:cubicBezTo>
                  <a:pt x="613761" y="1363064"/>
                  <a:pt x="511652" y="1407737"/>
                  <a:pt x="399067" y="1407737"/>
                </a:cubicBezTo>
                <a:cubicBezTo>
                  <a:pt x="214187" y="1407737"/>
                  <a:pt x="57501" y="1287151"/>
                  <a:pt x="3302" y="1120273"/>
                </a:cubicBezTo>
                <a:lnTo>
                  <a:pt x="0" y="1123065"/>
                </a:lnTo>
                <a:lnTo>
                  <a:pt x="0" y="137968"/>
                </a:lnTo>
                <a:lnTo>
                  <a:pt x="63488" y="155235"/>
                </a:lnTo>
                <a:cubicBezTo>
                  <a:pt x="230661" y="217061"/>
                  <a:pt x="349823" y="377894"/>
                  <a:pt x="349823" y="566584"/>
                </a:cubicBezTo>
                <a:cubicBezTo>
                  <a:pt x="349823" y="570584"/>
                  <a:pt x="349727" y="574489"/>
                  <a:pt x="349631" y="578490"/>
                </a:cubicBezTo>
                <a:cubicBezTo>
                  <a:pt x="365825" y="576585"/>
                  <a:pt x="382302" y="575537"/>
                  <a:pt x="398971" y="575537"/>
                </a:cubicBezTo>
                <a:cubicBezTo>
                  <a:pt x="459169" y="575537"/>
                  <a:pt x="516415" y="588396"/>
                  <a:pt x="568136" y="611351"/>
                </a:cubicBezTo>
                <a:cubicBezTo>
                  <a:pt x="663672" y="410279"/>
                  <a:pt x="868554" y="271309"/>
                  <a:pt x="1105917" y="271309"/>
                </a:cubicBezTo>
                <a:cubicBezTo>
                  <a:pt x="1121729" y="271309"/>
                  <a:pt x="1137350" y="271975"/>
                  <a:pt x="1152875" y="273119"/>
                </a:cubicBezTo>
                <a:cubicBezTo>
                  <a:pt x="1170687" y="173392"/>
                  <a:pt x="1223170" y="85691"/>
                  <a:pt x="1297405" y="22921"/>
                </a:cubicBezTo>
                <a:close/>
              </a:path>
            </a:pathLst>
          </a:custGeom>
          <a:solidFill>
            <a:srgbClr val="F2F9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1" y="1662547"/>
            <a:ext cx="18291524" cy="8618498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1" y="5600132"/>
            <a:ext cx="18291524" cy="123009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-399" y="3261563"/>
            <a:ext cx="18291800" cy="1517564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1" y="1330037"/>
            <a:ext cx="18291524" cy="416147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9"/>
          <p:cNvSpPr/>
          <p:nvPr/>
        </p:nvSpPr>
        <p:spPr>
          <a:xfrm flipH="1">
            <a:off x="-3799" y="8045779"/>
            <a:ext cx="18291800" cy="1611086"/>
          </a:xfrm>
          <a:custGeom>
            <a:avLst/>
            <a:gdLst/>
            <a:ahLst/>
            <a:cxnLst/>
            <a:rect l="l" t="t" r="r" b="b"/>
            <a:pathLst>
              <a:path w="6860497" h="850738" extrusionOk="0">
                <a:moveTo>
                  <a:pt x="0" y="302575"/>
                </a:moveTo>
                <a:lnTo>
                  <a:pt x="0" y="580537"/>
                </a:lnTo>
                <a:cubicBezTo>
                  <a:pt x="382341" y="623205"/>
                  <a:pt x="203346" y="565240"/>
                  <a:pt x="475793" y="422148"/>
                </a:cubicBezTo>
                <a:cubicBezTo>
                  <a:pt x="809535" y="261261"/>
                  <a:pt x="1493670" y="842266"/>
                  <a:pt x="2020248" y="850279"/>
                </a:cubicBezTo>
                <a:cubicBezTo>
                  <a:pt x="2615822" y="859437"/>
                  <a:pt x="2958827" y="731643"/>
                  <a:pt x="3487173" y="479593"/>
                </a:cubicBezTo>
                <a:cubicBezTo>
                  <a:pt x="4331987" y="75189"/>
                  <a:pt x="3941529" y="665872"/>
                  <a:pt x="4733061" y="513206"/>
                </a:cubicBezTo>
                <a:cubicBezTo>
                  <a:pt x="4844725" y="491456"/>
                  <a:pt x="4955452" y="467625"/>
                  <a:pt x="5066803" y="444938"/>
                </a:cubicBezTo>
                <a:cubicBezTo>
                  <a:pt x="5674137" y="321411"/>
                  <a:pt x="5832943" y="471892"/>
                  <a:pt x="6376379" y="476991"/>
                </a:cubicBezTo>
                <a:cubicBezTo>
                  <a:pt x="6555062" y="478656"/>
                  <a:pt x="6709809" y="464919"/>
                  <a:pt x="6860498" y="446916"/>
                </a:cubicBezTo>
                <a:lnTo>
                  <a:pt x="6860498" y="299766"/>
                </a:lnTo>
                <a:cubicBezTo>
                  <a:pt x="6734369" y="313502"/>
                  <a:pt x="6605326" y="323597"/>
                  <a:pt x="6469415" y="322036"/>
                </a:cubicBezTo>
                <a:cubicBezTo>
                  <a:pt x="6019118" y="316936"/>
                  <a:pt x="5673200" y="179048"/>
                  <a:pt x="5222903" y="218385"/>
                </a:cubicBezTo>
                <a:cubicBezTo>
                  <a:pt x="5163169" y="224733"/>
                  <a:pt x="5103643" y="231394"/>
                  <a:pt x="5044012" y="238574"/>
                </a:cubicBezTo>
                <a:cubicBezTo>
                  <a:pt x="4628578" y="288838"/>
                  <a:pt x="4523158" y="343578"/>
                  <a:pt x="4136966" y="169786"/>
                </a:cubicBezTo>
                <a:cubicBezTo>
                  <a:pt x="3581666" y="-80078"/>
                  <a:pt x="3125125" y="487086"/>
                  <a:pt x="2480848" y="344930"/>
                </a:cubicBezTo>
                <a:cubicBezTo>
                  <a:pt x="2105167" y="261989"/>
                  <a:pt x="2590430" y="223797"/>
                  <a:pt x="2680760" y="216928"/>
                </a:cubicBezTo>
                <a:cubicBezTo>
                  <a:pt x="3002534" y="192681"/>
                  <a:pt x="2789614" y="192681"/>
                  <a:pt x="2632473" y="168121"/>
                </a:cubicBezTo>
                <a:cubicBezTo>
                  <a:pt x="2422466" y="131697"/>
                  <a:pt x="2214021" y="83515"/>
                  <a:pt x="2002141" y="47924"/>
                </a:cubicBezTo>
                <a:cubicBezTo>
                  <a:pt x="1028284" y="-115565"/>
                  <a:pt x="1339964" y="176654"/>
                  <a:pt x="1992358" y="363767"/>
                </a:cubicBezTo>
                <a:lnTo>
                  <a:pt x="2065517" y="382395"/>
                </a:lnTo>
                <a:cubicBezTo>
                  <a:pt x="2604271" y="519450"/>
                  <a:pt x="2884627" y="434948"/>
                  <a:pt x="3387790" y="245963"/>
                </a:cubicBezTo>
                <a:cubicBezTo>
                  <a:pt x="4222301" y="-67486"/>
                  <a:pt x="4042370" y="367409"/>
                  <a:pt x="4682693" y="314335"/>
                </a:cubicBezTo>
                <a:cubicBezTo>
                  <a:pt x="5042764" y="284468"/>
                  <a:pt x="5300329" y="218385"/>
                  <a:pt x="5674761" y="268233"/>
                </a:cubicBezTo>
                <a:cubicBezTo>
                  <a:pt x="5704524" y="274373"/>
                  <a:pt x="5733767" y="280721"/>
                  <a:pt x="5763426" y="287485"/>
                </a:cubicBezTo>
                <a:cubicBezTo>
                  <a:pt x="5799954" y="295811"/>
                  <a:pt x="6279909" y="387598"/>
                  <a:pt x="5993934" y="363038"/>
                </a:cubicBezTo>
                <a:cubicBezTo>
                  <a:pt x="5639379" y="332651"/>
                  <a:pt x="5567885" y="287485"/>
                  <a:pt x="5193973" y="356066"/>
                </a:cubicBezTo>
                <a:cubicBezTo>
                  <a:pt x="5027882" y="388430"/>
                  <a:pt x="4841394" y="429225"/>
                  <a:pt x="4675512" y="451807"/>
                </a:cubicBezTo>
                <a:cubicBezTo>
                  <a:pt x="4045492" y="537246"/>
                  <a:pt x="4214080" y="113382"/>
                  <a:pt x="3650454" y="337021"/>
                </a:cubicBezTo>
                <a:cubicBezTo>
                  <a:pt x="3239911" y="499990"/>
                  <a:pt x="2971627" y="700526"/>
                  <a:pt x="2500412" y="746212"/>
                </a:cubicBezTo>
                <a:cubicBezTo>
                  <a:pt x="2358153" y="759428"/>
                  <a:pt x="2209858" y="770668"/>
                  <a:pt x="2067182" y="772957"/>
                </a:cubicBezTo>
                <a:cubicBezTo>
                  <a:pt x="1571824" y="780866"/>
                  <a:pt x="1158263" y="402479"/>
                  <a:pt x="719518" y="323805"/>
                </a:cubicBezTo>
                <a:cubicBezTo>
                  <a:pt x="472151" y="279472"/>
                  <a:pt x="441035" y="379169"/>
                  <a:pt x="290138" y="396339"/>
                </a:cubicBezTo>
                <a:cubicBezTo>
                  <a:pt x="232381" y="396235"/>
                  <a:pt x="210839" y="390616"/>
                  <a:pt x="156308" y="369282"/>
                </a:cubicBezTo>
                <a:cubicBezTo>
                  <a:pt x="97615" y="346596"/>
                  <a:pt x="47246" y="324221"/>
                  <a:pt x="0" y="302575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 txBox="1">
            <a:spLocks noGrp="1"/>
          </p:cNvSpPr>
          <p:nvPr>
            <p:ph type="subTitle" idx="1"/>
          </p:nvPr>
        </p:nvSpPr>
        <p:spPr>
          <a:xfrm>
            <a:off x="1310040" y="2720663"/>
            <a:ext cx="74416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1pPr>
            <a:lvl2pPr lvl="1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2pPr>
            <a:lvl3pPr lvl="2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3pPr>
            <a:lvl4pPr lvl="3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4pPr>
            <a:lvl5pPr lvl="4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5pPr>
            <a:lvl6pPr lvl="5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6pPr>
            <a:lvl7pPr lvl="6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7pPr>
            <a:lvl8pPr lvl="7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8pPr>
            <a:lvl9pPr lvl="8" rtl="0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9"/>
          <p:cNvSpPr txBox="1">
            <a:spLocks noGrp="1"/>
          </p:cNvSpPr>
          <p:nvPr>
            <p:ph type="subTitle" idx="2"/>
          </p:nvPr>
        </p:nvSpPr>
        <p:spPr>
          <a:xfrm>
            <a:off x="9696233" y="2720663"/>
            <a:ext cx="744120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1pPr>
            <a:lvl2pPr lvl="1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2pPr>
            <a:lvl3pPr lvl="2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3pPr>
            <a:lvl4pPr lvl="3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4pPr>
            <a:lvl5pPr lvl="4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5pPr>
            <a:lvl6pPr lvl="5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6pPr>
            <a:lvl7pPr lvl="6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7pPr>
            <a:lvl8pPr lvl="7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8pPr>
            <a:lvl9pPr lvl="8" rtl="0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9"/>
          <p:cNvSpPr txBox="1">
            <a:spLocks noGrp="1"/>
          </p:cNvSpPr>
          <p:nvPr>
            <p:ph type="title"/>
          </p:nvPr>
        </p:nvSpPr>
        <p:spPr>
          <a:xfrm>
            <a:off x="1310025" y="1254450"/>
            <a:ext cx="15827850" cy="11452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3" name="Google Shape;313;p9"/>
          <p:cNvSpPr txBox="1">
            <a:spLocks noGrp="1"/>
          </p:cNvSpPr>
          <p:nvPr>
            <p:ph type="body" idx="3"/>
          </p:nvPr>
        </p:nvSpPr>
        <p:spPr>
          <a:xfrm>
            <a:off x="1310025" y="4126200"/>
            <a:ext cx="7441200" cy="46777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9"/>
          <p:cNvSpPr txBox="1">
            <a:spLocks noGrp="1"/>
          </p:cNvSpPr>
          <p:nvPr>
            <p:ph type="body" idx="4"/>
          </p:nvPr>
        </p:nvSpPr>
        <p:spPr>
          <a:xfrm>
            <a:off x="9696219" y="4108575"/>
            <a:ext cx="7441650" cy="46777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A4F82977-7949-4B7C-8AD1-8213A403FAD9}"/>
              </a:ext>
            </a:extLst>
          </p:cNvPr>
          <p:cNvSpPr txBox="1">
            <a:spLocks/>
          </p:cNvSpPr>
          <p:nvPr userDrawn="1"/>
        </p:nvSpPr>
        <p:spPr>
          <a:xfrm>
            <a:off x="15472004" y="-337649"/>
            <a:ext cx="3279371" cy="118110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C440FED0-93DE-4B49-AC17-91972FDD9038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1266576" y="8953087"/>
            <a:ext cx="3279371" cy="85721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Diệu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307510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/>
          <p:nvPr/>
        </p:nvSpPr>
        <p:spPr>
          <a:xfrm>
            <a:off x="1" y="2"/>
            <a:ext cx="18291524" cy="10264863"/>
          </a:xfrm>
          <a:custGeom>
            <a:avLst/>
            <a:gdLst/>
            <a:ahLst/>
            <a:cxnLst/>
            <a:rect l="l" t="t" r="r" b="b"/>
            <a:pathLst>
              <a:path w="6860393" h="6860393" extrusionOk="0">
                <a:moveTo>
                  <a:pt x="0" y="0"/>
                </a:moveTo>
                <a:lnTo>
                  <a:pt x="6860394" y="0"/>
                </a:lnTo>
                <a:lnTo>
                  <a:pt x="6860394" y="6860394"/>
                </a:lnTo>
                <a:lnTo>
                  <a:pt x="0" y="6860394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14426962" y="5647726"/>
            <a:ext cx="3861164" cy="759899"/>
          </a:xfrm>
          <a:custGeom>
            <a:avLst/>
            <a:gdLst/>
            <a:ahLst/>
            <a:cxnLst/>
            <a:rect l="l" t="t" r="r" b="b"/>
            <a:pathLst>
              <a:path w="2574109" h="506599" extrusionOk="0">
                <a:moveTo>
                  <a:pt x="1558729" y="0"/>
                </a:moveTo>
                <a:cubicBezTo>
                  <a:pt x="1667123" y="114396"/>
                  <a:pt x="1820571" y="185642"/>
                  <a:pt x="1990592" y="185642"/>
                </a:cubicBezTo>
                <a:cubicBezTo>
                  <a:pt x="2153184" y="185642"/>
                  <a:pt x="2300536" y="120396"/>
                  <a:pt x="2407978" y="14669"/>
                </a:cubicBezTo>
                <a:cubicBezTo>
                  <a:pt x="2445411" y="50959"/>
                  <a:pt x="2489654" y="80272"/>
                  <a:pt x="2538613" y="100513"/>
                </a:cubicBezTo>
                <a:lnTo>
                  <a:pt x="2574109" y="111292"/>
                </a:lnTo>
                <a:lnTo>
                  <a:pt x="2574109" y="506599"/>
                </a:lnTo>
                <a:lnTo>
                  <a:pt x="0" y="506599"/>
                </a:lnTo>
                <a:lnTo>
                  <a:pt x="14751" y="498986"/>
                </a:lnTo>
                <a:cubicBezTo>
                  <a:pt x="161904" y="404795"/>
                  <a:pt x="262757" y="244626"/>
                  <a:pt x="275616" y="60198"/>
                </a:cubicBezTo>
                <a:cubicBezTo>
                  <a:pt x="279712" y="60294"/>
                  <a:pt x="283808" y="60389"/>
                  <a:pt x="287903" y="60389"/>
                </a:cubicBezTo>
                <a:cubicBezTo>
                  <a:pt x="320670" y="60389"/>
                  <a:pt x="352673" y="57246"/>
                  <a:pt x="383630" y="51245"/>
                </a:cubicBezTo>
                <a:cubicBezTo>
                  <a:pt x="501454" y="244507"/>
                  <a:pt x="714147" y="373571"/>
                  <a:pt x="957035" y="373571"/>
                </a:cubicBezTo>
                <a:cubicBezTo>
                  <a:pt x="1220782" y="373571"/>
                  <a:pt x="1449001" y="221361"/>
                  <a:pt x="1558729" y="0"/>
                </a:cubicBez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13552964" y="6407624"/>
            <a:ext cx="873998" cy="122498"/>
          </a:xfrm>
          <a:custGeom>
            <a:avLst/>
            <a:gdLst/>
            <a:ahLst/>
            <a:cxnLst/>
            <a:rect l="l" t="t" r="r" b="b"/>
            <a:pathLst>
              <a:path w="582665" h="81665" extrusionOk="0">
                <a:moveTo>
                  <a:pt x="0" y="0"/>
                </a:moveTo>
                <a:lnTo>
                  <a:pt x="582665" y="0"/>
                </a:lnTo>
                <a:lnTo>
                  <a:pt x="503902" y="40651"/>
                </a:lnTo>
                <a:cubicBezTo>
                  <a:pt x="438300" y="67104"/>
                  <a:pt x="366625" y="81665"/>
                  <a:pt x="291544" y="81665"/>
                </a:cubicBezTo>
                <a:cubicBezTo>
                  <a:pt x="217130" y="81665"/>
                  <a:pt x="146061" y="67360"/>
                  <a:pt x="80936" y="41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16335" y="16331"/>
            <a:ext cx="18271665" cy="2796119"/>
          </a:xfrm>
          <a:custGeom>
            <a:avLst/>
            <a:gdLst/>
            <a:ahLst/>
            <a:cxnLst/>
            <a:rect l="l" t="t" r="r" b="b"/>
            <a:pathLst>
              <a:path w="12181110" h="1864079" extrusionOk="0">
                <a:moveTo>
                  <a:pt x="1329750" y="0"/>
                </a:moveTo>
                <a:lnTo>
                  <a:pt x="2975278" y="0"/>
                </a:lnTo>
                <a:lnTo>
                  <a:pt x="2980533" y="52138"/>
                </a:lnTo>
                <a:cubicBezTo>
                  <a:pt x="2980533" y="155580"/>
                  <a:pt x="2953672" y="252735"/>
                  <a:pt x="2906618" y="337126"/>
                </a:cubicBezTo>
                <a:cubicBezTo>
                  <a:pt x="3106548" y="376560"/>
                  <a:pt x="3263997" y="534009"/>
                  <a:pt x="3303335" y="733938"/>
                </a:cubicBezTo>
                <a:cubicBezTo>
                  <a:pt x="3330861" y="729842"/>
                  <a:pt x="3358961" y="727747"/>
                  <a:pt x="3387631" y="727747"/>
                </a:cubicBezTo>
                <a:cubicBezTo>
                  <a:pt x="3434684" y="727747"/>
                  <a:pt x="3480405" y="733557"/>
                  <a:pt x="3524219" y="744320"/>
                </a:cubicBezTo>
                <a:cubicBezTo>
                  <a:pt x="3578226" y="539056"/>
                  <a:pt x="3765012" y="387704"/>
                  <a:pt x="3987230" y="387704"/>
                </a:cubicBezTo>
                <a:cubicBezTo>
                  <a:pt x="4200114" y="387704"/>
                  <a:pt x="4380517" y="526674"/>
                  <a:pt x="4442716" y="718794"/>
                </a:cubicBezTo>
                <a:cubicBezTo>
                  <a:pt x="4484245" y="707174"/>
                  <a:pt x="4528060" y="700887"/>
                  <a:pt x="4573304" y="700887"/>
                </a:cubicBezTo>
                <a:cubicBezTo>
                  <a:pt x="4668077" y="700887"/>
                  <a:pt x="4756374" y="728128"/>
                  <a:pt x="4830954" y="775277"/>
                </a:cubicBezTo>
                <a:cubicBezTo>
                  <a:pt x="4892772" y="596588"/>
                  <a:pt x="5062603" y="468190"/>
                  <a:pt x="5262342" y="468190"/>
                </a:cubicBezTo>
                <a:cubicBezTo>
                  <a:pt x="5438078" y="468190"/>
                  <a:pt x="5590669" y="567631"/>
                  <a:pt x="5666869" y="713269"/>
                </a:cubicBezTo>
                <a:cubicBezTo>
                  <a:pt x="5725947" y="634688"/>
                  <a:pt x="5807636" y="574001"/>
                  <a:pt x="5902250" y="540935"/>
                </a:cubicBezTo>
                <a:lnTo>
                  <a:pt x="5957855" y="527678"/>
                </a:lnTo>
                <a:lnTo>
                  <a:pt x="5953183" y="481329"/>
                </a:lnTo>
                <a:cubicBezTo>
                  <a:pt x="5953183" y="243899"/>
                  <a:pt x="6145658" y="51424"/>
                  <a:pt x="6383088" y="51424"/>
                </a:cubicBezTo>
                <a:cubicBezTo>
                  <a:pt x="6620518" y="51424"/>
                  <a:pt x="6812993" y="243899"/>
                  <a:pt x="6812993" y="481329"/>
                </a:cubicBezTo>
                <a:lnTo>
                  <a:pt x="6811773" y="493434"/>
                </a:lnTo>
                <a:lnTo>
                  <a:pt x="6891387" y="530533"/>
                </a:lnTo>
                <a:cubicBezTo>
                  <a:pt x="6948001" y="564132"/>
                  <a:pt x="6997436" y="608566"/>
                  <a:pt x="7036821" y="660953"/>
                </a:cubicBezTo>
                <a:cubicBezTo>
                  <a:pt x="7113021" y="515315"/>
                  <a:pt x="7265612" y="415874"/>
                  <a:pt x="7441348" y="415874"/>
                </a:cubicBezTo>
                <a:cubicBezTo>
                  <a:pt x="7641086" y="415874"/>
                  <a:pt x="7810917" y="544272"/>
                  <a:pt x="7872736" y="722961"/>
                </a:cubicBezTo>
                <a:cubicBezTo>
                  <a:pt x="7947315" y="675812"/>
                  <a:pt x="8035612" y="648570"/>
                  <a:pt x="8130386" y="648570"/>
                </a:cubicBezTo>
                <a:cubicBezTo>
                  <a:pt x="8175630" y="648570"/>
                  <a:pt x="8219445" y="654857"/>
                  <a:pt x="8260973" y="666477"/>
                </a:cubicBezTo>
                <a:cubicBezTo>
                  <a:pt x="8323172" y="474358"/>
                  <a:pt x="8503575" y="335388"/>
                  <a:pt x="8716459" y="335388"/>
                </a:cubicBezTo>
                <a:cubicBezTo>
                  <a:pt x="8938677" y="335388"/>
                  <a:pt x="9125463" y="486740"/>
                  <a:pt x="9179469" y="692005"/>
                </a:cubicBezTo>
                <a:cubicBezTo>
                  <a:pt x="9223284" y="681242"/>
                  <a:pt x="9269004" y="675432"/>
                  <a:pt x="9316058" y="675432"/>
                </a:cubicBezTo>
                <a:cubicBezTo>
                  <a:pt x="9344728" y="675432"/>
                  <a:pt x="9372827" y="677526"/>
                  <a:pt x="9400354" y="681623"/>
                </a:cubicBezTo>
                <a:cubicBezTo>
                  <a:pt x="9439692" y="481692"/>
                  <a:pt x="9597141" y="324245"/>
                  <a:pt x="9797070" y="284810"/>
                </a:cubicBezTo>
                <a:cubicBezTo>
                  <a:pt x="9773543" y="242615"/>
                  <a:pt x="9755065" y="197228"/>
                  <a:pt x="9742468" y="149461"/>
                </a:cubicBezTo>
                <a:lnTo>
                  <a:pt x="9723179" y="0"/>
                </a:lnTo>
                <a:lnTo>
                  <a:pt x="11435591" y="0"/>
                </a:lnTo>
                <a:lnTo>
                  <a:pt x="11457680" y="22156"/>
                </a:lnTo>
                <a:cubicBezTo>
                  <a:pt x="11504593" y="77977"/>
                  <a:pt x="11537455" y="146008"/>
                  <a:pt x="11550813" y="220803"/>
                </a:cubicBezTo>
                <a:cubicBezTo>
                  <a:pt x="11566339" y="219659"/>
                  <a:pt x="11581960" y="218994"/>
                  <a:pt x="11597772" y="218994"/>
                </a:cubicBezTo>
                <a:cubicBezTo>
                  <a:pt x="11835135" y="218994"/>
                  <a:pt x="12040017" y="357963"/>
                  <a:pt x="12135553" y="559035"/>
                </a:cubicBezTo>
                <a:lnTo>
                  <a:pt x="12181110" y="544196"/>
                </a:lnTo>
                <a:lnTo>
                  <a:pt x="12181110" y="1334766"/>
                </a:lnTo>
                <a:lnTo>
                  <a:pt x="12145697" y="1324012"/>
                </a:lnTo>
                <a:cubicBezTo>
                  <a:pt x="12096738" y="1303771"/>
                  <a:pt x="12052495" y="1274458"/>
                  <a:pt x="12015062" y="1238168"/>
                </a:cubicBezTo>
                <a:cubicBezTo>
                  <a:pt x="11907620" y="1343895"/>
                  <a:pt x="11760268" y="1409141"/>
                  <a:pt x="11597676" y="1409141"/>
                </a:cubicBezTo>
                <a:cubicBezTo>
                  <a:pt x="11427655" y="1409141"/>
                  <a:pt x="11274207" y="1337896"/>
                  <a:pt x="11165813" y="1223499"/>
                </a:cubicBezTo>
                <a:cubicBezTo>
                  <a:pt x="11056085" y="1444860"/>
                  <a:pt x="10827866" y="1597071"/>
                  <a:pt x="10564119" y="1597071"/>
                </a:cubicBezTo>
                <a:cubicBezTo>
                  <a:pt x="10321231" y="1597071"/>
                  <a:pt x="10108538" y="1468007"/>
                  <a:pt x="9990714" y="1274744"/>
                </a:cubicBezTo>
                <a:cubicBezTo>
                  <a:pt x="9959757" y="1280745"/>
                  <a:pt x="9927754" y="1283888"/>
                  <a:pt x="9894987" y="1283888"/>
                </a:cubicBezTo>
                <a:cubicBezTo>
                  <a:pt x="9890892" y="1283888"/>
                  <a:pt x="9886796" y="1283794"/>
                  <a:pt x="9882700" y="1283698"/>
                </a:cubicBezTo>
                <a:cubicBezTo>
                  <a:pt x="9869841" y="1468126"/>
                  <a:pt x="9768988" y="1628294"/>
                  <a:pt x="9621835" y="1722486"/>
                </a:cubicBezTo>
                <a:lnTo>
                  <a:pt x="9607084" y="1730098"/>
                </a:lnTo>
                <a:lnTo>
                  <a:pt x="9024419" y="1730098"/>
                </a:lnTo>
                <a:lnTo>
                  <a:pt x="9012448" y="1723982"/>
                </a:lnTo>
                <a:cubicBezTo>
                  <a:pt x="8866113" y="1631326"/>
                  <a:pt x="8765037" y="1473651"/>
                  <a:pt x="8749797" y="1291604"/>
                </a:cubicBezTo>
                <a:cubicBezTo>
                  <a:pt x="8738748" y="1292365"/>
                  <a:pt x="8727699" y="1292746"/>
                  <a:pt x="8716459" y="1292746"/>
                </a:cubicBezTo>
                <a:cubicBezTo>
                  <a:pt x="8673216" y="1292746"/>
                  <a:pt x="8631306" y="1287032"/>
                  <a:pt x="8591491" y="1276269"/>
                </a:cubicBezTo>
                <a:cubicBezTo>
                  <a:pt x="8530055" y="1472483"/>
                  <a:pt x="8346794" y="1614882"/>
                  <a:pt x="8130290" y="1614882"/>
                </a:cubicBezTo>
                <a:cubicBezTo>
                  <a:pt x="7911120" y="1614882"/>
                  <a:pt x="7726050" y="1468958"/>
                  <a:pt x="7666899" y="1268933"/>
                </a:cubicBezTo>
                <a:cubicBezTo>
                  <a:pt x="7600320" y="1306843"/>
                  <a:pt x="7523358" y="1328560"/>
                  <a:pt x="7441253" y="1328560"/>
                </a:cubicBezTo>
                <a:cubicBezTo>
                  <a:pt x="7301711" y="1328560"/>
                  <a:pt x="7176839" y="1265887"/>
                  <a:pt x="7093114" y="1167207"/>
                </a:cubicBezTo>
                <a:cubicBezTo>
                  <a:pt x="7073493" y="1210736"/>
                  <a:pt x="7047775" y="1251027"/>
                  <a:pt x="7017105" y="1286936"/>
                </a:cubicBezTo>
                <a:cubicBezTo>
                  <a:pt x="6991577" y="1472198"/>
                  <a:pt x="6832701" y="1614882"/>
                  <a:pt x="6640391" y="1614882"/>
                </a:cubicBezTo>
                <a:cubicBezTo>
                  <a:pt x="6563905" y="1614882"/>
                  <a:pt x="6492753" y="1592307"/>
                  <a:pt x="6433127" y="1553445"/>
                </a:cubicBezTo>
                <a:lnTo>
                  <a:pt x="6433127" y="906191"/>
                </a:lnTo>
                <a:lnTo>
                  <a:pt x="6383088" y="911234"/>
                </a:lnTo>
                <a:cubicBezTo>
                  <a:pt x="6353409" y="911234"/>
                  <a:pt x="6324434" y="908227"/>
                  <a:pt x="6296447" y="902500"/>
                </a:cubicBezTo>
                <a:lnTo>
                  <a:pt x="6270563" y="894465"/>
                </a:lnTo>
                <a:lnTo>
                  <a:pt x="6270563" y="1605761"/>
                </a:lnTo>
                <a:cubicBezTo>
                  <a:pt x="6210937" y="1644623"/>
                  <a:pt x="6139785" y="1667198"/>
                  <a:pt x="6063299" y="1667198"/>
                </a:cubicBezTo>
                <a:cubicBezTo>
                  <a:pt x="5870990" y="1667198"/>
                  <a:pt x="5712113" y="1524513"/>
                  <a:pt x="5686585" y="1339253"/>
                </a:cubicBezTo>
                <a:cubicBezTo>
                  <a:pt x="5655915" y="1303343"/>
                  <a:pt x="5630198" y="1263053"/>
                  <a:pt x="5610576" y="1219522"/>
                </a:cubicBezTo>
                <a:cubicBezTo>
                  <a:pt x="5526851" y="1318202"/>
                  <a:pt x="5401979" y="1380876"/>
                  <a:pt x="5262438" y="1380876"/>
                </a:cubicBezTo>
                <a:cubicBezTo>
                  <a:pt x="5180332" y="1380876"/>
                  <a:pt x="5103370" y="1359160"/>
                  <a:pt x="5036790" y="1321250"/>
                </a:cubicBezTo>
                <a:cubicBezTo>
                  <a:pt x="4977639" y="1521274"/>
                  <a:pt x="4792569" y="1667198"/>
                  <a:pt x="4573399" y="1667198"/>
                </a:cubicBezTo>
                <a:cubicBezTo>
                  <a:pt x="4356895" y="1667198"/>
                  <a:pt x="4173634" y="1524800"/>
                  <a:pt x="4112198" y="1328584"/>
                </a:cubicBezTo>
                <a:cubicBezTo>
                  <a:pt x="4072383" y="1339347"/>
                  <a:pt x="4030473" y="1345062"/>
                  <a:pt x="3987230" y="1345062"/>
                </a:cubicBezTo>
                <a:cubicBezTo>
                  <a:pt x="3975989" y="1345062"/>
                  <a:pt x="3964941" y="1344681"/>
                  <a:pt x="3953892" y="1343919"/>
                </a:cubicBezTo>
                <a:cubicBezTo>
                  <a:pt x="3929508" y="1635194"/>
                  <a:pt x="3685383" y="1864079"/>
                  <a:pt x="3387726" y="1864079"/>
                </a:cubicBezTo>
                <a:cubicBezTo>
                  <a:pt x="3087403" y="1864079"/>
                  <a:pt x="2841563" y="1631098"/>
                  <a:pt x="2820989" y="1336013"/>
                </a:cubicBezTo>
                <a:cubicBezTo>
                  <a:pt x="2816893" y="1336109"/>
                  <a:pt x="2812797" y="1336204"/>
                  <a:pt x="2808701" y="1336204"/>
                </a:cubicBezTo>
                <a:cubicBezTo>
                  <a:pt x="2775934" y="1336204"/>
                  <a:pt x="2743932" y="1333061"/>
                  <a:pt x="2712975" y="1327060"/>
                </a:cubicBezTo>
                <a:cubicBezTo>
                  <a:pt x="2595151" y="1520322"/>
                  <a:pt x="2382457" y="1649386"/>
                  <a:pt x="2139570" y="1649386"/>
                </a:cubicBezTo>
                <a:cubicBezTo>
                  <a:pt x="1875823" y="1649386"/>
                  <a:pt x="1647603" y="1497176"/>
                  <a:pt x="1537876" y="1275815"/>
                </a:cubicBezTo>
                <a:cubicBezTo>
                  <a:pt x="1429481" y="1390211"/>
                  <a:pt x="1276034" y="1461458"/>
                  <a:pt x="1106013" y="1461458"/>
                </a:cubicBezTo>
                <a:cubicBezTo>
                  <a:pt x="943421" y="1461458"/>
                  <a:pt x="796069" y="1396211"/>
                  <a:pt x="688627" y="1290485"/>
                </a:cubicBezTo>
                <a:cubicBezTo>
                  <a:pt x="613761" y="1363064"/>
                  <a:pt x="511652" y="1407737"/>
                  <a:pt x="399067" y="1407737"/>
                </a:cubicBezTo>
                <a:cubicBezTo>
                  <a:pt x="214187" y="1407737"/>
                  <a:pt x="57501" y="1287151"/>
                  <a:pt x="3302" y="1120273"/>
                </a:cubicBezTo>
                <a:lnTo>
                  <a:pt x="0" y="1123065"/>
                </a:lnTo>
                <a:lnTo>
                  <a:pt x="0" y="137968"/>
                </a:lnTo>
                <a:lnTo>
                  <a:pt x="63488" y="155235"/>
                </a:lnTo>
                <a:cubicBezTo>
                  <a:pt x="230661" y="217061"/>
                  <a:pt x="349823" y="377894"/>
                  <a:pt x="349823" y="566584"/>
                </a:cubicBezTo>
                <a:cubicBezTo>
                  <a:pt x="349823" y="570584"/>
                  <a:pt x="349727" y="574489"/>
                  <a:pt x="349631" y="578490"/>
                </a:cubicBezTo>
                <a:cubicBezTo>
                  <a:pt x="365825" y="576585"/>
                  <a:pt x="382302" y="575537"/>
                  <a:pt x="398971" y="575537"/>
                </a:cubicBezTo>
                <a:cubicBezTo>
                  <a:pt x="459169" y="575537"/>
                  <a:pt x="516415" y="588396"/>
                  <a:pt x="568136" y="611351"/>
                </a:cubicBezTo>
                <a:cubicBezTo>
                  <a:pt x="663672" y="410279"/>
                  <a:pt x="868554" y="271309"/>
                  <a:pt x="1105917" y="271309"/>
                </a:cubicBezTo>
                <a:cubicBezTo>
                  <a:pt x="1121729" y="271309"/>
                  <a:pt x="1137350" y="271975"/>
                  <a:pt x="1152875" y="273119"/>
                </a:cubicBezTo>
                <a:cubicBezTo>
                  <a:pt x="1170687" y="173392"/>
                  <a:pt x="1223170" y="85691"/>
                  <a:pt x="1297405" y="22921"/>
                </a:cubicBezTo>
                <a:close/>
              </a:path>
            </a:pathLst>
          </a:custGeom>
          <a:solidFill>
            <a:srgbClr val="F2F9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1" y="1662547"/>
            <a:ext cx="18291524" cy="8618498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1" y="5600132"/>
            <a:ext cx="18291524" cy="123009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-399" y="3261563"/>
            <a:ext cx="18291800" cy="1517564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1" y="1330037"/>
            <a:ext cx="18291524" cy="416147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9"/>
          <p:cNvSpPr/>
          <p:nvPr/>
        </p:nvSpPr>
        <p:spPr>
          <a:xfrm flipH="1">
            <a:off x="-3799" y="8045779"/>
            <a:ext cx="18291800" cy="1611086"/>
          </a:xfrm>
          <a:custGeom>
            <a:avLst/>
            <a:gdLst/>
            <a:ahLst/>
            <a:cxnLst/>
            <a:rect l="l" t="t" r="r" b="b"/>
            <a:pathLst>
              <a:path w="6860497" h="850738" extrusionOk="0">
                <a:moveTo>
                  <a:pt x="0" y="302575"/>
                </a:moveTo>
                <a:lnTo>
                  <a:pt x="0" y="580537"/>
                </a:lnTo>
                <a:cubicBezTo>
                  <a:pt x="382341" y="623205"/>
                  <a:pt x="203346" y="565240"/>
                  <a:pt x="475793" y="422148"/>
                </a:cubicBezTo>
                <a:cubicBezTo>
                  <a:pt x="809535" y="261261"/>
                  <a:pt x="1493670" y="842266"/>
                  <a:pt x="2020248" y="850279"/>
                </a:cubicBezTo>
                <a:cubicBezTo>
                  <a:pt x="2615822" y="859437"/>
                  <a:pt x="2958827" y="731643"/>
                  <a:pt x="3487173" y="479593"/>
                </a:cubicBezTo>
                <a:cubicBezTo>
                  <a:pt x="4331987" y="75189"/>
                  <a:pt x="3941529" y="665872"/>
                  <a:pt x="4733061" y="513206"/>
                </a:cubicBezTo>
                <a:cubicBezTo>
                  <a:pt x="4844725" y="491456"/>
                  <a:pt x="4955452" y="467625"/>
                  <a:pt x="5066803" y="444938"/>
                </a:cubicBezTo>
                <a:cubicBezTo>
                  <a:pt x="5674137" y="321411"/>
                  <a:pt x="5832943" y="471892"/>
                  <a:pt x="6376379" y="476991"/>
                </a:cubicBezTo>
                <a:cubicBezTo>
                  <a:pt x="6555062" y="478656"/>
                  <a:pt x="6709809" y="464919"/>
                  <a:pt x="6860498" y="446916"/>
                </a:cubicBezTo>
                <a:lnTo>
                  <a:pt x="6860498" y="299766"/>
                </a:lnTo>
                <a:cubicBezTo>
                  <a:pt x="6734369" y="313502"/>
                  <a:pt x="6605326" y="323597"/>
                  <a:pt x="6469415" y="322036"/>
                </a:cubicBezTo>
                <a:cubicBezTo>
                  <a:pt x="6019118" y="316936"/>
                  <a:pt x="5673200" y="179048"/>
                  <a:pt x="5222903" y="218385"/>
                </a:cubicBezTo>
                <a:cubicBezTo>
                  <a:pt x="5163169" y="224733"/>
                  <a:pt x="5103643" y="231394"/>
                  <a:pt x="5044012" y="238574"/>
                </a:cubicBezTo>
                <a:cubicBezTo>
                  <a:pt x="4628578" y="288838"/>
                  <a:pt x="4523158" y="343578"/>
                  <a:pt x="4136966" y="169786"/>
                </a:cubicBezTo>
                <a:cubicBezTo>
                  <a:pt x="3581666" y="-80078"/>
                  <a:pt x="3125125" y="487086"/>
                  <a:pt x="2480848" y="344930"/>
                </a:cubicBezTo>
                <a:cubicBezTo>
                  <a:pt x="2105167" y="261989"/>
                  <a:pt x="2590430" y="223797"/>
                  <a:pt x="2680760" y="216928"/>
                </a:cubicBezTo>
                <a:cubicBezTo>
                  <a:pt x="3002534" y="192681"/>
                  <a:pt x="2789614" y="192681"/>
                  <a:pt x="2632473" y="168121"/>
                </a:cubicBezTo>
                <a:cubicBezTo>
                  <a:pt x="2422466" y="131697"/>
                  <a:pt x="2214021" y="83515"/>
                  <a:pt x="2002141" y="47924"/>
                </a:cubicBezTo>
                <a:cubicBezTo>
                  <a:pt x="1028284" y="-115565"/>
                  <a:pt x="1339964" y="176654"/>
                  <a:pt x="1992358" y="363767"/>
                </a:cubicBezTo>
                <a:lnTo>
                  <a:pt x="2065517" y="382395"/>
                </a:lnTo>
                <a:cubicBezTo>
                  <a:pt x="2604271" y="519450"/>
                  <a:pt x="2884627" y="434948"/>
                  <a:pt x="3387790" y="245963"/>
                </a:cubicBezTo>
                <a:cubicBezTo>
                  <a:pt x="4222301" y="-67486"/>
                  <a:pt x="4042370" y="367409"/>
                  <a:pt x="4682693" y="314335"/>
                </a:cubicBezTo>
                <a:cubicBezTo>
                  <a:pt x="5042764" y="284468"/>
                  <a:pt x="5300329" y="218385"/>
                  <a:pt x="5674761" y="268233"/>
                </a:cubicBezTo>
                <a:cubicBezTo>
                  <a:pt x="5704524" y="274373"/>
                  <a:pt x="5733767" y="280721"/>
                  <a:pt x="5763426" y="287485"/>
                </a:cubicBezTo>
                <a:cubicBezTo>
                  <a:pt x="5799954" y="295811"/>
                  <a:pt x="6279909" y="387598"/>
                  <a:pt x="5993934" y="363038"/>
                </a:cubicBezTo>
                <a:cubicBezTo>
                  <a:pt x="5639379" y="332651"/>
                  <a:pt x="5567885" y="287485"/>
                  <a:pt x="5193973" y="356066"/>
                </a:cubicBezTo>
                <a:cubicBezTo>
                  <a:pt x="5027882" y="388430"/>
                  <a:pt x="4841394" y="429225"/>
                  <a:pt x="4675512" y="451807"/>
                </a:cubicBezTo>
                <a:cubicBezTo>
                  <a:pt x="4045492" y="537246"/>
                  <a:pt x="4214080" y="113382"/>
                  <a:pt x="3650454" y="337021"/>
                </a:cubicBezTo>
                <a:cubicBezTo>
                  <a:pt x="3239911" y="499990"/>
                  <a:pt x="2971627" y="700526"/>
                  <a:pt x="2500412" y="746212"/>
                </a:cubicBezTo>
                <a:cubicBezTo>
                  <a:pt x="2358153" y="759428"/>
                  <a:pt x="2209858" y="770668"/>
                  <a:pt x="2067182" y="772957"/>
                </a:cubicBezTo>
                <a:cubicBezTo>
                  <a:pt x="1571824" y="780866"/>
                  <a:pt x="1158263" y="402479"/>
                  <a:pt x="719518" y="323805"/>
                </a:cubicBezTo>
                <a:cubicBezTo>
                  <a:pt x="472151" y="279472"/>
                  <a:pt x="441035" y="379169"/>
                  <a:pt x="290138" y="396339"/>
                </a:cubicBezTo>
                <a:cubicBezTo>
                  <a:pt x="232381" y="396235"/>
                  <a:pt x="210839" y="390616"/>
                  <a:pt x="156308" y="369282"/>
                </a:cubicBezTo>
                <a:cubicBezTo>
                  <a:pt x="97615" y="346596"/>
                  <a:pt x="47246" y="324221"/>
                  <a:pt x="0" y="302575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 txBox="1">
            <a:spLocks noGrp="1"/>
          </p:cNvSpPr>
          <p:nvPr>
            <p:ph type="subTitle" idx="1"/>
          </p:nvPr>
        </p:nvSpPr>
        <p:spPr>
          <a:xfrm>
            <a:off x="1310040" y="2720663"/>
            <a:ext cx="74416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1pPr>
            <a:lvl2pPr lvl="1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2pPr>
            <a:lvl3pPr lvl="2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3pPr>
            <a:lvl4pPr lvl="3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4pPr>
            <a:lvl5pPr lvl="4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5pPr>
            <a:lvl6pPr lvl="5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6pPr>
            <a:lvl7pPr lvl="6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7pPr>
            <a:lvl8pPr lvl="7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8pPr>
            <a:lvl9pPr lvl="8" rtl="0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9"/>
          <p:cNvSpPr txBox="1">
            <a:spLocks noGrp="1"/>
          </p:cNvSpPr>
          <p:nvPr>
            <p:ph type="subTitle" idx="2"/>
          </p:nvPr>
        </p:nvSpPr>
        <p:spPr>
          <a:xfrm>
            <a:off x="9696233" y="2720663"/>
            <a:ext cx="744120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1pPr>
            <a:lvl2pPr lvl="1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2pPr>
            <a:lvl3pPr lvl="2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3pPr>
            <a:lvl4pPr lvl="3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4pPr>
            <a:lvl5pPr lvl="4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5pPr>
            <a:lvl6pPr lvl="5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6pPr>
            <a:lvl7pPr lvl="6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7pPr>
            <a:lvl8pPr lvl="7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8pPr>
            <a:lvl9pPr lvl="8" rtl="0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9"/>
          <p:cNvSpPr txBox="1">
            <a:spLocks noGrp="1"/>
          </p:cNvSpPr>
          <p:nvPr>
            <p:ph type="title"/>
          </p:nvPr>
        </p:nvSpPr>
        <p:spPr>
          <a:xfrm>
            <a:off x="1310025" y="1254450"/>
            <a:ext cx="15827850" cy="11452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3" name="Google Shape;313;p9"/>
          <p:cNvSpPr txBox="1">
            <a:spLocks noGrp="1"/>
          </p:cNvSpPr>
          <p:nvPr>
            <p:ph type="body" idx="3"/>
          </p:nvPr>
        </p:nvSpPr>
        <p:spPr>
          <a:xfrm>
            <a:off x="1310025" y="4126200"/>
            <a:ext cx="7441200" cy="46777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9"/>
          <p:cNvSpPr txBox="1">
            <a:spLocks noGrp="1"/>
          </p:cNvSpPr>
          <p:nvPr>
            <p:ph type="body" idx="4"/>
          </p:nvPr>
        </p:nvSpPr>
        <p:spPr>
          <a:xfrm>
            <a:off x="9696219" y="4108575"/>
            <a:ext cx="7441650" cy="46777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A4F82977-7949-4B7C-8AD1-8213A403FAD9}"/>
              </a:ext>
            </a:extLst>
          </p:cNvPr>
          <p:cNvSpPr txBox="1">
            <a:spLocks/>
          </p:cNvSpPr>
          <p:nvPr userDrawn="1"/>
        </p:nvSpPr>
        <p:spPr>
          <a:xfrm>
            <a:off x="15472004" y="-337649"/>
            <a:ext cx="3279371" cy="118110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C440FED0-93DE-4B49-AC17-91972FDD9038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1266576" y="8953087"/>
            <a:ext cx="3279371" cy="85721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Diệu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4261040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/>
          <p:nvPr/>
        </p:nvSpPr>
        <p:spPr>
          <a:xfrm>
            <a:off x="1" y="2"/>
            <a:ext cx="18291524" cy="10264863"/>
          </a:xfrm>
          <a:custGeom>
            <a:avLst/>
            <a:gdLst/>
            <a:ahLst/>
            <a:cxnLst/>
            <a:rect l="l" t="t" r="r" b="b"/>
            <a:pathLst>
              <a:path w="6860393" h="6860393" extrusionOk="0">
                <a:moveTo>
                  <a:pt x="0" y="0"/>
                </a:moveTo>
                <a:lnTo>
                  <a:pt x="6860394" y="0"/>
                </a:lnTo>
                <a:lnTo>
                  <a:pt x="6860394" y="6860394"/>
                </a:lnTo>
                <a:lnTo>
                  <a:pt x="0" y="6860394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14426962" y="5647726"/>
            <a:ext cx="3861164" cy="759899"/>
          </a:xfrm>
          <a:custGeom>
            <a:avLst/>
            <a:gdLst/>
            <a:ahLst/>
            <a:cxnLst/>
            <a:rect l="l" t="t" r="r" b="b"/>
            <a:pathLst>
              <a:path w="2574109" h="506599" extrusionOk="0">
                <a:moveTo>
                  <a:pt x="1558729" y="0"/>
                </a:moveTo>
                <a:cubicBezTo>
                  <a:pt x="1667123" y="114396"/>
                  <a:pt x="1820571" y="185642"/>
                  <a:pt x="1990592" y="185642"/>
                </a:cubicBezTo>
                <a:cubicBezTo>
                  <a:pt x="2153184" y="185642"/>
                  <a:pt x="2300536" y="120396"/>
                  <a:pt x="2407978" y="14669"/>
                </a:cubicBezTo>
                <a:cubicBezTo>
                  <a:pt x="2445411" y="50959"/>
                  <a:pt x="2489654" y="80272"/>
                  <a:pt x="2538613" y="100513"/>
                </a:cubicBezTo>
                <a:lnTo>
                  <a:pt x="2574109" y="111292"/>
                </a:lnTo>
                <a:lnTo>
                  <a:pt x="2574109" y="506599"/>
                </a:lnTo>
                <a:lnTo>
                  <a:pt x="0" y="506599"/>
                </a:lnTo>
                <a:lnTo>
                  <a:pt x="14751" y="498986"/>
                </a:lnTo>
                <a:cubicBezTo>
                  <a:pt x="161904" y="404795"/>
                  <a:pt x="262757" y="244626"/>
                  <a:pt x="275616" y="60198"/>
                </a:cubicBezTo>
                <a:cubicBezTo>
                  <a:pt x="279712" y="60294"/>
                  <a:pt x="283808" y="60389"/>
                  <a:pt x="287903" y="60389"/>
                </a:cubicBezTo>
                <a:cubicBezTo>
                  <a:pt x="320670" y="60389"/>
                  <a:pt x="352673" y="57246"/>
                  <a:pt x="383630" y="51245"/>
                </a:cubicBezTo>
                <a:cubicBezTo>
                  <a:pt x="501454" y="244507"/>
                  <a:pt x="714147" y="373571"/>
                  <a:pt x="957035" y="373571"/>
                </a:cubicBezTo>
                <a:cubicBezTo>
                  <a:pt x="1220782" y="373571"/>
                  <a:pt x="1449001" y="221361"/>
                  <a:pt x="1558729" y="0"/>
                </a:cubicBez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13552964" y="6407624"/>
            <a:ext cx="873998" cy="122498"/>
          </a:xfrm>
          <a:custGeom>
            <a:avLst/>
            <a:gdLst/>
            <a:ahLst/>
            <a:cxnLst/>
            <a:rect l="l" t="t" r="r" b="b"/>
            <a:pathLst>
              <a:path w="582665" h="81665" extrusionOk="0">
                <a:moveTo>
                  <a:pt x="0" y="0"/>
                </a:moveTo>
                <a:lnTo>
                  <a:pt x="582665" y="0"/>
                </a:lnTo>
                <a:lnTo>
                  <a:pt x="503902" y="40651"/>
                </a:lnTo>
                <a:cubicBezTo>
                  <a:pt x="438300" y="67104"/>
                  <a:pt x="366625" y="81665"/>
                  <a:pt x="291544" y="81665"/>
                </a:cubicBezTo>
                <a:cubicBezTo>
                  <a:pt x="217130" y="81665"/>
                  <a:pt x="146061" y="67360"/>
                  <a:pt x="80936" y="41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16335" y="16331"/>
            <a:ext cx="18271665" cy="2796119"/>
          </a:xfrm>
          <a:custGeom>
            <a:avLst/>
            <a:gdLst/>
            <a:ahLst/>
            <a:cxnLst/>
            <a:rect l="l" t="t" r="r" b="b"/>
            <a:pathLst>
              <a:path w="12181110" h="1864079" extrusionOk="0">
                <a:moveTo>
                  <a:pt x="1329750" y="0"/>
                </a:moveTo>
                <a:lnTo>
                  <a:pt x="2975278" y="0"/>
                </a:lnTo>
                <a:lnTo>
                  <a:pt x="2980533" y="52138"/>
                </a:lnTo>
                <a:cubicBezTo>
                  <a:pt x="2980533" y="155580"/>
                  <a:pt x="2953672" y="252735"/>
                  <a:pt x="2906618" y="337126"/>
                </a:cubicBezTo>
                <a:cubicBezTo>
                  <a:pt x="3106548" y="376560"/>
                  <a:pt x="3263997" y="534009"/>
                  <a:pt x="3303335" y="733938"/>
                </a:cubicBezTo>
                <a:cubicBezTo>
                  <a:pt x="3330861" y="729842"/>
                  <a:pt x="3358961" y="727747"/>
                  <a:pt x="3387631" y="727747"/>
                </a:cubicBezTo>
                <a:cubicBezTo>
                  <a:pt x="3434684" y="727747"/>
                  <a:pt x="3480405" y="733557"/>
                  <a:pt x="3524219" y="744320"/>
                </a:cubicBezTo>
                <a:cubicBezTo>
                  <a:pt x="3578226" y="539056"/>
                  <a:pt x="3765012" y="387704"/>
                  <a:pt x="3987230" y="387704"/>
                </a:cubicBezTo>
                <a:cubicBezTo>
                  <a:pt x="4200114" y="387704"/>
                  <a:pt x="4380517" y="526674"/>
                  <a:pt x="4442716" y="718794"/>
                </a:cubicBezTo>
                <a:cubicBezTo>
                  <a:pt x="4484245" y="707174"/>
                  <a:pt x="4528060" y="700887"/>
                  <a:pt x="4573304" y="700887"/>
                </a:cubicBezTo>
                <a:cubicBezTo>
                  <a:pt x="4668077" y="700887"/>
                  <a:pt x="4756374" y="728128"/>
                  <a:pt x="4830954" y="775277"/>
                </a:cubicBezTo>
                <a:cubicBezTo>
                  <a:pt x="4892772" y="596588"/>
                  <a:pt x="5062603" y="468190"/>
                  <a:pt x="5262342" y="468190"/>
                </a:cubicBezTo>
                <a:cubicBezTo>
                  <a:pt x="5438078" y="468190"/>
                  <a:pt x="5590669" y="567631"/>
                  <a:pt x="5666869" y="713269"/>
                </a:cubicBezTo>
                <a:cubicBezTo>
                  <a:pt x="5725947" y="634688"/>
                  <a:pt x="5807636" y="574001"/>
                  <a:pt x="5902250" y="540935"/>
                </a:cubicBezTo>
                <a:lnTo>
                  <a:pt x="5957855" y="527678"/>
                </a:lnTo>
                <a:lnTo>
                  <a:pt x="5953183" y="481329"/>
                </a:lnTo>
                <a:cubicBezTo>
                  <a:pt x="5953183" y="243899"/>
                  <a:pt x="6145658" y="51424"/>
                  <a:pt x="6383088" y="51424"/>
                </a:cubicBezTo>
                <a:cubicBezTo>
                  <a:pt x="6620518" y="51424"/>
                  <a:pt x="6812993" y="243899"/>
                  <a:pt x="6812993" y="481329"/>
                </a:cubicBezTo>
                <a:lnTo>
                  <a:pt x="6811773" y="493434"/>
                </a:lnTo>
                <a:lnTo>
                  <a:pt x="6891387" y="530533"/>
                </a:lnTo>
                <a:cubicBezTo>
                  <a:pt x="6948001" y="564132"/>
                  <a:pt x="6997436" y="608566"/>
                  <a:pt x="7036821" y="660953"/>
                </a:cubicBezTo>
                <a:cubicBezTo>
                  <a:pt x="7113021" y="515315"/>
                  <a:pt x="7265612" y="415874"/>
                  <a:pt x="7441348" y="415874"/>
                </a:cubicBezTo>
                <a:cubicBezTo>
                  <a:pt x="7641086" y="415874"/>
                  <a:pt x="7810917" y="544272"/>
                  <a:pt x="7872736" y="722961"/>
                </a:cubicBezTo>
                <a:cubicBezTo>
                  <a:pt x="7947315" y="675812"/>
                  <a:pt x="8035612" y="648570"/>
                  <a:pt x="8130386" y="648570"/>
                </a:cubicBezTo>
                <a:cubicBezTo>
                  <a:pt x="8175630" y="648570"/>
                  <a:pt x="8219445" y="654857"/>
                  <a:pt x="8260973" y="666477"/>
                </a:cubicBezTo>
                <a:cubicBezTo>
                  <a:pt x="8323172" y="474358"/>
                  <a:pt x="8503575" y="335388"/>
                  <a:pt x="8716459" y="335388"/>
                </a:cubicBezTo>
                <a:cubicBezTo>
                  <a:pt x="8938677" y="335388"/>
                  <a:pt x="9125463" y="486740"/>
                  <a:pt x="9179469" y="692005"/>
                </a:cubicBezTo>
                <a:cubicBezTo>
                  <a:pt x="9223284" y="681242"/>
                  <a:pt x="9269004" y="675432"/>
                  <a:pt x="9316058" y="675432"/>
                </a:cubicBezTo>
                <a:cubicBezTo>
                  <a:pt x="9344728" y="675432"/>
                  <a:pt x="9372827" y="677526"/>
                  <a:pt x="9400354" y="681623"/>
                </a:cubicBezTo>
                <a:cubicBezTo>
                  <a:pt x="9439692" y="481692"/>
                  <a:pt x="9597141" y="324245"/>
                  <a:pt x="9797070" y="284810"/>
                </a:cubicBezTo>
                <a:cubicBezTo>
                  <a:pt x="9773543" y="242615"/>
                  <a:pt x="9755065" y="197228"/>
                  <a:pt x="9742468" y="149461"/>
                </a:cubicBezTo>
                <a:lnTo>
                  <a:pt x="9723179" y="0"/>
                </a:lnTo>
                <a:lnTo>
                  <a:pt x="11435591" y="0"/>
                </a:lnTo>
                <a:lnTo>
                  <a:pt x="11457680" y="22156"/>
                </a:lnTo>
                <a:cubicBezTo>
                  <a:pt x="11504593" y="77977"/>
                  <a:pt x="11537455" y="146008"/>
                  <a:pt x="11550813" y="220803"/>
                </a:cubicBezTo>
                <a:cubicBezTo>
                  <a:pt x="11566339" y="219659"/>
                  <a:pt x="11581960" y="218994"/>
                  <a:pt x="11597772" y="218994"/>
                </a:cubicBezTo>
                <a:cubicBezTo>
                  <a:pt x="11835135" y="218994"/>
                  <a:pt x="12040017" y="357963"/>
                  <a:pt x="12135553" y="559035"/>
                </a:cubicBezTo>
                <a:lnTo>
                  <a:pt x="12181110" y="544196"/>
                </a:lnTo>
                <a:lnTo>
                  <a:pt x="12181110" y="1334766"/>
                </a:lnTo>
                <a:lnTo>
                  <a:pt x="12145697" y="1324012"/>
                </a:lnTo>
                <a:cubicBezTo>
                  <a:pt x="12096738" y="1303771"/>
                  <a:pt x="12052495" y="1274458"/>
                  <a:pt x="12015062" y="1238168"/>
                </a:cubicBezTo>
                <a:cubicBezTo>
                  <a:pt x="11907620" y="1343895"/>
                  <a:pt x="11760268" y="1409141"/>
                  <a:pt x="11597676" y="1409141"/>
                </a:cubicBezTo>
                <a:cubicBezTo>
                  <a:pt x="11427655" y="1409141"/>
                  <a:pt x="11274207" y="1337896"/>
                  <a:pt x="11165813" y="1223499"/>
                </a:cubicBezTo>
                <a:cubicBezTo>
                  <a:pt x="11056085" y="1444860"/>
                  <a:pt x="10827866" y="1597071"/>
                  <a:pt x="10564119" y="1597071"/>
                </a:cubicBezTo>
                <a:cubicBezTo>
                  <a:pt x="10321231" y="1597071"/>
                  <a:pt x="10108538" y="1468007"/>
                  <a:pt x="9990714" y="1274744"/>
                </a:cubicBezTo>
                <a:cubicBezTo>
                  <a:pt x="9959757" y="1280745"/>
                  <a:pt x="9927754" y="1283888"/>
                  <a:pt x="9894987" y="1283888"/>
                </a:cubicBezTo>
                <a:cubicBezTo>
                  <a:pt x="9890892" y="1283888"/>
                  <a:pt x="9886796" y="1283794"/>
                  <a:pt x="9882700" y="1283698"/>
                </a:cubicBezTo>
                <a:cubicBezTo>
                  <a:pt x="9869841" y="1468126"/>
                  <a:pt x="9768988" y="1628294"/>
                  <a:pt x="9621835" y="1722486"/>
                </a:cubicBezTo>
                <a:lnTo>
                  <a:pt x="9607084" y="1730098"/>
                </a:lnTo>
                <a:lnTo>
                  <a:pt x="9024419" y="1730098"/>
                </a:lnTo>
                <a:lnTo>
                  <a:pt x="9012448" y="1723982"/>
                </a:lnTo>
                <a:cubicBezTo>
                  <a:pt x="8866113" y="1631326"/>
                  <a:pt x="8765037" y="1473651"/>
                  <a:pt x="8749797" y="1291604"/>
                </a:cubicBezTo>
                <a:cubicBezTo>
                  <a:pt x="8738748" y="1292365"/>
                  <a:pt x="8727699" y="1292746"/>
                  <a:pt x="8716459" y="1292746"/>
                </a:cubicBezTo>
                <a:cubicBezTo>
                  <a:pt x="8673216" y="1292746"/>
                  <a:pt x="8631306" y="1287032"/>
                  <a:pt x="8591491" y="1276269"/>
                </a:cubicBezTo>
                <a:cubicBezTo>
                  <a:pt x="8530055" y="1472483"/>
                  <a:pt x="8346794" y="1614882"/>
                  <a:pt x="8130290" y="1614882"/>
                </a:cubicBezTo>
                <a:cubicBezTo>
                  <a:pt x="7911120" y="1614882"/>
                  <a:pt x="7726050" y="1468958"/>
                  <a:pt x="7666899" y="1268933"/>
                </a:cubicBezTo>
                <a:cubicBezTo>
                  <a:pt x="7600320" y="1306843"/>
                  <a:pt x="7523358" y="1328560"/>
                  <a:pt x="7441253" y="1328560"/>
                </a:cubicBezTo>
                <a:cubicBezTo>
                  <a:pt x="7301711" y="1328560"/>
                  <a:pt x="7176839" y="1265887"/>
                  <a:pt x="7093114" y="1167207"/>
                </a:cubicBezTo>
                <a:cubicBezTo>
                  <a:pt x="7073493" y="1210736"/>
                  <a:pt x="7047775" y="1251027"/>
                  <a:pt x="7017105" y="1286936"/>
                </a:cubicBezTo>
                <a:cubicBezTo>
                  <a:pt x="6991577" y="1472198"/>
                  <a:pt x="6832701" y="1614882"/>
                  <a:pt x="6640391" y="1614882"/>
                </a:cubicBezTo>
                <a:cubicBezTo>
                  <a:pt x="6563905" y="1614882"/>
                  <a:pt x="6492753" y="1592307"/>
                  <a:pt x="6433127" y="1553445"/>
                </a:cubicBezTo>
                <a:lnTo>
                  <a:pt x="6433127" y="906191"/>
                </a:lnTo>
                <a:lnTo>
                  <a:pt x="6383088" y="911234"/>
                </a:lnTo>
                <a:cubicBezTo>
                  <a:pt x="6353409" y="911234"/>
                  <a:pt x="6324434" y="908227"/>
                  <a:pt x="6296447" y="902500"/>
                </a:cubicBezTo>
                <a:lnTo>
                  <a:pt x="6270563" y="894465"/>
                </a:lnTo>
                <a:lnTo>
                  <a:pt x="6270563" y="1605761"/>
                </a:lnTo>
                <a:cubicBezTo>
                  <a:pt x="6210937" y="1644623"/>
                  <a:pt x="6139785" y="1667198"/>
                  <a:pt x="6063299" y="1667198"/>
                </a:cubicBezTo>
                <a:cubicBezTo>
                  <a:pt x="5870990" y="1667198"/>
                  <a:pt x="5712113" y="1524513"/>
                  <a:pt x="5686585" y="1339253"/>
                </a:cubicBezTo>
                <a:cubicBezTo>
                  <a:pt x="5655915" y="1303343"/>
                  <a:pt x="5630198" y="1263053"/>
                  <a:pt x="5610576" y="1219522"/>
                </a:cubicBezTo>
                <a:cubicBezTo>
                  <a:pt x="5526851" y="1318202"/>
                  <a:pt x="5401979" y="1380876"/>
                  <a:pt x="5262438" y="1380876"/>
                </a:cubicBezTo>
                <a:cubicBezTo>
                  <a:pt x="5180332" y="1380876"/>
                  <a:pt x="5103370" y="1359160"/>
                  <a:pt x="5036790" y="1321250"/>
                </a:cubicBezTo>
                <a:cubicBezTo>
                  <a:pt x="4977639" y="1521274"/>
                  <a:pt x="4792569" y="1667198"/>
                  <a:pt x="4573399" y="1667198"/>
                </a:cubicBezTo>
                <a:cubicBezTo>
                  <a:pt x="4356895" y="1667198"/>
                  <a:pt x="4173634" y="1524800"/>
                  <a:pt x="4112198" y="1328584"/>
                </a:cubicBezTo>
                <a:cubicBezTo>
                  <a:pt x="4072383" y="1339347"/>
                  <a:pt x="4030473" y="1345062"/>
                  <a:pt x="3987230" y="1345062"/>
                </a:cubicBezTo>
                <a:cubicBezTo>
                  <a:pt x="3975989" y="1345062"/>
                  <a:pt x="3964941" y="1344681"/>
                  <a:pt x="3953892" y="1343919"/>
                </a:cubicBezTo>
                <a:cubicBezTo>
                  <a:pt x="3929508" y="1635194"/>
                  <a:pt x="3685383" y="1864079"/>
                  <a:pt x="3387726" y="1864079"/>
                </a:cubicBezTo>
                <a:cubicBezTo>
                  <a:pt x="3087403" y="1864079"/>
                  <a:pt x="2841563" y="1631098"/>
                  <a:pt x="2820989" y="1336013"/>
                </a:cubicBezTo>
                <a:cubicBezTo>
                  <a:pt x="2816893" y="1336109"/>
                  <a:pt x="2812797" y="1336204"/>
                  <a:pt x="2808701" y="1336204"/>
                </a:cubicBezTo>
                <a:cubicBezTo>
                  <a:pt x="2775934" y="1336204"/>
                  <a:pt x="2743932" y="1333061"/>
                  <a:pt x="2712975" y="1327060"/>
                </a:cubicBezTo>
                <a:cubicBezTo>
                  <a:pt x="2595151" y="1520322"/>
                  <a:pt x="2382457" y="1649386"/>
                  <a:pt x="2139570" y="1649386"/>
                </a:cubicBezTo>
                <a:cubicBezTo>
                  <a:pt x="1875823" y="1649386"/>
                  <a:pt x="1647603" y="1497176"/>
                  <a:pt x="1537876" y="1275815"/>
                </a:cubicBezTo>
                <a:cubicBezTo>
                  <a:pt x="1429481" y="1390211"/>
                  <a:pt x="1276034" y="1461458"/>
                  <a:pt x="1106013" y="1461458"/>
                </a:cubicBezTo>
                <a:cubicBezTo>
                  <a:pt x="943421" y="1461458"/>
                  <a:pt x="796069" y="1396211"/>
                  <a:pt x="688627" y="1290485"/>
                </a:cubicBezTo>
                <a:cubicBezTo>
                  <a:pt x="613761" y="1363064"/>
                  <a:pt x="511652" y="1407737"/>
                  <a:pt x="399067" y="1407737"/>
                </a:cubicBezTo>
                <a:cubicBezTo>
                  <a:pt x="214187" y="1407737"/>
                  <a:pt x="57501" y="1287151"/>
                  <a:pt x="3302" y="1120273"/>
                </a:cubicBezTo>
                <a:lnTo>
                  <a:pt x="0" y="1123065"/>
                </a:lnTo>
                <a:lnTo>
                  <a:pt x="0" y="137968"/>
                </a:lnTo>
                <a:lnTo>
                  <a:pt x="63488" y="155235"/>
                </a:lnTo>
                <a:cubicBezTo>
                  <a:pt x="230661" y="217061"/>
                  <a:pt x="349823" y="377894"/>
                  <a:pt x="349823" y="566584"/>
                </a:cubicBezTo>
                <a:cubicBezTo>
                  <a:pt x="349823" y="570584"/>
                  <a:pt x="349727" y="574489"/>
                  <a:pt x="349631" y="578490"/>
                </a:cubicBezTo>
                <a:cubicBezTo>
                  <a:pt x="365825" y="576585"/>
                  <a:pt x="382302" y="575537"/>
                  <a:pt x="398971" y="575537"/>
                </a:cubicBezTo>
                <a:cubicBezTo>
                  <a:pt x="459169" y="575537"/>
                  <a:pt x="516415" y="588396"/>
                  <a:pt x="568136" y="611351"/>
                </a:cubicBezTo>
                <a:cubicBezTo>
                  <a:pt x="663672" y="410279"/>
                  <a:pt x="868554" y="271309"/>
                  <a:pt x="1105917" y="271309"/>
                </a:cubicBezTo>
                <a:cubicBezTo>
                  <a:pt x="1121729" y="271309"/>
                  <a:pt x="1137350" y="271975"/>
                  <a:pt x="1152875" y="273119"/>
                </a:cubicBezTo>
                <a:cubicBezTo>
                  <a:pt x="1170687" y="173392"/>
                  <a:pt x="1223170" y="85691"/>
                  <a:pt x="1297405" y="22921"/>
                </a:cubicBezTo>
                <a:close/>
              </a:path>
            </a:pathLst>
          </a:custGeom>
          <a:solidFill>
            <a:srgbClr val="F2F9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1" y="1662547"/>
            <a:ext cx="18291524" cy="8618498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1" y="5600132"/>
            <a:ext cx="18291524" cy="123009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-399" y="3261563"/>
            <a:ext cx="18291800" cy="1517564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1" y="1330037"/>
            <a:ext cx="18291524" cy="416147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9"/>
          <p:cNvSpPr/>
          <p:nvPr/>
        </p:nvSpPr>
        <p:spPr>
          <a:xfrm flipH="1">
            <a:off x="-3799" y="8045779"/>
            <a:ext cx="18291800" cy="1611086"/>
          </a:xfrm>
          <a:custGeom>
            <a:avLst/>
            <a:gdLst/>
            <a:ahLst/>
            <a:cxnLst/>
            <a:rect l="l" t="t" r="r" b="b"/>
            <a:pathLst>
              <a:path w="6860497" h="850738" extrusionOk="0">
                <a:moveTo>
                  <a:pt x="0" y="302575"/>
                </a:moveTo>
                <a:lnTo>
                  <a:pt x="0" y="580537"/>
                </a:lnTo>
                <a:cubicBezTo>
                  <a:pt x="382341" y="623205"/>
                  <a:pt x="203346" y="565240"/>
                  <a:pt x="475793" y="422148"/>
                </a:cubicBezTo>
                <a:cubicBezTo>
                  <a:pt x="809535" y="261261"/>
                  <a:pt x="1493670" y="842266"/>
                  <a:pt x="2020248" y="850279"/>
                </a:cubicBezTo>
                <a:cubicBezTo>
                  <a:pt x="2615822" y="859437"/>
                  <a:pt x="2958827" y="731643"/>
                  <a:pt x="3487173" y="479593"/>
                </a:cubicBezTo>
                <a:cubicBezTo>
                  <a:pt x="4331987" y="75189"/>
                  <a:pt x="3941529" y="665872"/>
                  <a:pt x="4733061" y="513206"/>
                </a:cubicBezTo>
                <a:cubicBezTo>
                  <a:pt x="4844725" y="491456"/>
                  <a:pt x="4955452" y="467625"/>
                  <a:pt x="5066803" y="444938"/>
                </a:cubicBezTo>
                <a:cubicBezTo>
                  <a:pt x="5674137" y="321411"/>
                  <a:pt x="5832943" y="471892"/>
                  <a:pt x="6376379" y="476991"/>
                </a:cubicBezTo>
                <a:cubicBezTo>
                  <a:pt x="6555062" y="478656"/>
                  <a:pt x="6709809" y="464919"/>
                  <a:pt x="6860498" y="446916"/>
                </a:cubicBezTo>
                <a:lnTo>
                  <a:pt x="6860498" y="299766"/>
                </a:lnTo>
                <a:cubicBezTo>
                  <a:pt x="6734369" y="313502"/>
                  <a:pt x="6605326" y="323597"/>
                  <a:pt x="6469415" y="322036"/>
                </a:cubicBezTo>
                <a:cubicBezTo>
                  <a:pt x="6019118" y="316936"/>
                  <a:pt x="5673200" y="179048"/>
                  <a:pt x="5222903" y="218385"/>
                </a:cubicBezTo>
                <a:cubicBezTo>
                  <a:pt x="5163169" y="224733"/>
                  <a:pt x="5103643" y="231394"/>
                  <a:pt x="5044012" y="238574"/>
                </a:cubicBezTo>
                <a:cubicBezTo>
                  <a:pt x="4628578" y="288838"/>
                  <a:pt x="4523158" y="343578"/>
                  <a:pt x="4136966" y="169786"/>
                </a:cubicBezTo>
                <a:cubicBezTo>
                  <a:pt x="3581666" y="-80078"/>
                  <a:pt x="3125125" y="487086"/>
                  <a:pt x="2480848" y="344930"/>
                </a:cubicBezTo>
                <a:cubicBezTo>
                  <a:pt x="2105167" y="261989"/>
                  <a:pt x="2590430" y="223797"/>
                  <a:pt x="2680760" y="216928"/>
                </a:cubicBezTo>
                <a:cubicBezTo>
                  <a:pt x="3002534" y="192681"/>
                  <a:pt x="2789614" y="192681"/>
                  <a:pt x="2632473" y="168121"/>
                </a:cubicBezTo>
                <a:cubicBezTo>
                  <a:pt x="2422466" y="131697"/>
                  <a:pt x="2214021" y="83515"/>
                  <a:pt x="2002141" y="47924"/>
                </a:cubicBezTo>
                <a:cubicBezTo>
                  <a:pt x="1028284" y="-115565"/>
                  <a:pt x="1339964" y="176654"/>
                  <a:pt x="1992358" y="363767"/>
                </a:cubicBezTo>
                <a:lnTo>
                  <a:pt x="2065517" y="382395"/>
                </a:lnTo>
                <a:cubicBezTo>
                  <a:pt x="2604271" y="519450"/>
                  <a:pt x="2884627" y="434948"/>
                  <a:pt x="3387790" y="245963"/>
                </a:cubicBezTo>
                <a:cubicBezTo>
                  <a:pt x="4222301" y="-67486"/>
                  <a:pt x="4042370" y="367409"/>
                  <a:pt x="4682693" y="314335"/>
                </a:cubicBezTo>
                <a:cubicBezTo>
                  <a:pt x="5042764" y="284468"/>
                  <a:pt x="5300329" y="218385"/>
                  <a:pt x="5674761" y="268233"/>
                </a:cubicBezTo>
                <a:cubicBezTo>
                  <a:pt x="5704524" y="274373"/>
                  <a:pt x="5733767" y="280721"/>
                  <a:pt x="5763426" y="287485"/>
                </a:cubicBezTo>
                <a:cubicBezTo>
                  <a:pt x="5799954" y="295811"/>
                  <a:pt x="6279909" y="387598"/>
                  <a:pt x="5993934" y="363038"/>
                </a:cubicBezTo>
                <a:cubicBezTo>
                  <a:pt x="5639379" y="332651"/>
                  <a:pt x="5567885" y="287485"/>
                  <a:pt x="5193973" y="356066"/>
                </a:cubicBezTo>
                <a:cubicBezTo>
                  <a:pt x="5027882" y="388430"/>
                  <a:pt x="4841394" y="429225"/>
                  <a:pt x="4675512" y="451807"/>
                </a:cubicBezTo>
                <a:cubicBezTo>
                  <a:pt x="4045492" y="537246"/>
                  <a:pt x="4214080" y="113382"/>
                  <a:pt x="3650454" y="337021"/>
                </a:cubicBezTo>
                <a:cubicBezTo>
                  <a:pt x="3239911" y="499990"/>
                  <a:pt x="2971627" y="700526"/>
                  <a:pt x="2500412" y="746212"/>
                </a:cubicBezTo>
                <a:cubicBezTo>
                  <a:pt x="2358153" y="759428"/>
                  <a:pt x="2209858" y="770668"/>
                  <a:pt x="2067182" y="772957"/>
                </a:cubicBezTo>
                <a:cubicBezTo>
                  <a:pt x="1571824" y="780866"/>
                  <a:pt x="1158263" y="402479"/>
                  <a:pt x="719518" y="323805"/>
                </a:cubicBezTo>
                <a:cubicBezTo>
                  <a:pt x="472151" y="279472"/>
                  <a:pt x="441035" y="379169"/>
                  <a:pt x="290138" y="396339"/>
                </a:cubicBezTo>
                <a:cubicBezTo>
                  <a:pt x="232381" y="396235"/>
                  <a:pt x="210839" y="390616"/>
                  <a:pt x="156308" y="369282"/>
                </a:cubicBezTo>
                <a:cubicBezTo>
                  <a:pt x="97615" y="346596"/>
                  <a:pt x="47246" y="324221"/>
                  <a:pt x="0" y="302575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 txBox="1">
            <a:spLocks noGrp="1"/>
          </p:cNvSpPr>
          <p:nvPr>
            <p:ph type="subTitle" idx="1"/>
          </p:nvPr>
        </p:nvSpPr>
        <p:spPr>
          <a:xfrm>
            <a:off x="1310040" y="2720663"/>
            <a:ext cx="74416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1pPr>
            <a:lvl2pPr lvl="1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2pPr>
            <a:lvl3pPr lvl="2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3pPr>
            <a:lvl4pPr lvl="3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4pPr>
            <a:lvl5pPr lvl="4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5pPr>
            <a:lvl6pPr lvl="5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6pPr>
            <a:lvl7pPr lvl="6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7pPr>
            <a:lvl8pPr lvl="7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8pPr>
            <a:lvl9pPr lvl="8" rtl="0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9"/>
          <p:cNvSpPr txBox="1">
            <a:spLocks noGrp="1"/>
          </p:cNvSpPr>
          <p:nvPr>
            <p:ph type="subTitle" idx="2"/>
          </p:nvPr>
        </p:nvSpPr>
        <p:spPr>
          <a:xfrm>
            <a:off x="9696233" y="2720663"/>
            <a:ext cx="744120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1pPr>
            <a:lvl2pPr lvl="1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2pPr>
            <a:lvl3pPr lvl="2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3pPr>
            <a:lvl4pPr lvl="3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4pPr>
            <a:lvl5pPr lvl="4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5pPr>
            <a:lvl6pPr lvl="5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6pPr>
            <a:lvl7pPr lvl="6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7pPr>
            <a:lvl8pPr lvl="7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8pPr>
            <a:lvl9pPr lvl="8" rtl="0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9"/>
          <p:cNvSpPr txBox="1">
            <a:spLocks noGrp="1"/>
          </p:cNvSpPr>
          <p:nvPr>
            <p:ph type="title"/>
          </p:nvPr>
        </p:nvSpPr>
        <p:spPr>
          <a:xfrm>
            <a:off x="1310025" y="1254450"/>
            <a:ext cx="15827850" cy="11452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3" name="Google Shape;313;p9"/>
          <p:cNvSpPr txBox="1">
            <a:spLocks noGrp="1"/>
          </p:cNvSpPr>
          <p:nvPr>
            <p:ph type="body" idx="3"/>
          </p:nvPr>
        </p:nvSpPr>
        <p:spPr>
          <a:xfrm>
            <a:off x="1310025" y="4126200"/>
            <a:ext cx="7441200" cy="46777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9"/>
          <p:cNvSpPr txBox="1">
            <a:spLocks noGrp="1"/>
          </p:cNvSpPr>
          <p:nvPr>
            <p:ph type="body" idx="4"/>
          </p:nvPr>
        </p:nvSpPr>
        <p:spPr>
          <a:xfrm>
            <a:off x="9696219" y="4108575"/>
            <a:ext cx="7441650" cy="46777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A4F82977-7949-4B7C-8AD1-8213A403FAD9}"/>
              </a:ext>
            </a:extLst>
          </p:cNvPr>
          <p:cNvSpPr txBox="1">
            <a:spLocks/>
          </p:cNvSpPr>
          <p:nvPr userDrawn="1"/>
        </p:nvSpPr>
        <p:spPr>
          <a:xfrm>
            <a:off x="15472004" y="-337649"/>
            <a:ext cx="3279371" cy="118110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C440FED0-93DE-4B49-AC17-91972FDD9038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1266576" y="8953087"/>
            <a:ext cx="3279371" cy="85721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Diệu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1372643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016 Title and text left">
    <p:bg>
      <p:bgPr>
        <a:solidFill>
          <a:schemeClr val="lt2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1"/>
          <p:cNvSpPr txBox="1">
            <a:spLocks noGrp="1"/>
          </p:cNvSpPr>
          <p:nvPr>
            <p:ph type="body" idx="1"/>
          </p:nvPr>
        </p:nvSpPr>
        <p:spPr>
          <a:xfrm>
            <a:off x="966075" y="3146550"/>
            <a:ext cx="8372250" cy="5348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 algn="r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 algn="r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 algn="r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 algn="r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 algn="r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 algn="r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 algn="r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 algn="r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03" name="Google Shape;603;p21"/>
          <p:cNvSpPr/>
          <p:nvPr/>
        </p:nvSpPr>
        <p:spPr>
          <a:xfrm flipH="1">
            <a:off x="275" y="5647726"/>
            <a:ext cx="3861164" cy="759899"/>
          </a:xfrm>
          <a:custGeom>
            <a:avLst/>
            <a:gdLst/>
            <a:ahLst/>
            <a:cxnLst/>
            <a:rect l="l" t="t" r="r" b="b"/>
            <a:pathLst>
              <a:path w="2574109" h="506599" extrusionOk="0">
                <a:moveTo>
                  <a:pt x="1558729" y="0"/>
                </a:moveTo>
                <a:cubicBezTo>
                  <a:pt x="1667123" y="114396"/>
                  <a:pt x="1820571" y="185642"/>
                  <a:pt x="1990592" y="185642"/>
                </a:cubicBezTo>
                <a:cubicBezTo>
                  <a:pt x="2153184" y="185642"/>
                  <a:pt x="2300536" y="120396"/>
                  <a:pt x="2407978" y="14669"/>
                </a:cubicBezTo>
                <a:cubicBezTo>
                  <a:pt x="2445411" y="50959"/>
                  <a:pt x="2489654" y="80272"/>
                  <a:pt x="2538613" y="100513"/>
                </a:cubicBezTo>
                <a:lnTo>
                  <a:pt x="2574109" y="111292"/>
                </a:lnTo>
                <a:lnTo>
                  <a:pt x="2574109" y="506599"/>
                </a:lnTo>
                <a:lnTo>
                  <a:pt x="0" y="506599"/>
                </a:lnTo>
                <a:lnTo>
                  <a:pt x="14751" y="498986"/>
                </a:lnTo>
                <a:cubicBezTo>
                  <a:pt x="161904" y="404795"/>
                  <a:pt x="262757" y="244626"/>
                  <a:pt x="275616" y="60198"/>
                </a:cubicBezTo>
                <a:cubicBezTo>
                  <a:pt x="279712" y="60294"/>
                  <a:pt x="283808" y="60389"/>
                  <a:pt x="287903" y="60389"/>
                </a:cubicBezTo>
                <a:cubicBezTo>
                  <a:pt x="320670" y="60389"/>
                  <a:pt x="352673" y="57246"/>
                  <a:pt x="383630" y="51245"/>
                </a:cubicBezTo>
                <a:cubicBezTo>
                  <a:pt x="501454" y="244507"/>
                  <a:pt x="714147" y="373571"/>
                  <a:pt x="957035" y="373571"/>
                </a:cubicBezTo>
                <a:cubicBezTo>
                  <a:pt x="1220782" y="373571"/>
                  <a:pt x="1449001" y="221361"/>
                  <a:pt x="1558729" y="0"/>
                </a:cubicBez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21"/>
          <p:cNvSpPr/>
          <p:nvPr/>
        </p:nvSpPr>
        <p:spPr>
          <a:xfrm flipH="1">
            <a:off x="3861439" y="6407624"/>
            <a:ext cx="873998" cy="122498"/>
          </a:xfrm>
          <a:custGeom>
            <a:avLst/>
            <a:gdLst/>
            <a:ahLst/>
            <a:cxnLst/>
            <a:rect l="l" t="t" r="r" b="b"/>
            <a:pathLst>
              <a:path w="582665" h="81665" extrusionOk="0">
                <a:moveTo>
                  <a:pt x="0" y="0"/>
                </a:moveTo>
                <a:lnTo>
                  <a:pt x="582665" y="0"/>
                </a:lnTo>
                <a:lnTo>
                  <a:pt x="503902" y="40651"/>
                </a:lnTo>
                <a:cubicBezTo>
                  <a:pt x="438300" y="67104"/>
                  <a:pt x="366625" y="81665"/>
                  <a:pt x="291544" y="81665"/>
                </a:cubicBezTo>
                <a:cubicBezTo>
                  <a:pt x="217130" y="81665"/>
                  <a:pt x="146061" y="67360"/>
                  <a:pt x="80936" y="41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21"/>
          <p:cNvSpPr/>
          <p:nvPr/>
        </p:nvSpPr>
        <p:spPr>
          <a:xfrm flipH="1">
            <a:off x="399" y="2932958"/>
            <a:ext cx="18288000" cy="3675638"/>
          </a:xfrm>
          <a:custGeom>
            <a:avLst/>
            <a:gdLst/>
            <a:ahLst/>
            <a:cxnLst/>
            <a:rect l="l" t="t" r="r" b="b"/>
            <a:pathLst>
              <a:path w="12192000" h="2450425" extrusionOk="0">
                <a:moveTo>
                  <a:pt x="10320120" y="0"/>
                </a:moveTo>
                <a:cubicBezTo>
                  <a:pt x="10624729" y="0"/>
                  <a:pt x="10874951" y="232315"/>
                  <a:pt x="10903526" y="529400"/>
                </a:cubicBezTo>
                <a:cubicBezTo>
                  <a:pt x="10971534" y="483299"/>
                  <a:pt x="11053735" y="456343"/>
                  <a:pt x="11142127" y="456343"/>
                </a:cubicBezTo>
                <a:cubicBezTo>
                  <a:pt x="11351772" y="456343"/>
                  <a:pt x="11526080" y="607695"/>
                  <a:pt x="11561703" y="807149"/>
                </a:cubicBezTo>
                <a:cubicBezTo>
                  <a:pt x="11577229" y="806005"/>
                  <a:pt x="11592850" y="805339"/>
                  <a:pt x="11608662" y="805339"/>
                </a:cubicBezTo>
                <a:cubicBezTo>
                  <a:pt x="11846025" y="805339"/>
                  <a:pt x="12050907" y="944309"/>
                  <a:pt x="12146443" y="1145381"/>
                </a:cubicBezTo>
                <a:lnTo>
                  <a:pt x="12192000" y="1130542"/>
                </a:lnTo>
                <a:lnTo>
                  <a:pt x="12192000" y="1921112"/>
                </a:lnTo>
                <a:lnTo>
                  <a:pt x="12156587" y="1910358"/>
                </a:lnTo>
                <a:cubicBezTo>
                  <a:pt x="12107628" y="1890117"/>
                  <a:pt x="12063385" y="1860804"/>
                  <a:pt x="12025952" y="1824514"/>
                </a:cubicBezTo>
                <a:cubicBezTo>
                  <a:pt x="11918510" y="1930241"/>
                  <a:pt x="11771158" y="1995487"/>
                  <a:pt x="11608566" y="1995487"/>
                </a:cubicBezTo>
                <a:cubicBezTo>
                  <a:pt x="11438545" y="1995487"/>
                  <a:pt x="11285097" y="1924241"/>
                  <a:pt x="11176703" y="1809845"/>
                </a:cubicBezTo>
                <a:cubicBezTo>
                  <a:pt x="11066975" y="2031206"/>
                  <a:pt x="10838756" y="2183416"/>
                  <a:pt x="10575009" y="2183416"/>
                </a:cubicBezTo>
                <a:cubicBezTo>
                  <a:pt x="10332121" y="2183416"/>
                  <a:pt x="10119428" y="2054352"/>
                  <a:pt x="10001604" y="1861090"/>
                </a:cubicBezTo>
                <a:cubicBezTo>
                  <a:pt x="9970647" y="1867091"/>
                  <a:pt x="9938644" y="1870234"/>
                  <a:pt x="9905877" y="1870234"/>
                </a:cubicBezTo>
                <a:cubicBezTo>
                  <a:pt x="9901782" y="1870234"/>
                  <a:pt x="9897686" y="1870139"/>
                  <a:pt x="9893590" y="1870043"/>
                </a:cubicBezTo>
                <a:cubicBezTo>
                  <a:pt x="9880731" y="2054471"/>
                  <a:pt x="9779878" y="2214640"/>
                  <a:pt x="9632725" y="2308831"/>
                </a:cubicBezTo>
                <a:lnTo>
                  <a:pt x="9617974" y="2316444"/>
                </a:lnTo>
                <a:lnTo>
                  <a:pt x="9035309" y="2316444"/>
                </a:lnTo>
                <a:lnTo>
                  <a:pt x="9023338" y="2310328"/>
                </a:lnTo>
                <a:cubicBezTo>
                  <a:pt x="8877003" y="2217672"/>
                  <a:pt x="8775927" y="2059996"/>
                  <a:pt x="8760687" y="1877949"/>
                </a:cubicBezTo>
                <a:cubicBezTo>
                  <a:pt x="8749638" y="1878711"/>
                  <a:pt x="8738589" y="1879092"/>
                  <a:pt x="8727349" y="1879092"/>
                </a:cubicBezTo>
                <a:cubicBezTo>
                  <a:pt x="8684106" y="1879092"/>
                  <a:pt x="8642196" y="1873377"/>
                  <a:pt x="8602381" y="1862614"/>
                </a:cubicBezTo>
                <a:cubicBezTo>
                  <a:pt x="8540945" y="2058829"/>
                  <a:pt x="8357684" y="2201228"/>
                  <a:pt x="8141180" y="2201228"/>
                </a:cubicBezTo>
                <a:cubicBezTo>
                  <a:pt x="7922010" y="2201228"/>
                  <a:pt x="7736940" y="2055304"/>
                  <a:pt x="7677789" y="1855279"/>
                </a:cubicBezTo>
                <a:cubicBezTo>
                  <a:pt x="7611210" y="1893189"/>
                  <a:pt x="7534247" y="1914906"/>
                  <a:pt x="7452142" y="1914906"/>
                </a:cubicBezTo>
                <a:cubicBezTo>
                  <a:pt x="7312600" y="1914906"/>
                  <a:pt x="7187728" y="1852232"/>
                  <a:pt x="7104003" y="1753552"/>
                </a:cubicBezTo>
                <a:cubicBezTo>
                  <a:pt x="7084382" y="1797082"/>
                  <a:pt x="7058664" y="1837373"/>
                  <a:pt x="7027994" y="1873282"/>
                </a:cubicBezTo>
                <a:cubicBezTo>
                  <a:pt x="7002466" y="2058543"/>
                  <a:pt x="6843590" y="2201228"/>
                  <a:pt x="6651280" y="2201228"/>
                </a:cubicBezTo>
                <a:cubicBezTo>
                  <a:pt x="6574794" y="2201228"/>
                  <a:pt x="6503642" y="2178653"/>
                  <a:pt x="6444016" y="2139791"/>
                </a:cubicBezTo>
                <a:lnTo>
                  <a:pt x="6444016" y="1492536"/>
                </a:lnTo>
                <a:lnTo>
                  <a:pt x="6393977" y="1497580"/>
                </a:lnTo>
                <a:cubicBezTo>
                  <a:pt x="6364298" y="1497580"/>
                  <a:pt x="6335323" y="1494573"/>
                  <a:pt x="6307336" y="1488846"/>
                </a:cubicBezTo>
                <a:lnTo>
                  <a:pt x="6281452" y="1480811"/>
                </a:lnTo>
                <a:lnTo>
                  <a:pt x="6281452" y="2192107"/>
                </a:lnTo>
                <a:cubicBezTo>
                  <a:pt x="6221826" y="2230969"/>
                  <a:pt x="6150674" y="2253544"/>
                  <a:pt x="6074188" y="2253544"/>
                </a:cubicBezTo>
                <a:cubicBezTo>
                  <a:pt x="5881879" y="2253544"/>
                  <a:pt x="5723002" y="2110859"/>
                  <a:pt x="5697474" y="1925598"/>
                </a:cubicBezTo>
                <a:cubicBezTo>
                  <a:pt x="5666804" y="1889689"/>
                  <a:pt x="5641087" y="1849398"/>
                  <a:pt x="5621465" y="1805868"/>
                </a:cubicBezTo>
                <a:cubicBezTo>
                  <a:pt x="5537740" y="1904548"/>
                  <a:pt x="5412868" y="1967222"/>
                  <a:pt x="5273327" y="1967222"/>
                </a:cubicBezTo>
                <a:cubicBezTo>
                  <a:pt x="5191221" y="1967222"/>
                  <a:pt x="5114259" y="1945505"/>
                  <a:pt x="5047679" y="1907595"/>
                </a:cubicBezTo>
                <a:cubicBezTo>
                  <a:pt x="4988528" y="2107620"/>
                  <a:pt x="4803458" y="2253544"/>
                  <a:pt x="4584288" y="2253544"/>
                </a:cubicBezTo>
                <a:cubicBezTo>
                  <a:pt x="4367784" y="2253544"/>
                  <a:pt x="4184523" y="2111145"/>
                  <a:pt x="4123087" y="1914930"/>
                </a:cubicBezTo>
                <a:cubicBezTo>
                  <a:pt x="4083272" y="1925693"/>
                  <a:pt x="4041362" y="1931408"/>
                  <a:pt x="3998119" y="1931408"/>
                </a:cubicBezTo>
                <a:cubicBezTo>
                  <a:pt x="3986879" y="1931408"/>
                  <a:pt x="3975830" y="1931027"/>
                  <a:pt x="3964781" y="1930265"/>
                </a:cubicBezTo>
                <a:cubicBezTo>
                  <a:pt x="3940397" y="2221540"/>
                  <a:pt x="3696272" y="2450425"/>
                  <a:pt x="3398615" y="2450425"/>
                </a:cubicBezTo>
                <a:cubicBezTo>
                  <a:pt x="3098292" y="2450425"/>
                  <a:pt x="2852452" y="2217444"/>
                  <a:pt x="2831878" y="1922359"/>
                </a:cubicBezTo>
                <a:cubicBezTo>
                  <a:pt x="2827782" y="1922455"/>
                  <a:pt x="2823686" y="1922550"/>
                  <a:pt x="2819591" y="1922550"/>
                </a:cubicBezTo>
                <a:cubicBezTo>
                  <a:pt x="2786824" y="1922550"/>
                  <a:pt x="2754821" y="1919407"/>
                  <a:pt x="2723864" y="1913406"/>
                </a:cubicBezTo>
                <a:cubicBezTo>
                  <a:pt x="2606040" y="2106668"/>
                  <a:pt x="2393347" y="2235732"/>
                  <a:pt x="2150459" y="2235732"/>
                </a:cubicBezTo>
                <a:cubicBezTo>
                  <a:pt x="1886712" y="2235732"/>
                  <a:pt x="1658493" y="2083522"/>
                  <a:pt x="1548765" y="1862161"/>
                </a:cubicBezTo>
                <a:cubicBezTo>
                  <a:pt x="1440371" y="1976557"/>
                  <a:pt x="1286923" y="2047803"/>
                  <a:pt x="1116902" y="2047803"/>
                </a:cubicBezTo>
                <a:cubicBezTo>
                  <a:pt x="954310" y="2047803"/>
                  <a:pt x="806958" y="1982557"/>
                  <a:pt x="699516" y="1876830"/>
                </a:cubicBezTo>
                <a:cubicBezTo>
                  <a:pt x="624650" y="1949410"/>
                  <a:pt x="522542" y="1994083"/>
                  <a:pt x="409956" y="1994083"/>
                </a:cubicBezTo>
                <a:cubicBezTo>
                  <a:pt x="225076" y="1994083"/>
                  <a:pt x="68390" y="1873496"/>
                  <a:pt x="14192" y="1706618"/>
                </a:cubicBezTo>
                <a:cubicBezTo>
                  <a:pt x="9620" y="1710809"/>
                  <a:pt x="4953" y="1714809"/>
                  <a:pt x="0" y="1718619"/>
                </a:cubicBezTo>
                <a:lnTo>
                  <a:pt x="0" y="721352"/>
                </a:lnTo>
                <a:cubicBezTo>
                  <a:pt x="205073" y="758023"/>
                  <a:pt x="360712" y="937284"/>
                  <a:pt x="360712" y="1152930"/>
                </a:cubicBezTo>
                <a:cubicBezTo>
                  <a:pt x="360712" y="1156930"/>
                  <a:pt x="360617" y="1160835"/>
                  <a:pt x="360521" y="1164836"/>
                </a:cubicBezTo>
                <a:cubicBezTo>
                  <a:pt x="376714" y="1162931"/>
                  <a:pt x="393192" y="1161883"/>
                  <a:pt x="409861" y="1161883"/>
                </a:cubicBezTo>
                <a:cubicBezTo>
                  <a:pt x="470059" y="1161883"/>
                  <a:pt x="527304" y="1174742"/>
                  <a:pt x="579025" y="1197697"/>
                </a:cubicBezTo>
                <a:cubicBezTo>
                  <a:pt x="674561" y="996625"/>
                  <a:pt x="879443" y="857655"/>
                  <a:pt x="1116806" y="857655"/>
                </a:cubicBezTo>
                <a:cubicBezTo>
                  <a:pt x="1132618" y="857655"/>
                  <a:pt x="1148239" y="858321"/>
                  <a:pt x="1163765" y="859465"/>
                </a:cubicBezTo>
                <a:cubicBezTo>
                  <a:pt x="1199388" y="660011"/>
                  <a:pt x="1373696" y="508659"/>
                  <a:pt x="1583341" y="508659"/>
                </a:cubicBezTo>
                <a:cubicBezTo>
                  <a:pt x="1671733" y="508659"/>
                  <a:pt x="1753934" y="535615"/>
                  <a:pt x="1821942" y="581716"/>
                </a:cubicBezTo>
                <a:cubicBezTo>
                  <a:pt x="1850517" y="284631"/>
                  <a:pt x="2100739" y="52316"/>
                  <a:pt x="2405348" y="52316"/>
                </a:cubicBezTo>
                <a:cubicBezTo>
                  <a:pt x="2729008" y="52316"/>
                  <a:pt x="2991422" y="314730"/>
                  <a:pt x="2991422" y="638484"/>
                </a:cubicBezTo>
                <a:cubicBezTo>
                  <a:pt x="2991422" y="741926"/>
                  <a:pt x="2964561" y="839081"/>
                  <a:pt x="2917508" y="923472"/>
                </a:cubicBezTo>
                <a:cubicBezTo>
                  <a:pt x="3117437" y="962906"/>
                  <a:pt x="3274886" y="1120354"/>
                  <a:pt x="3314224" y="1320284"/>
                </a:cubicBezTo>
                <a:cubicBezTo>
                  <a:pt x="3341751" y="1316188"/>
                  <a:pt x="3369850" y="1314093"/>
                  <a:pt x="3398520" y="1314093"/>
                </a:cubicBezTo>
                <a:cubicBezTo>
                  <a:pt x="3445574" y="1314093"/>
                  <a:pt x="3491294" y="1319903"/>
                  <a:pt x="3535109" y="1330666"/>
                </a:cubicBezTo>
                <a:cubicBezTo>
                  <a:pt x="3589115" y="1125402"/>
                  <a:pt x="3775901" y="974050"/>
                  <a:pt x="3998119" y="974050"/>
                </a:cubicBezTo>
                <a:cubicBezTo>
                  <a:pt x="4211003" y="974050"/>
                  <a:pt x="4391406" y="1113020"/>
                  <a:pt x="4453605" y="1305139"/>
                </a:cubicBezTo>
                <a:cubicBezTo>
                  <a:pt x="4495134" y="1293519"/>
                  <a:pt x="4538949" y="1287232"/>
                  <a:pt x="4584193" y="1287232"/>
                </a:cubicBezTo>
                <a:cubicBezTo>
                  <a:pt x="4678966" y="1287232"/>
                  <a:pt x="4767263" y="1314474"/>
                  <a:pt x="4841843" y="1361623"/>
                </a:cubicBezTo>
                <a:cubicBezTo>
                  <a:pt x="4903661" y="1182934"/>
                  <a:pt x="5073492" y="1054536"/>
                  <a:pt x="5273231" y="1054536"/>
                </a:cubicBezTo>
                <a:cubicBezTo>
                  <a:pt x="5448967" y="1054536"/>
                  <a:pt x="5601558" y="1153977"/>
                  <a:pt x="5677758" y="1299615"/>
                </a:cubicBezTo>
                <a:cubicBezTo>
                  <a:pt x="5736836" y="1221034"/>
                  <a:pt x="5818525" y="1160347"/>
                  <a:pt x="5913139" y="1127281"/>
                </a:cubicBezTo>
                <a:lnTo>
                  <a:pt x="5968744" y="1114024"/>
                </a:lnTo>
                <a:lnTo>
                  <a:pt x="5964072" y="1067675"/>
                </a:lnTo>
                <a:cubicBezTo>
                  <a:pt x="5964072" y="830245"/>
                  <a:pt x="6156547" y="637770"/>
                  <a:pt x="6393977" y="637770"/>
                </a:cubicBezTo>
                <a:cubicBezTo>
                  <a:pt x="6631407" y="637770"/>
                  <a:pt x="6823882" y="830245"/>
                  <a:pt x="6823882" y="1067675"/>
                </a:cubicBezTo>
                <a:lnTo>
                  <a:pt x="6822662" y="1079780"/>
                </a:lnTo>
                <a:lnTo>
                  <a:pt x="6902276" y="1116878"/>
                </a:lnTo>
                <a:cubicBezTo>
                  <a:pt x="6958890" y="1150477"/>
                  <a:pt x="7008325" y="1194912"/>
                  <a:pt x="7047710" y="1247299"/>
                </a:cubicBezTo>
                <a:cubicBezTo>
                  <a:pt x="7123910" y="1101661"/>
                  <a:pt x="7276501" y="1002220"/>
                  <a:pt x="7452237" y="1002220"/>
                </a:cubicBezTo>
                <a:cubicBezTo>
                  <a:pt x="7651976" y="1002220"/>
                  <a:pt x="7821807" y="1130618"/>
                  <a:pt x="7883625" y="1309307"/>
                </a:cubicBezTo>
                <a:cubicBezTo>
                  <a:pt x="7958205" y="1262158"/>
                  <a:pt x="8046502" y="1234916"/>
                  <a:pt x="8141276" y="1234916"/>
                </a:cubicBezTo>
                <a:cubicBezTo>
                  <a:pt x="8186520" y="1234916"/>
                  <a:pt x="8230335" y="1241203"/>
                  <a:pt x="8271863" y="1252823"/>
                </a:cubicBezTo>
                <a:cubicBezTo>
                  <a:pt x="8334062" y="1060704"/>
                  <a:pt x="8514465" y="921734"/>
                  <a:pt x="8727349" y="921734"/>
                </a:cubicBezTo>
                <a:cubicBezTo>
                  <a:pt x="8949567" y="921734"/>
                  <a:pt x="9136353" y="1073086"/>
                  <a:pt x="9190359" y="1278350"/>
                </a:cubicBezTo>
                <a:cubicBezTo>
                  <a:pt x="9234174" y="1267587"/>
                  <a:pt x="9279894" y="1261777"/>
                  <a:pt x="9326948" y="1261777"/>
                </a:cubicBezTo>
                <a:cubicBezTo>
                  <a:pt x="9355618" y="1261777"/>
                  <a:pt x="9383717" y="1263872"/>
                  <a:pt x="9411244" y="1267968"/>
                </a:cubicBezTo>
                <a:cubicBezTo>
                  <a:pt x="9450582" y="1068038"/>
                  <a:pt x="9608031" y="910590"/>
                  <a:pt x="9807960" y="871156"/>
                </a:cubicBezTo>
                <a:cubicBezTo>
                  <a:pt x="9760907" y="786765"/>
                  <a:pt x="9734046" y="689610"/>
                  <a:pt x="9734046" y="586168"/>
                </a:cubicBezTo>
                <a:cubicBezTo>
                  <a:pt x="9734046" y="262414"/>
                  <a:pt x="9996460" y="0"/>
                  <a:pt x="10320120" y="0"/>
                </a:cubicBezTo>
                <a:close/>
              </a:path>
            </a:pathLst>
          </a:custGeom>
          <a:solidFill>
            <a:srgbClr val="F2F9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1"/>
          <p:cNvSpPr/>
          <p:nvPr/>
        </p:nvSpPr>
        <p:spPr>
          <a:xfrm flipH="1">
            <a:off x="-3124" y="5199797"/>
            <a:ext cx="18291524" cy="5081055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21"/>
          <p:cNvSpPr/>
          <p:nvPr/>
        </p:nvSpPr>
        <p:spPr>
          <a:xfrm flipH="1">
            <a:off x="-3124" y="7124132"/>
            <a:ext cx="18291524" cy="1106865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1"/>
          <p:cNvSpPr/>
          <p:nvPr/>
        </p:nvSpPr>
        <p:spPr>
          <a:xfrm flipH="1">
            <a:off x="-3402" y="5699963"/>
            <a:ext cx="18291800" cy="867491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21"/>
          <p:cNvSpPr/>
          <p:nvPr/>
        </p:nvSpPr>
        <p:spPr>
          <a:xfrm flipH="1">
            <a:off x="-3124" y="5145372"/>
            <a:ext cx="18291524" cy="29994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21"/>
          <p:cNvSpPr/>
          <p:nvPr/>
        </p:nvSpPr>
        <p:spPr>
          <a:xfrm flipH="1">
            <a:off x="9377" y="7890236"/>
            <a:ext cx="18279023" cy="2398112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21"/>
          <p:cNvSpPr/>
          <p:nvPr/>
        </p:nvSpPr>
        <p:spPr>
          <a:xfrm flipH="1">
            <a:off x="9377" y="8486333"/>
            <a:ext cx="18279023" cy="1801715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21"/>
          <p:cNvSpPr/>
          <p:nvPr/>
        </p:nvSpPr>
        <p:spPr>
          <a:xfrm flipH="1">
            <a:off x="9377" y="8914806"/>
            <a:ext cx="18279023" cy="1372944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3" name="Google Shape;613;p21"/>
          <p:cNvGrpSpPr/>
          <p:nvPr/>
        </p:nvGrpSpPr>
        <p:grpSpPr>
          <a:xfrm flipH="1">
            <a:off x="902753" y="6550625"/>
            <a:ext cx="2153375" cy="3148901"/>
            <a:chOff x="4610438" y="3689854"/>
            <a:chExt cx="2773002" cy="4054987"/>
          </a:xfrm>
        </p:grpSpPr>
        <p:sp>
          <p:nvSpPr>
            <p:cNvPr id="614" name="Google Shape;614;p21"/>
            <p:cNvSpPr/>
            <p:nvPr/>
          </p:nvSpPr>
          <p:spPr>
            <a:xfrm>
              <a:off x="4967785" y="5036024"/>
              <a:ext cx="1706100" cy="1282800"/>
            </a:xfrm>
            <a:prstGeom prst="ellipse">
              <a:avLst/>
            </a:prstGeom>
            <a:solidFill>
              <a:srgbClr val="FFE6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5" name="Google Shape;615;p21"/>
            <p:cNvGrpSpPr/>
            <p:nvPr/>
          </p:nvGrpSpPr>
          <p:grpSpPr>
            <a:xfrm>
              <a:off x="4610438" y="3689854"/>
              <a:ext cx="2773002" cy="4054987"/>
              <a:chOff x="4768606" y="1356086"/>
              <a:chExt cx="2773002" cy="4054987"/>
            </a:xfrm>
          </p:grpSpPr>
          <p:sp>
            <p:nvSpPr>
              <p:cNvPr id="616" name="Google Shape;616;p21"/>
              <p:cNvSpPr/>
              <p:nvPr/>
            </p:nvSpPr>
            <p:spPr>
              <a:xfrm>
                <a:off x="5859665" y="2715567"/>
                <a:ext cx="697953" cy="280492"/>
              </a:xfrm>
              <a:custGeom>
                <a:avLst/>
                <a:gdLst/>
                <a:ahLst/>
                <a:cxnLst/>
                <a:rect l="l" t="t" r="r" b="b"/>
                <a:pathLst>
                  <a:path w="697953" h="280492" extrusionOk="0">
                    <a:moveTo>
                      <a:pt x="123728" y="162813"/>
                    </a:moveTo>
                    <a:cubicBezTo>
                      <a:pt x="123728" y="162813"/>
                      <a:pt x="306370" y="182387"/>
                      <a:pt x="410735" y="195427"/>
                    </a:cubicBezTo>
                    <a:cubicBezTo>
                      <a:pt x="515100" y="208476"/>
                      <a:pt x="671653" y="280228"/>
                      <a:pt x="671653" y="280228"/>
                    </a:cubicBezTo>
                    <a:lnTo>
                      <a:pt x="697742" y="188902"/>
                    </a:lnTo>
                    <a:lnTo>
                      <a:pt x="215044" y="-265"/>
                    </a:lnTo>
                    <a:lnTo>
                      <a:pt x="71540" y="58448"/>
                    </a:lnTo>
                    <a:lnTo>
                      <a:pt x="-212" y="117150"/>
                    </a:lnTo>
                    <a:lnTo>
                      <a:pt x="123728" y="162813"/>
                    </a:lnTo>
                    <a:close/>
                  </a:path>
                </a:pathLst>
              </a:custGeom>
              <a:solidFill>
                <a:srgbClr val="FFEEA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21"/>
              <p:cNvSpPr/>
              <p:nvPr/>
            </p:nvSpPr>
            <p:spPr>
              <a:xfrm>
                <a:off x="5598775" y="2647811"/>
                <a:ext cx="1128474" cy="400061"/>
              </a:xfrm>
              <a:custGeom>
                <a:avLst/>
                <a:gdLst/>
                <a:ahLst/>
                <a:cxnLst/>
                <a:rect l="l" t="t" r="r" b="b"/>
                <a:pathLst>
                  <a:path w="1128474" h="400061" extrusionOk="0">
                    <a:moveTo>
                      <a:pt x="71531" y="28354"/>
                    </a:moveTo>
                    <a:cubicBezTo>
                      <a:pt x="71531" y="28354"/>
                      <a:pt x="293311" y="15305"/>
                      <a:pt x="345498" y="2265"/>
                    </a:cubicBezTo>
                    <a:cubicBezTo>
                      <a:pt x="397686" y="-10784"/>
                      <a:pt x="632506" y="28354"/>
                      <a:pt x="717307" y="80541"/>
                    </a:cubicBezTo>
                    <a:cubicBezTo>
                      <a:pt x="802108" y="132719"/>
                      <a:pt x="912998" y="106631"/>
                      <a:pt x="997799" y="178382"/>
                    </a:cubicBezTo>
                    <a:cubicBezTo>
                      <a:pt x="1082600" y="250134"/>
                      <a:pt x="1128263" y="354499"/>
                      <a:pt x="1128263" y="354499"/>
                    </a:cubicBezTo>
                    <a:cubicBezTo>
                      <a:pt x="1128263" y="354499"/>
                      <a:pt x="1023897" y="419727"/>
                      <a:pt x="984759" y="393638"/>
                    </a:cubicBezTo>
                    <a:cubicBezTo>
                      <a:pt x="945621" y="367539"/>
                      <a:pt x="906483" y="354499"/>
                      <a:pt x="847780" y="302312"/>
                    </a:cubicBezTo>
                    <a:cubicBezTo>
                      <a:pt x="789078" y="250125"/>
                      <a:pt x="632525" y="171848"/>
                      <a:pt x="495536" y="171848"/>
                    </a:cubicBezTo>
                    <a:cubicBezTo>
                      <a:pt x="358557" y="171848"/>
                      <a:pt x="312894" y="204462"/>
                      <a:pt x="273756" y="204462"/>
                    </a:cubicBezTo>
                    <a:cubicBezTo>
                      <a:pt x="234618" y="204462"/>
                      <a:pt x="188955" y="224036"/>
                      <a:pt x="188955" y="224036"/>
                    </a:cubicBezTo>
                    <a:lnTo>
                      <a:pt x="-212" y="191413"/>
                    </a:lnTo>
                    <a:lnTo>
                      <a:pt x="71540" y="28335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21"/>
              <p:cNvSpPr/>
              <p:nvPr/>
            </p:nvSpPr>
            <p:spPr>
              <a:xfrm>
                <a:off x="4920328" y="2650264"/>
                <a:ext cx="2230869" cy="973807"/>
              </a:xfrm>
              <a:custGeom>
                <a:avLst/>
                <a:gdLst/>
                <a:ahLst/>
                <a:cxnLst/>
                <a:rect l="l" t="t" r="r" b="b"/>
                <a:pathLst>
                  <a:path w="2230869" h="973807" extrusionOk="0">
                    <a:moveTo>
                      <a:pt x="-212" y="508532"/>
                    </a:moveTo>
                    <a:cubicBezTo>
                      <a:pt x="-212" y="508532"/>
                      <a:pt x="78065" y="351979"/>
                      <a:pt x="188955" y="306316"/>
                    </a:cubicBezTo>
                    <a:cubicBezTo>
                      <a:pt x="299845" y="260654"/>
                      <a:pt x="554239" y="136714"/>
                      <a:pt x="554239" y="136714"/>
                    </a:cubicBezTo>
                    <a:cubicBezTo>
                      <a:pt x="554239" y="136714"/>
                      <a:pt x="671653" y="51913"/>
                      <a:pt x="697742" y="38873"/>
                    </a:cubicBezTo>
                    <a:cubicBezTo>
                      <a:pt x="723831" y="25824"/>
                      <a:pt x="756445" y="-265"/>
                      <a:pt x="756445" y="-265"/>
                    </a:cubicBezTo>
                    <a:cubicBezTo>
                      <a:pt x="756445" y="-265"/>
                      <a:pt x="762970" y="221516"/>
                      <a:pt x="802108" y="234565"/>
                    </a:cubicBezTo>
                    <a:cubicBezTo>
                      <a:pt x="841246" y="247614"/>
                      <a:pt x="873860" y="188902"/>
                      <a:pt x="965185" y="241089"/>
                    </a:cubicBezTo>
                    <a:cubicBezTo>
                      <a:pt x="1056511" y="293267"/>
                      <a:pt x="1121738" y="280228"/>
                      <a:pt x="1147827" y="280228"/>
                    </a:cubicBezTo>
                    <a:cubicBezTo>
                      <a:pt x="1173926" y="280228"/>
                      <a:pt x="1239153" y="273703"/>
                      <a:pt x="1278291" y="299792"/>
                    </a:cubicBezTo>
                    <a:cubicBezTo>
                      <a:pt x="1317429" y="325891"/>
                      <a:pt x="1382656" y="325891"/>
                      <a:pt x="1480507" y="351979"/>
                    </a:cubicBezTo>
                    <a:cubicBezTo>
                      <a:pt x="1578347" y="378068"/>
                      <a:pt x="1695762" y="397642"/>
                      <a:pt x="1721861" y="391118"/>
                    </a:cubicBezTo>
                    <a:cubicBezTo>
                      <a:pt x="1747959" y="384593"/>
                      <a:pt x="1832751" y="338930"/>
                      <a:pt x="1878414" y="384593"/>
                    </a:cubicBezTo>
                    <a:cubicBezTo>
                      <a:pt x="1924077" y="430256"/>
                      <a:pt x="2139332" y="567235"/>
                      <a:pt x="2139332" y="567235"/>
                    </a:cubicBezTo>
                    <a:lnTo>
                      <a:pt x="2230658" y="671600"/>
                    </a:lnTo>
                    <a:cubicBezTo>
                      <a:pt x="2230658" y="671600"/>
                      <a:pt x="2080629" y="958607"/>
                      <a:pt x="1956690" y="971657"/>
                    </a:cubicBezTo>
                    <a:cubicBezTo>
                      <a:pt x="1832751" y="984706"/>
                      <a:pt x="1428329" y="925994"/>
                      <a:pt x="1343528" y="919469"/>
                    </a:cubicBezTo>
                    <a:cubicBezTo>
                      <a:pt x="1258727" y="912954"/>
                      <a:pt x="919532" y="841202"/>
                      <a:pt x="808642" y="841202"/>
                    </a:cubicBezTo>
                    <a:cubicBezTo>
                      <a:pt x="697752" y="841202"/>
                      <a:pt x="417260" y="815104"/>
                      <a:pt x="365082" y="802064"/>
                    </a:cubicBezTo>
                    <a:cubicBezTo>
                      <a:pt x="312894" y="789015"/>
                      <a:pt x="188964" y="730312"/>
                      <a:pt x="162866" y="665085"/>
                    </a:cubicBezTo>
                    <a:cubicBezTo>
                      <a:pt x="136767" y="599849"/>
                      <a:pt x="97629" y="534621"/>
                      <a:pt x="97629" y="534621"/>
                    </a:cubicBezTo>
                    <a:lnTo>
                      <a:pt x="-212" y="508523"/>
                    </a:lnTo>
                    <a:close/>
                  </a:path>
                </a:pathLst>
              </a:custGeom>
              <a:solidFill>
                <a:srgbClr val="FFEEAA"/>
              </a:solidFill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21"/>
              <p:cNvSpPr/>
              <p:nvPr/>
            </p:nvSpPr>
            <p:spPr>
              <a:xfrm>
                <a:off x="4917060" y="3126476"/>
                <a:ext cx="2260217" cy="569572"/>
              </a:xfrm>
              <a:custGeom>
                <a:avLst/>
                <a:gdLst/>
                <a:ahLst/>
                <a:cxnLst/>
                <a:rect l="l" t="t" r="r" b="b"/>
                <a:pathLst>
                  <a:path w="2260217" h="569572" extrusionOk="0">
                    <a:moveTo>
                      <a:pt x="935840" y="338930"/>
                    </a:moveTo>
                    <a:cubicBezTo>
                      <a:pt x="935840" y="338930"/>
                      <a:pt x="720585" y="299792"/>
                      <a:pt x="661872" y="306316"/>
                    </a:cubicBezTo>
                    <a:cubicBezTo>
                      <a:pt x="603170" y="312841"/>
                      <a:pt x="361816" y="280228"/>
                      <a:pt x="316153" y="254129"/>
                    </a:cubicBezTo>
                    <a:cubicBezTo>
                      <a:pt x="270490" y="228040"/>
                      <a:pt x="192214" y="208476"/>
                      <a:pt x="185689" y="162813"/>
                    </a:cubicBezTo>
                    <a:cubicBezTo>
                      <a:pt x="179164" y="117150"/>
                      <a:pt x="140026" y="25834"/>
                      <a:pt x="140026" y="25834"/>
                    </a:cubicBezTo>
                    <a:lnTo>
                      <a:pt x="153075" y="-265"/>
                    </a:lnTo>
                    <a:cubicBezTo>
                      <a:pt x="153075" y="-265"/>
                      <a:pt x="42185" y="25834"/>
                      <a:pt x="16096" y="25834"/>
                    </a:cubicBezTo>
                    <a:cubicBezTo>
                      <a:pt x="-9993" y="25834"/>
                      <a:pt x="3047" y="91061"/>
                      <a:pt x="3047" y="91061"/>
                    </a:cubicBezTo>
                    <a:cubicBezTo>
                      <a:pt x="3047" y="91061"/>
                      <a:pt x="237877" y="410692"/>
                      <a:pt x="498795" y="443305"/>
                    </a:cubicBezTo>
                    <a:cubicBezTo>
                      <a:pt x="759713" y="475919"/>
                      <a:pt x="1222847" y="515057"/>
                      <a:pt x="1431578" y="521582"/>
                    </a:cubicBezTo>
                    <a:cubicBezTo>
                      <a:pt x="1640309" y="528106"/>
                      <a:pt x="1927326" y="599858"/>
                      <a:pt x="2005602" y="554195"/>
                    </a:cubicBezTo>
                    <a:cubicBezTo>
                      <a:pt x="2083879" y="508532"/>
                      <a:pt x="2175204" y="462869"/>
                      <a:pt x="2194769" y="417216"/>
                    </a:cubicBezTo>
                    <a:cubicBezTo>
                      <a:pt x="2214343" y="371553"/>
                      <a:pt x="2240432" y="299801"/>
                      <a:pt x="2240432" y="299801"/>
                    </a:cubicBezTo>
                    <a:lnTo>
                      <a:pt x="2260006" y="175862"/>
                    </a:lnTo>
                    <a:lnTo>
                      <a:pt x="2214343" y="143249"/>
                    </a:lnTo>
                    <a:cubicBezTo>
                      <a:pt x="2214343" y="143249"/>
                      <a:pt x="2136066" y="306326"/>
                      <a:pt x="2096928" y="358504"/>
                    </a:cubicBezTo>
                    <a:cubicBezTo>
                      <a:pt x="2057790" y="410692"/>
                      <a:pt x="1881672" y="469394"/>
                      <a:pt x="1783822" y="456345"/>
                    </a:cubicBezTo>
                    <a:cubicBezTo>
                      <a:pt x="1685981" y="443296"/>
                      <a:pt x="1333737" y="417207"/>
                      <a:pt x="1229372" y="384593"/>
                    </a:cubicBezTo>
                    <a:cubicBezTo>
                      <a:pt x="1125006" y="351979"/>
                      <a:pt x="955404" y="358504"/>
                      <a:pt x="935840" y="338930"/>
                    </a:cubicBezTo>
                    <a:close/>
                  </a:path>
                </a:pathLst>
              </a:custGeom>
              <a:solidFill>
                <a:srgbClr val="D0DC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21"/>
              <p:cNvSpPr/>
              <p:nvPr/>
            </p:nvSpPr>
            <p:spPr>
              <a:xfrm>
                <a:off x="4768606" y="3145974"/>
                <a:ext cx="2466770" cy="2265099"/>
              </a:xfrm>
              <a:custGeom>
                <a:avLst/>
                <a:gdLst/>
                <a:ahLst/>
                <a:cxnLst/>
                <a:rect l="l" t="t" r="r" b="b"/>
                <a:pathLst>
                  <a:path w="2466770" h="2265099" extrusionOk="0">
                    <a:moveTo>
                      <a:pt x="138461" y="-226"/>
                    </a:moveTo>
                    <a:cubicBezTo>
                      <a:pt x="138461" y="-226"/>
                      <a:pt x="-18092" y="97614"/>
                      <a:pt x="1482" y="749915"/>
                    </a:cubicBezTo>
                    <a:cubicBezTo>
                      <a:pt x="21056" y="1402215"/>
                      <a:pt x="275450" y="1897963"/>
                      <a:pt x="536368" y="2106656"/>
                    </a:cubicBezTo>
                    <a:cubicBezTo>
                      <a:pt x="797286" y="2315387"/>
                      <a:pt x="1358261" y="2321912"/>
                      <a:pt x="1632219" y="2100132"/>
                    </a:cubicBezTo>
                    <a:cubicBezTo>
                      <a:pt x="1906187" y="1878351"/>
                      <a:pt x="2264946" y="1434791"/>
                      <a:pt x="2369311" y="1141249"/>
                    </a:cubicBezTo>
                    <a:cubicBezTo>
                      <a:pt x="2473677" y="847718"/>
                      <a:pt x="2473677" y="508523"/>
                      <a:pt x="2460637" y="378059"/>
                    </a:cubicBezTo>
                    <a:cubicBezTo>
                      <a:pt x="2447588" y="247595"/>
                      <a:pt x="2421499" y="156279"/>
                      <a:pt x="2421499" y="156279"/>
                    </a:cubicBezTo>
                    <a:cubicBezTo>
                      <a:pt x="2421499" y="156279"/>
                      <a:pt x="2323658" y="254120"/>
                      <a:pt x="2317133" y="319356"/>
                    </a:cubicBezTo>
                    <a:cubicBezTo>
                      <a:pt x="2310609" y="384584"/>
                      <a:pt x="2212768" y="462860"/>
                      <a:pt x="2062740" y="482434"/>
                    </a:cubicBezTo>
                    <a:cubicBezTo>
                      <a:pt x="1912711" y="502008"/>
                      <a:pt x="1482191" y="410682"/>
                      <a:pt x="1351736" y="397633"/>
                    </a:cubicBezTo>
                    <a:cubicBezTo>
                      <a:pt x="1221273" y="384593"/>
                      <a:pt x="1038631" y="351979"/>
                      <a:pt x="960354" y="338930"/>
                    </a:cubicBezTo>
                    <a:cubicBezTo>
                      <a:pt x="882078" y="325881"/>
                      <a:pt x="855989" y="358494"/>
                      <a:pt x="738574" y="332406"/>
                    </a:cubicBezTo>
                    <a:cubicBezTo>
                      <a:pt x="621159" y="306316"/>
                      <a:pt x="405904" y="286743"/>
                      <a:pt x="347192" y="208466"/>
                    </a:cubicBezTo>
                    <a:cubicBezTo>
                      <a:pt x="288480" y="130190"/>
                      <a:pt x="262391" y="25824"/>
                      <a:pt x="262391" y="25824"/>
                    </a:cubicBezTo>
                    <a:lnTo>
                      <a:pt x="138451" y="-265"/>
                    </a:lnTo>
                    <a:close/>
                  </a:path>
                </a:pathLst>
              </a:custGeom>
              <a:solidFill>
                <a:srgbClr val="ABC837"/>
              </a:solidFill>
              <a:ln w="9525" cap="flat" cmpd="sng">
                <a:solidFill>
                  <a:srgbClr val="A9C63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21"/>
              <p:cNvSpPr/>
              <p:nvPr/>
            </p:nvSpPr>
            <p:spPr>
              <a:xfrm>
                <a:off x="4787597" y="3163404"/>
                <a:ext cx="2428825" cy="2230265"/>
              </a:xfrm>
              <a:custGeom>
                <a:avLst/>
                <a:gdLst/>
                <a:ahLst/>
                <a:cxnLst/>
                <a:rect l="l" t="t" r="r" b="b"/>
                <a:pathLst>
                  <a:path w="2428825" h="2230265" extrusionOk="0">
                    <a:moveTo>
                      <a:pt x="136329" y="-226"/>
                    </a:moveTo>
                    <a:cubicBezTo>
                      <a:pt x="136329" y="-226"/>
                      <a:pt x="-17814" y="96110"/>
                      <a:pt x="1455" y="738371"/>
                    </a:cubicBezTo>
                    <a:cubicBezTo>
                      <a:pt x="20724" y="1380632"/>
                      <a:pt x="271203" y="1868798"/>
                      <a:pt x="528112" y="2074252"/>
                    </a:cubicBezTo>
                    <a:cubicBezTo>
                      <a:pt x="785020" y="2279773"/>
                      <a:pt x="1337365" y="2286202"/>
                      <a:pt x="1607104" y="2067832"/>
                    </a:cubicBezTo>
                    <a:cubicBezTo>
                      <a:pt x="1876852" y="1849462"/>
                      <a:pt x="2230096" y="1412722"/>
                      <a:pt x="2332861" y="1123705"/>
                    </a:cubicBezTo>
                    <a:cubicBezTo>
                      <a:pt x="2435626" y="834687"/>
                      <a:pt x="2435626" y="500712"/>
                      <a:pt x="2422777" y="372258"/>
                    </a:cubicBezTo>
                    <a:cubicBezTo>
                      <a:pt x="2409928" y="243804"/>
                      <a:pt x="2384239" y="153888"/>
                      <a:pt x="2384239" y="153888"/>
                    </a:cubicBezTo>
                    <a:cubicBezTo>
                      <a:pt x="2384239" y="153888"/>
                      <a:pt x="2287903" y="250224"/>
                      <a:pt x="2281474" y="314451"/>
                    </a:cubicBezTo>
                    <a:cubicBezTo>
                      <a:pt x="2275054" y="378678"/>
                      <a:pt x="2178708" y="455745"/>
                      <a:pt x="2030995" y="475014"/>
                    </a:cubicBezTo>
                    <a:cubicBezTo>
                      <a:pt x="1883271" y="494283"/>
                      <a:pt x="1459380" y="404358"/>
                      <a:pt x="1330926" y="391518"/>
                    </a:cubicBezTo>
                    <a:cubicBezTo>
                      <a:pt x="1202472" y="378668"/>
                      <a:pt x="1022640" y="346560"/>
                      <a:pt x="945573" y="333711"/>
                    </a:cubicBezTo>
                    <a:cubicBezTo>
                      <a:pt x="868507" y="320871"/>
                      <a:pt x="842808" y="352980"/>
                      <a:pt x="727203" y="327291"/>
                    </a:cubicBezTo>
                    <a:cubicBezTo>
                      <a:pt x="611598" y="301602"/>
                      <a:pt x="399648" y="282333"/>
                      <a:pt x="341850" y="205256"/>
                    </a:cubicBezTo>
                    <a:cubicBezTo>
                      <a:pt x="284052" y="128190"/>
                      <a:pt x="258364" y="25424"/>
                      <a:pt x="258364" y="25424"/>
                    </a:cubicBezTo>
                    <a:lnTo>
                      <a:pt x="136320" y="-26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21"/>
              <p:cNvSpPr/>
              <p:nvPr/>
            </p:nvSpPr>
            <p:spPr>
              <a:xfrm rot="-3929096">
                <a:off x="5337741" y="4321859"/>
                <a:ext cx="1495002" cy="419810"/>
              </a:xfrm>
              <a:custGeom>
                <a:avLst/>
                <a:gdLst/>
                <a:ahLst/>
                <a:cxnLst/>
                <a:rect l="l" t="t" r="r" b="b"/>
                <a:pathLst>
                  <a:path w="1494759" h="419742" extrusionOk="0">
                    <a:moveTo>
                      <a:pt x="-173" y="-190"/>
                    </a:moveTo>
                    <a:cubicBezTo>
                      <a:pt x="630728" y="221431"/>
                      <a:pt x="655371" y="227589"/>
                      <a:pt x="872211" y="233738"/>
                    </a:cubicBezTo>
                    <a:cubicBezTo>
                      <a:pt x="1089080" y="239895"/>
                      <a:pt x="1325670" y="166021"/>
                      <a:pt x="1350313" y="141400"/>
                    </a:cubicBezTo>
                    <a:cubicBezTo>
                      <a:pt x="1374957" y="116778"/>
                      <a:pt x="1646050" y="122927"/>
                      <a:pt x="1374957" y="246053"/>
                    </a:cubicBezTo>
                    <a:cubicBezTo>
                      <a:pt x="1103871" y="369179"/>
                      <a:pt x="936282" y="461517"/>
                      <a:pt x="679979" y="399958"/>
                    </a:cubicBezTo>
                    <a:cubicBezTo>
                      <a:pt x="423676" y="338400"/>
                      <a:pt x="300451" y="289148"/>
                      <a:pt x="201877" y="209116"/>
                    </a:cubicBezTo>
                    <a:cubicBezTo>
                      <a:pt x="103295" y="129084"/>
                      <a:pt x="4721" y="5967"/>
                      <a:pt x="-209" y="-190"/>
                    </a:cubicBezTo>
                    <a:close/>
                  </a:path>
                </a:pathLst>
              </a:custGeom>
              <a:solidFill>
                <a:srgbClr val="89A0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21"/>
              <p:cNvSpPr/>
              <p:nvPr/>
            </p:nvSpPr>
            <p:spPr>
              <a:xfrm>
                <a:off x="4796716" y="3444265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754" y="1615"/>
                    </a:moveTo>
                    <a:cubicBezTo>
                      <a:pt x="38754" y="1615"/>
                      <a:pt x="-104358" y="569114"/>
                      <a:pt x="158009" y="973546"/>
                    </a:cubicBezTo>
                    <a:cubicBezTo>
                      <a:pt x="420377" y="1377968"/>
                      <a:pt x="527720" y="1541045"/>
                      <a:pt x="563490" y="1560610"/>
                    </a:cubicBezTo>
                    <a:cubicBezTo>
                      <a:pt x="599277" y="1580174"/>
                      <a:pt x="336892" y="1149663"/>
                      <a:pt x="253424" y="875695"/>
                    </a:cubicBezTo>
                    <a:cubicBezTo>
                      <a:pt x="169938" y="601728"/>
                      <a:pt x="146098" y="353859"/>
                      <a:pt x="146098" y="236444"/>
                    </a:cubicBezTo>
                    <a:cubicBezTo>
                      <a:pt x="146098" y="119030"/>
                      <a:pt x="50683" y="-17950"/>
                      <a:pt x="38754" y="1615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21"/>
              <p:cNvSpPr/>
              <p:nvPr/>
            </p:nvSpPr>
            <p:spPr>
              <a:xfrm flipH="1">
                <a:off x="6610133" y="3463834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945" y="1617"/>
                    </a:moveTo>
                    <a:cubicBezTo>
                      <a:pt x="38945" y="1617"/>
                      <a:pt x="-104168" y="569116"/>
                      <a:pt x="158200" y="973548"/>
                    </a:cubicBezTo>
                    <a:cubicBezTo>
                      <a:pt x="420567" y="1377970"/>
                      <a:pt x="527911" y="1541048"/>
                      <a:pt x="563680" y="1560612"/>
                    </a:cubicBezTo>
                    <a:cubicBezTo>
                      <a:pt x="599467" y="1580176"/>
                      <a:pt x="337082" y="1149665"/>
                      <a:pt x="253614" y="875697"/>
                    </a:cubicBezTo>
                    <a:cubicBezTo>
                      <a:pt x="170128" y="601730"/>
                      <a:pt x="146288" y="353861"/>
                      <a:pt x="146288" y="236446"/>
                    </a:cubicBezTo>
                    <a:cubicBezTo>
                      <a:pt x="146288" y="119032"/>
                      <a:pt x="50874" y="-17947"/>
                      <a:pt x="38945" y="1617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21"/>
              <p:cNvSpPr/>
              <p:nvPr/>
            </p:nvSpPr>
            <p:spPr>
              <a:xfrm>
                <a:off x="5024722" y="2858893"/>
                <a:ext cx="587073" cy="280584"/>
              </a:xfrm>
              <a:custGeom>
                <a:avLst/>
                <a:gdLst/>
                <a:ahLst/>
                <a:cxnLst/>
                <a:rect l="l" t="t" r="r" b="b"/>
                <a:pathLst>
                  <a:path w="587073" h="280584" extrusionOk="0">
                    <a:moveTo>
                      <a:pt x="51985" y="260756"/>
                    </a:moveTo>
                    <a:cubicBezTo>
                      <a:pt x="51985" y="260756"/>
                      <a:pt x="397705" y="175955"/>
                      <a:pt x="489021" y="84638"/>
                    </a:cubicBezTo>
                    <a:cubicBezTo>
                      <a:pt x="580347" y="-6687"/>
                      <a:pt x="586862" y="-163"/>
                      <a:pt x="586862" y="-163"/>
                    </a:cubicBezTo>
                    <a:cubicBezTo>
                      <a:pt x="586862" y="-163"/>
                      <a:pt x="384646" y="143341"/>
                      <a:pt x="234618" y="182479"/>
                    </a:cubicBezTo>
                    <a:cubicBezTo>
                      <a:pt x="84589" y="221618"/>
                      <a:pt x="-212" y="280320"/>
                      <a:pt x="-212" y="280320"/>
                    </a:cubicBezTo>
                    <a:lnTo>
                      <a:pt x="51976" y="260756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21"/>
              <p:cNvSpPr/>
              <p:nvPr/>
            </p:nvSpPr>
            <p:spPr>
              <a:xfrm>
                <a:off x="5853188" y="2859052"/>
                <a:ext cx="477117" cy="319135"/>
              </a:xfrm>
              <a:custGeom>
                <a:avLst/>
                <a:gdLst/>
                <a:ahLst/>
                <a:cxnLst/>
                <a:rect l="l" t="t" r="r" b="b"/>
                <a:pathLst>
                  <a:path w="477117" h="319135" extrusionOk="0">
                    <a:moveTo>
                      <a:pt x="475962" y="117150"/>
                    </a:moveTo>
                    <a:cubicBezTo>
                      <a:pt x="443348" y="117150"/>
                      <a:pt x="286796" y="149764"/>
                      <a:pt x="254182" y="228040"/>
                    </a:cubicBezTo>
                    <a:cubicBezTo>
                      <a:pt x="221568" y="306317"/>
                      <a:pt x="182430" y="338930"/>
                      <a:pt x="169381" y="306317"/>
                    </a:cubicBezTo>
                    <a:cubicBezTo>
                      <a:pt x="156341" y="273703"/>
                      <a:pt x="234618" y="241090"/>
                      <a:pt x="195479" y="162813"/>
                    </a:cubicBezTo>
                    <a:cubicBezTo>
                      <a:pt x="156332" y="84537"/>
                      <a:pt x="195479" y="117150"/>
                      <a:pt x="117203" y="91061"/>
                    </a:cubicBezTo>
                    <a:cubicBezTo>
                      <a:pt x="38926" y="64972"/>
                      <a:pt x="-212" y="-265"/>
                      <a:pt x="-212" y="-265"/>
                    </a:cubicBezTo>
                    <a:cubicBezTo>
                      <a:pt x="-212" y="-265"/>
                      <a:pt x="51966" y="51923"/>
                      <a:pt x="208519" y="64972"/>
                    </a:cubicBezTo>
                    <a:cubicBezTo>
                      <a:pt x="365072" y="78012"/>
                      <a:pt x="489011" y="123675"/>
                      <a:pt x="475962" y="117150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21"/>
              <p:cNvSpPr/>
              <p:nvPr/>
            </p:nvSpPr>
            <p:spPr>
              <a:xfrm>
                <a:off x="6520528" y="3094577"/>
                <a:ext cx="224228" cy="239849"/>
              </a:xfrm>
              <a:custGeom>
                <a:avLst/>
                <a:gdLst/>
                <a:ahLst/>
                <a:cxnLst/>
                <a:rect l="l" t="t" r="r" b="b"/>
                <a:pathLst>
                  <a:path w="224228" h="239849" extrusionOk="0">
                    <a:moveTo>
                      <a:pt x="-212" y="-265"/>
                    </a:moveTo>
                    <a:cubicBezTo>
                      <a:pt x="-212" y="-265"/>
                      <a:pt x="-212" y="30682"/>
                      <a:pt x="55843" y="84841"/>
                    </a:cubicBezTo>
                    <a:cubicBezTo>
                      <a:pt x="111907" y="139000"/>
                      <a:pt x="224017" y="239585"/>
                      <a:pt x="224017" y="239585"/>
                    </a:cubicBezTo>
                    <a:cubicBezTo>
                      <a:pt x="224017" y="239585"/>
                      <a:pt x="55843" y="38426"/>
                      <a:pt x="-212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21"/>
              <p:cNvSpPr/>
              <p:nvPr/>
            </p:nvSpPr>
            <p:spPr>
              <a:xfrm>
                <a:off x="6316312" y="3217830"/>
                <a:ext cx="9525" cy="2348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34829" extrusionOk="0">
                    <a:moveTo>
                      <a:pt x="-212" y="-265"/>
                    </a:moveTo>
                    <a:lnTo>
                      <a:pt x="-212" y="234565"/>
                    </a:lnTo>
                  </a:path>
                </a:pathLst>
              </a:custGeom>
              <a:noFill/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21"/>
              <p:cNvSpPr/>
              <p:nvPr/>
            </p:nvSpPr>
            <p:spPr>
              <a:xfrm>
                <a:off x="5556584" y="3623843"/>
                <a:ext cx="738298" cy="271897"/>
              </a:xfrm>
              <a:custGeom>
                <a:avLst/>
                <a:gdLst/>
                <a:ahLst/>
                <a:cxnLst/>
                <a:rect l="l" t="t" r="r" b="b"/>
                <a:pathLst>
                  <a:path w="738298" h="271897" extrusionOk="0">
                    <a:moveTo>
                      <a:pt x="-208" y="-271"/>
                    </a:moveTo>
                    <a:cubicBezTo>
                      <a:pt x="311409" y="143289"/>
                      <a:pt x="323581" y="147278"/>
                      <a:pt x="430684" y="151261"/>
                    </a:cubicBezTo>
                    <a:cubicBezTo>
                      <a:pt x="537801" y="155250"/>
                      <a:pt x="654658" y="107396"/>
                      <a:pt x="666830" y="91447"/>
                    </a:cubicBezTo>
                    <a:cubicBezTo>
                      <a:pt x="679002" y="75497"/>
                      <a:pt x="812902" y="79481"/>
                      <a:pt x="679002" y="159238"/>
                    </a:cubicBezTo>
                    <a:cubicBezTo>
                      <a:pt x="545106" y="238996"/>
                      <a:pt x="462330" y="298810"/>
                      <a:pt x="335736" y="258934"/>
                    </a:cubicBezTo>
                    <a:cubicBezTo>
                      <a:pt x="209141" y="219058"/>
                      <a:pt x="148278" y="187154"/>
                      <a:pt x="99589" y="135312"/>
                    </a:cubicBezTo>
                    <a:cubicBezTo>
                      <a:pt x="50898" y="83469"/>
                      <a:pt x="2210" y="3717"/>
                      <a:pt x="-226" y="-2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21"/>
              <p:cNvSpPr/>
              <p:nvPr/>
            </p:nvSpPr>
            <p:spPr>
              <a:xfrm>
                <a:off x="5486723" y="2961608"/>
                <a:ext cx="267519" cy="423226"/>
              </a:xfrm>
              <a:custGeom>
                <a:avLst/>
                <a:gdLst/>
                <a:ahLst/>
                <a:cxnLst/>
                <a:rect l="l" t="t" r="r" b="b"/>
                <a:pathLst>
                  <a:path w="267519" h="423226" extrusionOk="0">
                    <a:moveTo>
                      <a:pt x="267307" y="-265"/>
                    </a:moveTo>
                    <a:cubicBezTo>
                      <a:pt x="230407" y="36636"/>
                      <a:pt x="-212" y="396404"/>
                      <a:pt x="-212" y="396404"/>
                    </a:cubicBezTo>
                    <a:cubicBezTo>
                      <a:pt x="-212" y="396404"/>
                      <a:pt x="-212" y="507104"/>
                      <a:pt x="128938" y="276485"/>
                    </a:cubicBezTo>
                    <a:cubicBezTo>
                      <a:pt x="258087" y="45865"/>
                      <a:pt x="267307" y="8965"/>
                      <a:pt x="267307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1" name="Google Shape;631;p21"/>
              <p:cNvGrpSpPr/>
              <p:nvPr/>
            </p:nvGrpSpPr>
            <p:grpSpPr>
              <a:xfrm>
                <a:off x="6306235" y="1356086"/>
                <a:ext cx="1235373" cy="1660293"/>
                <a:chOff x="6306235" y="1356086"/>
                <a:chExt cx="1235373" cy="1660293"/>
              </a:xfrm>
            </p:grpSpPr>
            <p:sp>
              <p:nvSpPr>
                <p:cNvPr id="632" name="Google Shape;632;p21"/>
                <p:cNvSpPr/>
                <p:nvPr/>
              </p:nvSpPr>
              <p:spPr>
                <a:xfrm>
                  <a:off x="6371938" y="1404273"/>
                  <a:ext cx="1143381" cy="1612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381" h="1612106" extrusionOk="0">
                      <a:moveTo>
                        <a:pt x="25604" y="1611840"/>
                      </a:moveTo>
                      <a:lnTo>
                        <a:pt x="1142696" y="17260"/>
                      </a:lnTo>
                      <a:lnTo>
                        <a:pt x="1120788" y="-266"/>
                      </a:lnTo>
                      <a:lnTo>
                        <a:pt x="-685" y="1607459"/>
                      </a:lnTo>
                      <a:lnTo>
                        <a:pt x="25604" y="1611840"/>
                      </a:lnTo>
                      <a:close/>
                    </a:path>
                  </a:pathLst>
                </a:custGeom>
                <a:solidFill>
                  <a:srgbClr val="FFE680">
                    <a:alpha val="439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21"/>
                <p:cNvGrpSpPr/>
                <p:nvPr/>
              </p:nvGrpSpPr>
              <p:grpSpPr>
                <a:xfrm>
                  <a:off x="6306235" y="1356086"/>
                  <a:ext cx="1235373" cy="1647158"/>
                  <a:chOff x="6306235" y="1356086"/>
                  <a:chExt cx="1235373" cy="1647158"/>
                </a:xfrm>
              </p:grpSpPr>
              <p:sp>
                <p:nvSpPr>
                  <p:cNvPr id="634" name="Google Shape;634;p21"/>
                  <p:cNvSpPr/>
                  <p:nvPr/>
                </p:nvSpPr>
                <p:spPr>
                  <a:xfrm>
                    <a:off x="6306235" y="1356086"/>
                    <a:ext cx="1235373" cy="1647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373" h="1647158" extrusionOk="0">
                        <a:moveTo>
                          <a:pt x="113215" y="1646883"/>
                        </a:moveTo>
                        <a:lnTo>
                          <a:pt x="1234688" y="74210"/>
                        </a:lnTo>
                        <a:lnTo>
                          <a:pt x="1120789" y="-266"/>
                        </a:lnTo>
                        <a:lnTo>
                          <a:pt x="-685" y="1607459"/>
                        </a:lnTo>
                        <a:lnTo>
                          <a:pt x="113215" y="1646892"/>
                        </a:lnTo>
                        <a:close/>
                      </a:path>
                    </a:pathLst>
                  </a:custGeom>
                  <a:solidFill>
                    <a:srgbClr val="C8AB37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21"/>
                  <p:cNvSpPr/>
                  <p:nvPr/>
                </p:nvSpPr>
                <p:spPr>
                  <a:xfrm>
                    <a:off x="6310692" y="1386747"/>
                    <a:ext cx="1143380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0" h="1612106" extrusionOk="0">
                        <a:moveTo>
                          <a:pt x="25604" y="1611840"/>
                        </a:moveTo>
                        <a:lnTo>
                          <a:pt x="1142695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AC9D93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21"/>
                  <p:cNvSpPr/>
                  <p:nvPr/>
                </p:nvSpPr>
                <p:spPr>
                  <a:xfrm>
                    <a:off x="6380702" y="1395510"/>
                    <a:ext cx="1099565" cy="1546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5" h="1546383" extrusionOk="0">
                        <a:moveTo>
                          <a:pt x="-685" y="1546118"/>
                        </a:moveTo>
                        <a:lnTo>
                          <a:pt x="1076973" y="-266"/>
                        </a:lnTo>
                        <a:lnTo>
                          <a:pt x="1098880" y="8496"/>
                        </a:lnTo>
                        <a:lnTo>
                          <a:pt x="-685" y="15461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637" name="Google Shape;637;p21"/>
          <p:cNvGrpSpPr/>
          <p:nvPr/>
        </p:nvGrpSpPr>
        <p:grpSpPr>
          <a:xfrm flipH="1">
            <a:off x="4629237" y="7118242"/>
            <a:ext cx="1253265" cy="3024323"/>
            <a:chOff x="4028392" y="3097874"/>
            <a:chExt cx="1270158" cy="3065088"/>
          </a:xfrm>
        </p:grpSpPr>
        <p:sp>
          <p:nvSpPr>
            <p:cNvPr id="638" name="Google Shape;638;p21"/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4" name="Google Shape;644;p21"/>
          <p:cNvGrpSpPr/>
          <p:nvPr/>
        </p:nvGrpSpPr>
        <p:grpSpPr>
          <a:xfrm>
            <a:off x="3258171" y="7058755"/>
            <a:ext cx="1253265" cy="3024323"/>
            <a:chOff x="4180792" y="3250274"/>
            <a:chExt cx="1270158" cy="3065088"/>
          </a:xfrm>
        </p:grpSpPr>
        <p:sp>
          <p:nvSpPr>
            <p:cNvPr id="645" name="Google Shape;645;p21"/>
            <p:cNvSpPr/>
            <p:nvPr/>
          </p:nvSpPr>
          <p:spPr>
            <a:xfrm>
              <a:off x="4237658" y="32798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4180792" y="32502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700" b="0" i="0" u="none" strike="noStrike" kern="1200" cap="none" spc="0" normalizeH="0" baseline="0" noProof="0">
                  <a:ln>
                    <a:noFill/>
                  </a:ln>
                  <a:solidFill>
                    <a:srgbClr val="FFFBF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4367024" y="46349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5117180" y="47888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4872316" y="37115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4319870" y="38200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1" name="Google Shape;651;p21"/>
          <p:cNvSpPr/>
          <p:nvPr/>
        </p:nvSpPr>
        <p:spPr>
          <a:xfrm flipH="1">
            <a:off x="9377" y="9492155"/>
            <a:ext cx="18279023" cy="795305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21"/>
          <p:cNvSpPr txBox="1">
            <a:spLocks noGrp="1"/>
          </p:cNvSpPr>
          <p:nvPr>
            <p:ph type="title"/>
          </p:nvPr>
        </p:nvSpPr>
        <p:spPr>
          <a:xfrm>
            <a:off x="966300" y="1461563"/>
            <a:ext cx="8372250" cy="11452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xmlns="" id="{DC26E4C9-79FA-4673-8A98-7879785074BA}"/>
              </a:ext>
            </a:extLst>
          </p:cNvPr>
          <p:cNvSpPr txBox="1">
            <a:spLocks/>
          </p:cNvSpPr>
          <p:nvPr userDrawn="1"/>
        </p:nvSpPr>
        <p:spPr>
          <a:xfrm>
            <a:off x="15472004" y="-337649"/>
            <a:ext cx="3279371" cy="118110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xmlns="" id="{FA662C1C-4478-4587-B07D-25AF1FF0AFA4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1266576" y="8953087"/>
            <a:ext cx="3279371" cy="85721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Diệu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298586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groups/629898828017053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groups/629898828017053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groups/629898828017053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16078200" y="-516276"/>
            <a:ext cx="147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By:</a:t>
            </a:r>
            <a:r>
              <a:rPr lang="en-US" baseline="0" dirty="0" smtClean="0">
                <a:solidFill>
                  <a:schemeClr val="tx1"/>
                </a:solidFill>
              </a:rPr>
              <a:t> Hồng Linh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xmlns="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455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xmlns="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37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xmlns="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701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xmlns="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16078200" y="-51627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By:</a:t>
            </a:r>
            <a:r>
              <a:rPr lang="en-US" baseline="0" dirty="0" smtClean="0">
                <a:solidFill>
                  <a:schemeClr val="bg2"/>
                </a:solidFill>
              </a:rPr>
              <a:t> Hồng Linh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690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xmlns="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6078200" y="-51627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By:</a:t>
            </a:r>
            <a:r>
              <a:rPr lang="en-US" baseline="0" dirty="0" smtClean="0">
                <a:solidFill>
                  <a:schemeClr val="bg2"/>
                </a:solidFill>
              </a:rPr>
              <a:t> Hồng Linh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963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image" Target="../media/image5.svg"/><Relationship Id="rId4" Type="http://schemas.openxmlformats.org/officeDocument/2006/relationships/image" Target="../media/image15.svg"/><Relationship Id="rId9" Type="http://schemas.openxmlformats.org/officeDocument/2006/relationships/image" Target="../media/image6.png"/><Relationship Id="rId14" Type="http://schemas.openxmlformats.org/officeDocument/2006/relationships/image" Target="../media/image5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media" Target="../media/media2.mp3"/><Relationship Id="rId7" Type="http://schemas.openxmlformats.org/officeDocument/2006/relationships/image" Target="../media/image4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0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2.mp3"/><Relationship Id="rId9" Type="http://schemas.openxmlformats.org/officeDocument/2006/relationships/image" Target="../media/image39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media" Target="../media/media2.mp3"/><Relationship Id="rId7" Type="http://schemas.openxmlformats.org/officeDocument/2006/relationships/image" Target="../media/image4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0.png"/><Relationship Id="rId5" Type="http://schemas.openxmlformats.org/officeDocument/2006/relationships/slideLayout" Target="../slideLayouts/slideLayout14.xml"/><Relationship Id="rId4" Type="http://schemas.openxmlformats.org/officeDocument/2006/relationships/audio" Target="../media/media2.mp3"/><Relationship Id="rId9" Type="http://schemas.openxmlformats.org/officeDocument/2006/relationships/image" Target="../media/image39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media" Target="../media/media2.mp3"/><Relationship Id="rId7" Type="http://schemas.openxmlformats.org/officeDocument/2006/relationships/image" Target="../media/image4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0.png"/><Relationship Id="rId5" Type="http://schemas.openxmlformats.org/officeDocument/2006/relationships/slideLayout" Target="../slideLayouts/slideLayout15.xml"/><Relationship Id="rId4" Type="http://schemas.openxmlformats.org/officeDocument/2006/relationships/audio" Target="../media/media2.mp3"/><Relationship Id="rId9" Type="http://schemas.openxmlformats.org/officeDocument/2006/relationships/image" Target="../media/image39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12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61.svg"/><Relationship Id="rId5" Type="http://schemas.openxmlformats.org/officeDocument/2006/relationships/image" Target="../media/image57.svg"/><Relationship Id="rId10" Type="http://schemas.openxmlformats.org/officeDocument/2006/relationships/image" Target="../media/image25.png"/><Relationship Id="rId4" Type="http://schemas.openxmlformats.org/officeDocument/2006/relationships/image" Target="../media/image44.png"/><Relationship Id="rId9" Type="http://schemas.openxmlformats.org/officeDocument/2006/relationships/image" Target="../media/image5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13.png"/><Relationship Id="rId17" Type="http://schemas.openxmlformats.org/officeDocument/2006/relationships/image" Target="../media/image4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2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4.png"/><Relationship Id="rId10" Type="http://schemas.openxmlformats.org/officeDocument/2006/relationships/image" Target="../media/image5.svg"/><Relationship Id="rId4" Type="http://schemas.openxmlformats.org/officeDocument/2006/relationships/image" Target="../media/image15.svg"/><Relationship Id="rId9" Type="http://schemas.openxmlformats.org/officeDocument/2006/relationships/image" Target="../media/image6.png"/><Relationship Id="rId14" Type="http://schemas.openxmlformats.org/officeDocument/2006/relationships/image" Target="../media/image5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2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1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9.png"/><Relationship Id="rId5" Type="http://schemas.openxmlformats.org/officeDocument/2006/relationships/image" Target="../media/image12.png"/><Relationship Id="rId15" Type="http://schemas.openxmlformats.org/officeDocument/2006/relationships/image" Target="../media/image4.png"/><Relationship Id="rId10" Type="http://schemas.openxmlformats.org/officeDocument/2006/relationships/image" Target="../media/image5.svg"/><Relationship Id="rId4" Type="http://schemas.openxmlformats.org/officeDocument/2006/relationships/image" Target="../media/image15.svg"/><Relationship Id="rId9" Type="http://schemas.openxmlformats.org/officeDocument/2006/relationships/image" Target="../media/image6.png"/><Relationship Id="rId14" Type="http://schemas.openxmlformats.org/officeDocument/2006/relationships/image" Target="../media/image5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6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5.sv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3.wav"/><Relationship Id="rId7" Type="http://schemas.openxmlformats.org/officeDocument/2006/relationships/image" Target="../media/image17.svg"/><Relationship Id="rId17" Type="http://schemas.openxmlformats.org/officeDocument/2006/relationships/image" Target="../media/image30.png"/><Relationship Id="rId2" Type="http://schemas.openxmlformats.org/officeDocument/2006/relationships/audio" Target="../media/audio2.wav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15" Type="http://schemas.openxmlformats.org/officeDocument/2006/relationships/image" Target="../media/image29.png"/><Relationship Id="rId10" Type="http://schemas.openxmlformats.org/officeDocument/2006/relationships/image" Target="../media/image28.png"/><Relationship Id="rId4" Type="http://schemas.openxmlformats.org/officeDocument/2006/relationships/audio" Target="../media/audio1.wav"/><Relationship Id="rId9" Type="http://schemas.openxmlformats.org/officeDocument/2006/relationships/image" Target="../media/image19.svg"/><Relationship Id="rId1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10" Type="http://schemas.openxmlformats.org/officeDocument/2006/relationships/image" Target="../media/image32.png"/><Relationship Id="rId4" Type="http://schemas.openxmlformats.org/officeDocument/2006/relationships/image" Target="../media/image32.svg"/><Relationship Id="rId9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1.svg"/><Relationship Id="rId7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microsoft.com/office/2007/relationships/hdphoto" Target="../media/hdphoto4.wdp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146049"/>
              </p:ext>
            </p:extLst>
          </p:nvPr>
        </p:nvGraphicFramePr>
        <p:xfrm>
          <a:off x="-78312" y="-400685"/>
          <a:ext cx="18444621" cy="11209513"/>
        </p:xfrm>
        <a:graphic>
          <a:graphicData uri="http://schemas.openxmlformats.org/drawingml/2006/table">
            <a:tbl>
              <a:tblPr/>
              <a:tblGrid>
                <a:gridCol w="1837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1127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353185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-98945" y="-38100"/>
            <a:ext cx="18485889" cy="1771930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90" y="0"/>
                </a:lnTo>
                <a:lnTo>
                  <a:pt x="18485890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t="-437280"/>
            </a:stretch>
          </a:blipFill>
        </p:spPr>
      </p:sp>
      <p:sp>
        <p:nvSpPr>
          <p:cNvPr id="4" name="Freeform 4"/>
          <p:cNvSpPr/>
          <p:nvPr/>
        </p:nvSpPr>
        <p:spPr>
          <a:xfrm rot="-185108">
            <a:off x="9859461" y="367611"/>
            <a:ext cx="3240312" cy="1656609"/>
          </a:xfrm>
          <a:custGeom>
            <a:avLst/>
            <a:gdLst/>
            <a:ahLst/>
            <a:cxnLst/>
            <a:rect l="l" t="t" r="r" b="b"/>
            <a:pathLst>
              <a:path w="3240312" h="1656609">
                <a:moveTo>
                  <a:pt x="0" y="0"/>
                </a:moveTo>
                <a:lnTo>
                  <a:pt x="3240312" y="0"/>
                </a:lnTo>
                <a:lnTo>
                  <a:pt x="3240312" y="1656610"/>
                </a:lnTo>
                <a:lnTo>
                  <a:pt x="0" y="16566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70142">
            <a:off x="760008" y="3355780"/>
            <a:ext cx="1390355" cy="1236836"/>
          </a:xfrm>
          <a:custGeom>
            <a:avLst/>
            <a:gdLst/>
            <a:ahLst/>
            <a:cxnLst/>
            <a:rect l="l" t="t" r="r" b="b"/>
            <a:pathLst>
              <a:path w="1390355" h="1236836">
                <a:moveTo>
                  <a:pt x="0" y="0"/>
                </a:moveTo>
                <a:lnTo>
                  <a:pt x="1390354" y="0"/>
                </a:lnTo>
                <a:lnTo>
                  <a:pt x="1390354" y="1236836"/>
                </a:lnTo>
                <a:lnTo>
                  <a:pt x="0" y="12368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911868">
            <a:off x="273804" y="6048087"/>
            <a:ext cx="2997508" cy="3086237"/>
          </a:xfrm>
          <a:custGeom>
            <a:avLst/>
            <a:gdLst/>
            <a:ahLst/>
            <a:cxnLst/>
            <a:rect l="l" t="t" r="r" b="b"/>
            <a:pathLst>
              <a:path w="2997508" h="3086237">
                <a:moveTo>
                  <a:pt x="0" y="0"/>
                </a:moveTo>
                <a:lnTo>
                  <a:pt x="2997507" y="0"/>
                </a:lnTo>
                <a:lnTo>
                  <a:pt x="2997507" y="3086236"/>
                </a:lnTo>
                <a:lnTo>
                  <a:pt x="0" y="30862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64056">
            <a:off x="8141617" y="7396625"/>
            <a:ext cx="4789674" cy="389161"/>
          </a:xfrm>
          <a:custGeom>
            <a:avLst/>
            <a:gdLst/>
            <a:ahLst/>
            <a:cxnLst/>
            <a:rect l="l" t="t" r="r" b="b"/>
            <a:pathLst>
              <a:path w="4789674" h="389161">
                <a:moveTo>
                  <a:pt x="0" y="0"/>
                </a:moveTo>
                <a:lnTo>
                  <a:pt x="4789674" y="0"/>
                </a:lnTo>
                <a:lnTo>
                  <a:pt x="4789674" y="389161"/>
                </a:lnTo>
                <a:lnTo>
                  <a:pt x="0" y="3891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8583690"/>
            <a:ext cx="18485889" cy="1741410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t="-1" b="-446696"/>
            </a:stretch>
          </a:blipFill>
        </p:spPr>
      </p:sp>
      <p:sp>
        <p:nvSpPr>
          <p:cNvPr id="11" name="Freeform 11"/>
          <p:cNvSpPr/>
          <p:nvPr/>
        </p:nvSpPr>
        <p:spPr>
          <a:xfrm rot="-1264247">
            <a:off x="11982111" y="6760796"/>
            <a:ext cx="4224487" cy="2406198"/>
          </a:xfrm>
          <a:custGeom>
            <a:avLst/>
            <a:gdLst/>
            <a:ahLst/>
            <a:cxnLst/>
            <a:rect l="l" t="t" r="r" b="b"/>
            <a:pathLst>
              <a:path w="4224487" h="2406198">
                <a:moveTo>
                  <a:pt x="0" y="0"/>
                </a:moveTo>
                <a:lnTo>
                  <a:pt x="4224487" y="0"/>
                </a:lnTo>
                <a:lnTo>
                  <a:pt x="4224487" y="2406198"/>
                </a:lnTo>
                <a:lnTo>
                  <a:pt x="0" y="24061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/>
          <a:srcRect b="21376"/>
          <a:stretch/>
        </p:blipFill>
        <p:spPr>
          <a:xfrm>
            <a:off x="-5562600" y="567874"/>
            <a:ext cx="23392379" cy="815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-78312" y="-400685"/>
          <a:ext cx="18444621" cy="11088369"/>
        </p:xfrm>
        <a:graphic>
          <a:graphicData uri="http://schemas.openxmlformats.org/drawingml/2006/table">
            <a:tbl>
              <a:tblPr/>
              <a:tblGrid>
                <a:gridCol w="1837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1127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0" y="9029700"/>
            <a:ext cx="18485889" cy="1295400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t="21327" b="-65625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31534" y="4890015"/>
            <a:ext cx="4214952" cy="4339719"/>
          </a:xfrm>
          <a:custGeom>
            <a:avLst/>
            <a:gdLst/>
            <a:ahLst/>
            <a:cxnLst/>
            <a:rect l="l" t="t" r="r" b="b"/>
            <a:pathLst>
              <a:path w="4214952" h="4339719">
                <a:moveTo>
                  <a:pt x="0" y="0"/>
                </a:moveTo>
                <a:lnTo>
                  <a:pt x="4214953" y="0"/>
                </a:lnTo>
                <a:lnTo>
                  <a:pt x="4214953" y="4339719"/>
                </a:lnTo>
                <a:lnTo>
                  <a:pt x="0" y="43397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43125" y="2082016"/>
            <a:ext cx="14865946" cy="6247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20300" spc="534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VẬN</a:t>
            </a:r>
          </a:p>
          <a:p>
            <a:pPr marL="0" lvl="0" indent="0" algn="ctr"/>
            <a:r>
              <a:rPr lang="en-US" sz="20300" u="none" spc="534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DỤNG</a:t>
            </a:r>
            <a:endParaRPr lang="en-US" sz="20300" u="none" spc="534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latin typeface="#9Slide05 SVNSteady" pitchFamily="2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3000845" y="1107240"/>
            <a:ext cx="4303466" cy="2200147"/>
          </a:xfrm>
          <a:custGeom>
            <a:avLst/>
            <a:gdLst/>
            <a:ahLst/>
            <a:cxnLst/>
            <a:rect l="l" t="t" r="r" b="b"/>
            <a:pathLst>
              <a:path w="4303466" h="2200147">
                <a:moveTo>
                  <a:pt x="0" y="0"/>
                </a:moveTo>
                <a:lnTo>
                  <a:pt x="4303466" y="0"/>
                </a:lnTo>
                <a:lnTo>
                  <a:pt x="4303466" y="2200146"/>
                </a:lnTo>
                <a:lnTo>
                  <a:pt x="0" y="22001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64056">
            <a:off x="6749161" y="8228610"/>
            <a:ext cx="4789674" cy="389161"/>
          </a:xfrm>
          <a:custGeom>
            <a:avLst/>
            <a:gdLst/>
            <a:ahLst/>
            <a:cxnLst/>
            <a:rect l="l" t="t" r="r" b="b"/>
            <a:pathLst>
              <a:path w="4789674" h="389161">
                <a:moveTo>
                  <a:pt x="0" y="0"/>
                </a:moveTo>
                <a:lnTo>
                  <a:pt x="4789674" y="0"/>
                </a:lnTo>
                <a:lnTo>
                  <a:pt x="4789674" y="389161"/>
                </a:lnTo>
                <a:lnTo>
                  <a:pt x="0" y="3891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70142">
            <a:off x="13987040" y="7663644"/>
            <a:ext cx="1018016" cy="905610"/>
          </a:xfrm>
          <a:custGeom>
            <a:avLst/>
            <a:gdLst/>
            <a:ahLst/>
            <a:cxnLst/>
            <a:rect l="l" t="t" r="r" b="b"/>
            <a:pathLst>
              <a:path w="1018016" h="905610">
                <a:moveTo>
                  <a:pt x="0" y="0"/>
                </a:moveTo>
                <a:lnTo>
                  <a:pt x="1018017" y="0"/>
                </a:lnTo>
                <a:lnTo>
                  <a:pt x="1018017" y="905610"/>
                </a:lnTo>
                <a:lnTo>
                  <a:pt x="0" y="9056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264247">
            <a:off x="2144182" y="1209254"/>
            <a:ext cx="3713308" cy="2115038"/>
          </a:xfrm>
          <a:custGeom>
            <a:avLst/>
            <a:gdLst/>
            <a:ahLst/>
            <a:cxnLst/>
            <a:rect l="l" t="t" r="r" b="b"/>
            <a:pathLst>
              <a:path w="3713308" h="2115038">
                <a:moveTo>
                  <a:pt x="0" y="0"/>
                </a:moveTo>
                <a:lnTo>
                  <a:pt x="3713308" y="0"/>
                </a:lnTo>
                <a:lnTo>
                  <a:pt x="3713308" y="2115039"/>
                </a:lnTo>
                <a:lnTo>
                  <a:pt x="0" y="211503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52210">
            <a:off x="15556162" y="6946877"/>
            <a:ext cx="1705818" cy="1517468"/>
          </a:xfrm>
          <a:custGeom>
            <a:avLst/>
            <a:gdLst/>
            <a:ahLst/>
            <a:cxnLst/>
            <a:rect l="l" t="t" r="r" b="b"/>
            <a:pathLst>
              <a:path w="1705818" h="1517468">
                <a:moveTo>
                  <a:pt x="0" y="0"/>
                </a:moveTo>
                <a:lnTo>
                  <a:pt x="1705818" y="0"/>
                </a:lnTo>
                <a:lnTo>
                  <a:pt x="1705818" y="1517468"/>
                </a:lnTo>
                <a:lnTo>
                  <a:pt x="0" y="15174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4064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62;p28">
            <a:extLst>
              <a:ext uri="{FF2B5EF4-FFF2-40B4-BE49-F238E27FC236}">
                <a16:creationId xmlns:a16="http://schemas.microsoft.com/office/drawing/2014/main" xmlns="" id="{852FDB8D-6884-403B-9624-CCDEA281BEB7}"/>
              </a:ext>
            </a:extLst>
          </p:cNvPr>
          <p:cNvSpPr txBox="1"/>
          <p:nvPr/>
        </p:nvSpPr>
        <p:spPr>
          <a:xfrm>
            <a:off x="161461" y="2203190"/>
            <a:ext cx="32135067" cy="37037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-US" sz="9900" b="1" kern="0">
                <a:ln>
                  <a:solidFill>
                    <a:srgbClr val="00FFFF"/>
                  </a:solidFill>
                </a:ln>
                <a:solidFill>
                  <a:srgbClr val="0070C0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KHỞI</a:t>
            </a:r>
          </a:p>
          <a:p>
            <a:pPr defTabSz="1371600">
              <a:buClr>
                <a:srgbClr val="000000"/>
              </a:buClr>
              <a:defRPr/>
            </a:pPr>
            <a:r>
              <a:rPr lang="en-US" sz="9900" b="1" kern="0">
                <a:ln>
                  <a:solidFill>
                    <a:srgbClr val="00FFFF"/>
                  </a:solidFill>
                </a:ln>
                <a:solidFill>
                  <a:srgbClr val="0070C0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 </a:t>
            </a:r>
          </a:p>
          <a:p>
            <a:pPr defTabSz="1371600">
              <a:buClr>
                <a:srgbClr val="000000"/>
              </a:buClr>
              <a:defRPr/>
            </a:pPr>
            <a:r>
              <a:rPr lang="en-US" sz="9900" b="1" kern="0">
                <a:ln>
                  <a:solidFill>
                    <a:srgbClr val="00FFFF"/>
                  </a:solidFill>
                </a:ln>
                <a:solidFill>
                  <a:srgbClr val="0070C0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       ĐỘNG</a:t>
            </a:r>
            <a:endParaRPr sz="9900" b="1" kern="0">
              <a:ln>
                <a:solidFill>
                  <a:srgbClr val="00FFFF"/>
                </a:solidFill>
              </a:ln>
              <a:solidFill>
                <a:srgbClr val="0070C0"/>
              </a:solidFill>
              <a:effectLst>
                <a:glow rad="63500">
                  <a:srgbClr val="0000FF">
                    <a:alpha val="4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UVF Mussica Swash" panose="04000000000000000000" pitchFamily="82" charset="0"/>
              <a:ea typeface="Pompiere"/>
              <a:cs typeface="Pompiere"/>
              <a:sym typeface="Pompiere"/>
            </a:endParaRPr>
          </a:p>
        </p:txBody>
      </p:sp>
      <p:grpSp>
        <p:nvGrpSpPr>
          <p:cNvPr id="10" name="Google Shape;766;p25">
            <a:extLst>
              <a:ext uri="{FF2B5EF4-FFF2-40B4-BE49-F238E27FC236}">
                <a16:creationId xmlns:a16="http://schemas.microsoft.com/office/drawing/2014/main" xmlns="" id="{5B1A2635-4480-45C7-8813-780BF7C9970C}"/>
              </a:ext>
            </a:extLst>
          </p:cNvPr>
          <p:cNvGrpSpPr/>
          <p:nvPr/>
        </p:nvGrpSpPr>
        <p:grpSpPr>
          <a:xfrm>
            <a:off x="2664372" y="846740"/>
            <a:ext cx="1213947" cy="1355832"/>
            <a:chOff x="3688121" y="2981594"/>
            <a:chExt cx="3319085" cy="3319078"/>
          </a:xfrm>
        </p:grpSpPr>
        <p:sp>
          <p:nvSpPr>
            <p:cNvPr id="11" name="Google Shape;767;p25">
              <a:extLst>
                <a:ext uri="{FF2B5EF4-FFF2-40B4-BE49-F238E27FC236}">
                  <a16:creationId xmlns:a16="http://schemas.microsoft.com/office/drawing/2014/main" xmlns="" id="{03EF39FD-9789-4F6F-AE79-3ABEFA53D7E4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768;p25">
              <a:extLst>
                <a:ext uri="{FF2B5EF4-FFF2-40B4-BE49-F238E27FC236}">
                  <a16:creationId xmlns:a16="http://schemas.microsoft.com/office/drawing/2014/main" xmlns="" id="{E2FED88D-37FC-47D9-90A5-AA1C4C710290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" name="Google Shape;769;p25">
              <a:extLst>
                <a:ext uri="{FF2B5EF4-FFF2-40B4-BE49-F238E27FC236}">
                  <a16:creationId xmlns:a16="http://schemas.microsoft.com/office/drawing/2014/main" xmlns="" id="{7D315E66-F1D5-4862-8A2E-71C1741205D6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21" name="Google Shape;770;p25">
                <a:extLst>
                  <a:ext uri="{FF2B5EF4-FFF2-40B4-BE49-F238E27FC236}">
                    <a16:creationId xmlns:a16="http://schemas.microsoft.com/office/drawing/2014/main" xmlns="" id="{D5B98227-A27F-48A8-AE74-36E53BC23086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71;p25">
                <a:extLst>
                  <a:ext uri="{FF2B5EF4-FFF2-40B4-BE49-F238E27FC236}">
                    <a16:creationId xmlns:a16="http://schemas.microsoft.com/office/drawing/2014/main" xmlns="" id="{DA5B206C-42CC-430B-A595-19CA785CA059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772;p25">
              <a:extLst>
                <a:ext uri="{FF2B5EF4-FFF2-40B4-BE49-F238E27FC236}">
                  <a16:creationId xmlns:a16="http://schemas.microsoft.com/office/drawing/2014/main" xmlns="" id="{D3403DE6-78E8-4BC6-B29B-7299BEE7B542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19" name="Google Shape;773;p25">
                <a:extLst>
                  <a:ext uri="{FF2B5EF4-FFF2-40B4-BE49-F238E27FC236}">
                    <a16:creationId xmlns:a16="http://schemas.microsoft.com/office/drawing/2014/main" xmlns="" id="{69D3A2BC-5012-45E6-8BC6-25A00F6BA9AF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74;p25">
                <a:extLst>
                  <a:ext uri="{FF2B5EF4-FFF2-40B4-BE49-F238E27FC236}">
                    <a16:creationId xmlns:a16="http://schemas.microsoft.com/office/drawing/2014/main" xmlns="" id="{CAC5FF45-4179-4583-989E-2F3787D77DEB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775;p25">
              <a:extLst>
                <a:ext uri="{FF2B5EF4-FFF2-40B4-BE49-F238E27FC236}">
                  <a16:creationId xmlns:a16="http://schemas.microsoft.com/office/drawing/2014/main" xmlns="" id="{45217EEA-66EE-42D1-A03D-FE418F6D44D4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76;p25">
              <a:extLst>
                <a:ext uri="{FF2B5EF4-FFF2-40B4-BE49-F238E27FC236}">
                  <a16:creationId xmlns:a16="http://schemas.microsoft.com/office/drawing/2014/main" xmlns="" id="{52044049-0AE7-4E5D-B29D-1508E75AA0D1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77;p25">
              <a:extLst>
                <a:ext uri="{FF2B5EF4-FFF2-40B4-BE49-F238E27FC236}">
                  <a16:creationId xmlns:a16="http://schemas.microsoft.com/office/drawing/2014/main" xmlns="" id="{E00A07FC-76CE-46BC-98BF-216A02283063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78;p25">
              <a:extLst>
                <a:ext uri="{FF2B5EF4-FFF2-40B4-BE49-F238E27FC236}">
                  <a16:creationId xmlns:a16="http://schemas.microsoft.com/office/drawing/2014/main" xmlns="" id="{46DC5C1E-F8A1-408C-8562-67C308C5C26A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BC41E08-EF8E-4BC6-8081-A81C6F8651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87" y="3878318"/>
            <a:ext cx="1246206" cy="1308537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xmlns="" id="{4EC23C8B-E6CD-4C6A-A752-702D80451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0263" y="5287016"/>
            <a:ext cx="4278732" cy="5071140"/>
          </a:xfrm>
          <a:prstGeom prst="rect">
            <a:avLst/>
          </a:prstGeom>
        </p:spPr>
      </p:pic>
      <p:sp>
        <p:nvSpPr>
          <p:cNvPr id="25" name="Google Shape;862;p28">
            <a:extLst>
              <a:ext uri="{FF2B5EF4-FFF2-40B4-BE49-F238E27FC236}">
                <a16:creationId xmlns:a16="http://schemas.microsoft.com/office/drawing/2014/main" xmlns="" id="{23BFAFE4-3383-46B0-9E24-E484E7EA84DF}"/>
              </a:ext>
            </a:extLst>
          </p:cNvPr>
          <p:cNvSpPr txBox="1"/>
          <p:nvPr/>
        </p:nvSpPr>
        <p:spPr>
          <a:xfrm>
            <a:off x="2200897" y="7924031"/>
            <a:ext cx="9561050" cy="2156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" sz="10800" b="1" kern="0" dirty="0">
                <a:ln w="38100">
                  <a:solidFill>
                    <a:srgbClr val="00FFFF"/>
                  </a:solidFill>
                </a:ln>
                <a:solidFill>
                  <a:srgbClr val="002060"/>
                </a:solidFill>
                <a:effectLst>
                  <a:glow rad="63500">
                    <a:srgbClr val="0000FF">
                      <a:satMod val="175000"/>
                      <a:alpha val="40000"/>
                    </a:srgbClr>
                  </a:glow>
                </a:effectLst>
                <a:latin typeface="#9Slide07 SFU Rhythm" panose="00000400000000000000" pitchFamily="2" charset="0"/>
                <a:ea typeface="Pompiere"/>
                <a:cs typeface="Pompiere"/>
                <a:sym typeface="Pompiere"/>
              </a:rPr>
              <a:t>Chọn phao bơi</a:t>
            </a:r>
            <a:endParaRPr sz="10800" b="1" kern="0" dirty="0">
              <a:ln w="38100">
                <a:solidFill>
                  <a:srgbClr val="00FFFF"/>
                </a:solidFill>
              </a:ln>
              <a:solidFill>
                <a:srgbClr val="002060"/>
              </a:solidFill>
              <a:effectLst>
                <a:glow rad="63500">
                  <a:srgbClr val="0000FF">
                    <a:satMod val="175000"/>
                    <a:alpha val="40000"/>
                  </a:srgbClr>
                </a:glow>
              </a:effectLst>
              <a:latin typeface="#9Slide07 SFU Rhythm" panose="00000400000000000000" pitchFamily="2" charset="0"/>
              <a:ea typeface="Pompiere"/>
              <a:cs typeface="Pompiere"/>
              <a:sym typeface="Pompier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751A843-77D9-45D2-8921-60829EAB939C}"/>
              </a:ext>
            </a:extLst>
          </p:cNvPr>
          <p:cNvSpPr txBox="1"/>
          <p:nvPr/>
        </p:nvSpPr>
        <p:spPr>
          <a:xfrm>
            <a:off x="1115801" y="5491391"/>
            <a:ext cx="586562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" sz="22500" b="1" kern="0">
                <a:ln w="19050">
                  <a:solidFill>
                    <a:srgbClr val="FFFBF8">
                      <a:lumMod val="10000"/>
                    </a:srgbClr>
                  </a:solidFill>
                </a:ln>
                <a:solidFill>
                  <a:srgbClr val="F57654"/>
                </a:solidFill>
                <a:latin typeface="UVF Fiolex Girls" panose="020B0603050302020204" pitchFamily="34" charset="0"/>
                <a:cs typeface="Arial"/>
                <a:sym typeface="Pompiere"/>
              </a:rPr>
              <a:t>Game</a:t>
            </a:r>
            <a:endParaRPr lang="en-US" sz="22500" kern="0">
              <a:ln w="19050">
                <a:solidFill>
                  <a:srgbClr val="FFFBF8">
                    <a:lumMod val="10000"/>
                  </a:srgbClr>
                </a:solidFill>
              </a:ln>
              <a:solidFill>
                <a:srgbClr val="F57654"/>
              </a:solidFill>
              <a:latin typeface="UVF Fiolex Girls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974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5" grpId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1;p5">
            <a:extLst>
              <a:ext uri="{FF2B5EF4-FFF2-40B4-BE49-F238E27FC236}">
                <a16:creationId xmlns:a16="http://schemas.microsoft.com/office/drawing/2014/main" xmlns="" id="{BE1AB2F1-7175-4934-A18A-2843C677CD6C}"/>
              </a:ext>
            </a:extLst>
          </p:cNvPr>
          <p:cNvSpPr/>
          <p:nvPr/>
        </p:nvSpPr>
        <p:spPr>
          <a:xfrm>
            <a:off x="239987" y="2301127"/>
            <a:ext cx="18296730" cy="5175560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32;p5">
            <a:extLst>
              <a:ext uri="{FF2B5EF4-FFF2-40B4-BE49-F238E27FC236}">
                <a16:creationId xmlns:a16="http://schemas.microsoft.com/office/drawing/2014/main" xmlns="" id="{B6D4E024-905E-41EA-B520-AF4113AA69CC}"/>
              </a:ext>
            </a:extLst>
          </p:cNvPr>
          <p:cNvSpPr/>
          <p:nvPr/>
        </p:nvSpPr>
        <p:spPr>
          <a:xfrm>
            <a:off x="240296" y="4115747"/>
            <a:ext cx="18296453" cy="3360783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3;p5">
            <a:extLst>
              <a:ext uri="{FF2B5EF4-FFF2-40B4-BE49-F238E27FC236}">
                <a16:creationId xmlns:a16="http://schemas.microsoft.com/office/drawing/2014/main" xmlns="" id="{B969B5FE-ABD5-4158-AB88-B65FB9E24257}"/>
              </a:ext>
            </a:extLst>
          </p:cNvPr>
          <p:cNvSpPr/>
          <p:nvPr/>
        </p:nvSpPr>
        <p:spPr>
          <a:xfrm>
            <a:off x="239987" y="5199797"/>
            <a:ext cx="18291524" cy="5081055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34;p5">
            <a:extLst>
              <a:ext uri="{FF2B5EF4-FFF2-40B4-BE49-F238E27FC236}">
                <a16:creationId xmlns:a16="http://schemas.microsoft.com/office/drawing/2014/main" xmlns="" id="{49CA1922-396C-45A6-AF5D-0DBE9F2C7F23}"/>
              </a:ext>
            </a:extLst>
          </p:cNvPr>
          <p:cNvSpPr/>
          <p:nvPr/>
        </p:nvSpPr>
        <p:spPr>
          <a:xfrm>
            <a:off x="239987" y="7124132"/>
            <a:ext cx="18291524" cy="1106865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35;p5">
            <a:extLst>
              <a:ext uri="{FF2B5EF4-FFF2-40B4-BE49-F238E27FC236}">
                <a16:creationId xmlns:a16="http://schemas.microsoft.com/office/drawing/2014/main" xmlns="" id="{BA0ED8AB-F2C5-406A-88E7-3A3899170237}"/>
              </a:ext>
            </a:extLst>
          </p:cNvPr>
          <p:cNvSpPr/>
          <p:nvPr/>
        </p:nvSpPr>
        <p:spPr>
          <a:xfrm>
            <a:off x="239987" y="5699963"/>
            <a:ext cx="18291800" cy="867491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6;p5">
            <a:extLst>
              <a:ext uri="{FF2B5EF4-FFF2-40B4-BE49-F238E27FC236}">
                <a16:creationId xmlns:a16="http://schemas.microsoft.com/office/drawing/2014/main" xmlns="" id="{1A1451DC-D46E-463D-9956-E8C03B88F2EA}"/>
              </a:ext>
            </a:extLst>
          </p:cNvPr>
          <p:cNvSpPr/>
          <p:nvPr/>
        </p:nvSpPr>
        <p:spPr>
          <a:xfrm>
            <a:off x="239987" y="5145372"/>
            <a:ext cx="18291524" cy="29994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37;p5">
            <a:extLst>
              <a:ext uri="{FF2B5EF4-FFF2-40B4-BE49-F238E27FC236}">
                <a16:creationId xmlns:a16="http://schemas.microsoft.com/office/drawing/2014/main" xmlns="" id="{A6F5C1BC-B6C3-4CB0-8F8F-3CF3A5F07F07}"/>
              </a:ext>
            </a:extLst>
          </p:cNvPr>
          <p:cNvSpPr/>
          <p:nvPr/>
        </p:nvSpPr>
        <p:spPr>
          <a:xfrm>
            <a:off x="239987" y="8504996"/>
            <a:ext cx="18279023" cy="1780257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9;p5">
            <a:extLst>
              <a:ext uri="{FF2B5EF4-FFF2-40B4-BE49-F238E27FC236}">
                <a16:creationId xmlns:a16="http://schemas.microsoft.com/office/drawing/2014/main" xmlns="" id="{B1F78BA8-9B4A-4EBD-8111-211DCB93DF17}"/>
              </a:ext>
            </a:extLst>
          </p:cNvPr>
          <p:cNvSpPr/>
          <p:nvPr/>
        </p:nvSpPr>
        <p:spPr>
          <a:xfrm>
            <a:off x="1342375" y="849362"/>
            <a:ext cx="16600298" cy="8315123"/>
          </a:xfrm>
          <a:prstGeom prst="frame">
            <a:avLst>
              <a:gd name="adj1" fmla="val 3598"/>
            </a:avLst>
          </a:prstGeom>
          <a:solidFill>
            <a:srgbClr val="FCD19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defTabSz="1371600">
              <a:buClr>
                <a:srgbClr val="000000"/>
              </a:buClr>
              <a:defRPr/>
            </a:pPr>
            <a:endParaRPr sz="21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40;p5">
            <a:extLst>
              <a:ext uri="{FF2B5EF4-FFF2-40B4-BE49-F238E27FC236}">
                <a16:creationId xmlns:a16="http://schemas.microsoft.com/office/drawing/2014/main" xmlns="" id="{2970374B-FB5B-4EA5-A8D6-4D7C92B3A4FB}"/>
              </a:ext>
            </a:extLst>
          </p:cNvPr>
          <p:cNvSpPr/>
          <p:nvPr/>
        </p:nvSpPr>
        <p:spPr>
          <a:xfrm>
            <a:off x="239987" y="8948025"/>
            <a:ext cx="18279023" cy="1337517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41;p5">
            <a:extLst>
              <a:ext uri="{FF2B5EF4-FFF2-40B4-BE49-F238E27FC236}">
                <a16:creationId xmlns:a16="http://schemas.microsoft.com/office/drawing/2014/main" xmlns="" id="{3F3EDF16-33D5-4DF6-9E19-71696BDE9F24}"/>
              </a:ext>
            </a:extLst>
          </p:cNvPr>
          <p:cNvSpPr/>
          <p:nvPr/>
        </p:nvSpPr>
        <p:spPr>
          <a:xfrm>
            <a:off x="239987" y="9263996"/>
            <a:ext cx="18279023" cy="1019217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56;p5">
            <a:extLst>
              <a:ext uri="{FF2B5EF4-FFF2-40B4-BE49-F238E27FC236}">
                <a16:creationId xmlns:a16="http://schemas.microsoft.com/office/drawing/2014/main" xmlns="" id="{5122535A-A2F5-4A96-A959-3587B4798FB2}"/>
              </a:ext>
            </a:extLst>
          </p:cNvPr>
          <p:cNvSpPr/>
          <p:nvPr/>
        </p:nvSpPr>
        <p:spPr>
          <a:xfrm>
            <a:off x="239987" y="9695570"/>
            <a:ext cx="18279023" cy="590400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157;p5">
            <a:extLst>
              <a:ext uri="{FF2B5EF4-FFF2-40B4-BE49-F238E27FC236}">
                <a16:creationId xmlns:a16="http://schemas.microsoft.com/office/drawing/2014/main" xmlns="" id="{223C0965-3039-41CF-9C66-7C30FDC36ECE}"/>
              </a:ext>
            </a:extLst>
          </p:cNvPr>
          <p:cNvGrpSpPr/>
          <p:nvPr/>
        </p:nvGrpSpPr>
        <p:grpSpPr>
          <a:xfrm>
            <a:off x="611485" y="8541317"/>
            <a:ext cx="2602061" cy="1707599"/>
            <a:chOff x="975725" y="5557227"/>
            <a:chExt cx="2040352" cy="1338977"/>
          </a:xfrm>
        </p:grpSpPr>
        <p:sp>
          <p:nvSpPr>
            <p:cNvPr id="113" name="Google Shape;158;p5">
              <a:extLst>
                <a:ext uri="{FF2B5EF4-FFF2-40B4-BE49-F238E27FC236}">
                  <a16:creationId xmlns:a16="http://schemas.microsoft.com/office/drawing/2014/main" xmlns="" id="{FDAAB0BC-B49C-4F9C-8E5E-57575BDAC805}"/>
                </a:ext>
              </a:extLst>
            </p:cNvPr>
            <p:cNvSpPr/>
            <p:nvPr/>
          </p:nvSpPr>
          <p:spPr>
            <a:xfrm>
              <a:off x="975725" y="6182246"/>
              <a:ext cx="1228662" cy="290564"/>
            </a:xfrm>
            <a:custGeom>
              <a:avLst/>
              <a:gdLst/>
              <a:ahLst/>
              <a:cxnLst/>
              <a:rect l="l" t="t" r="r" b="b"/>
              <a:pathLst>
                <a:path w="2109291" h="498823" extrusionOk="0">
                  <a:moveTo>
                    <a:pt x="1054646" y="498823"/>
                  </a:moveTo>
                  <a:cubicBezTo>
                    <a:pt x="1635507" y="498823"/>
                    <a:pt x="2109292" y="386772"/>
                    <a:pt x="2109292" y="249412"/>
                  </a:cubicBezTo>
                  <a:cubicBezTo>
                    <a:pt x="2109292" y="112051"/>
                    <a:pt x="1635507" y="0"/>
                    <a:pt x="1054646" y="0"/>
                  </a:cubicBezTo>
                  <a:cubicBezTo>
                    <a:pt x="473785" y="0"/>
                    <a:pt x="0" y="112051"/>
                    <a:pt x="0" y="249412"/>
                  </a:cubicBezTo>
                  <a:cubicBezTo>
                    <a:pt x="0" y="386772"/>
                    <a:pt x="473785" y="498823"/>
                    <a:pt x="1054646" y="498823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4" name="Google Shape;159;p5">
              <a:extLst>
                <a:ext uri="{FF2B5EF4-FFF2-40B4-BE49-F238E27FC236}">
                  <a16:creationId xmlns:a16="http://schemas.microsoft.com/office/drawing/2014/main" xmlns="" id="{AD4427A7-9840-4995-AF40-7CFB40D482C9}"/>
                </a:ext>
              </a:extLst>
            </p:cNvPr>
            <p:cNvGrpSpPr/>
            <p:nvPr/>
          </p:nvGrpSpPr>
          <p:grpSpPr>
            <a:xfrm flipH="1">
              <a:off x="1071688" y="5557227"/>
              <a:ext cx="835252" cy="890789"/>
              <a:chOff x="-4259888" y="2290454"/>
              <a:chExt cx="4283344" cy="4568148"/>
            </a:xfrm>
          </p:grpSpPr>
          <p:sp>
            <p:nvSpPr>
              <p:cNvPr id="130" name="Google Shape;160;p5">
                <a:extLst>
                  <a:ext uri="{FF2B5EF4-FFF2-40B4-BE49-F238E27FC236}">
                    <a16:creationId xmlns:a16="http://schemas.microsoft.com/office/drawing/2014/main" xmlns="" id="{6B5EFD92-BB17-495E-AC73-8140798ACF41}"/>
                  </a:ext>
                </a:extLst>
              </p:cNvPr>
              <p:cNvSpPr/>
              <p:nvPr/>
            </p:nvSpPr>
            <p:spPr>
              <a:xfrm>
                <a:off x="-4117892" y="2882105"/>
                <a:ext cx="3976497" cy="3976497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1600200" extrusionOk="0">
                    <a:moveTo>
                      <a:pt x="0" y="0"/>
                    </a:moveTo>
                    <a:lnTo>
                      <a:pt x="253270" y="1511522"/>
                    </a:lnTo>
                    <a:lnTo>
                      <a:pt x="258604" y="1511808"/>
                    </a:lnTo>
                    <a:cubicBezTo>
                      <a:pt x="277273" y="1561148"/>
                      <a:pt x="511778" y="1600200"/>
                      <a:pt x="798576" y="1600200"/>
                    </a:cubicBezTo>
                    <a:cubicBezTo>
                      <a:pt x="1085374" y="1600200"/>
                      <a:pt x="1320070" y="1561148"/>
                      <a:pt x="1338834" y="1511808"/>
                    </a:cubicBezTo>
                    <a:lnTo>
                      <a:pt x="1347216" y="1511522"/>
                    </a:lnTo>
                    <a:lnTo>
                      <a:pt x="1600200" y="0"/>
                    </a:lnTo>
                    <a:lnTo>
                      <a:pt x="800100" y="586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61;p5">
                <a:extLst>
                  <a:ext uri="{FF2B5EF4-FFF2-40B4-BE49-F238E27FC236}">
                    <a16:creationId xmlns:a16="http://schemas.microsoft.com/office/drawing/2014/main" xmlns="" id="{6F944491-0619-4D0B-94AA-F91EB8D70057}"/>
                  </a:ext>
                </a:extLst>
              </p:cNvPr>
              <p:cNvSpPr/>
              <p:nvPr/>
            </p:nvSpPr>
            <p:spPr>
              <a:xfrm>
                <a:off x="-4259888" y="2479783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509683" y="0"/>
                      <a:pt x="210788" y="34385"/>
                      <a:pt x="76200" y="83915"/>
                    </a:cubicBezTo>
                    <a:lnTo>
                      <a:pt x="76200" y="66675"/>
                    </a:lnTo>
                    <a:lnTo>
                      <a:pt x="0" y="66675"/>
                    </a:lnTo>
                    <a:lnTo>
                      <a:pt x="0" y="142875"/>
                    </a:ln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lnTo>
                      <a:pt x="1714500" y="66675"/>
                    </a:lnTo>
                    <a:lnTo>
                      <a:pt x="1638300" y="66675"/>
                    </a:lnTo>
                    <a:lnTo>
                      <a:pt x="1638300" y="83915"/>
                    </a:lnTo>
                    <a:cubicBezTo>
                      <a:pt x="1503712" y="34385"/>
                      <a:pt x="1204722" y="0"/>
                      <a:pt x="857250" y="0"/>
                    </a:cubicBez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62;p5">
                <a:extLst>
                  <a:ext uri="{FF2B5EF4-FFF2-40B4-BE49-F238E27FC236}">
                    <a16:creationId xmlns:a16="http://schemas.microsoft.com/office/drawing/2014/main" xmlns="" id="{D83001DE-34F8-4D42-9F99-7BC6E5C854D8}"/>
                  </a:ext>
                </a:extLst>
              </p:cNvPr>
              <p:cNvSpPr/>
              <p:nvPr/>
            </p:nvSpPr>
            <p:spPr>
              <a:xfrm>
                <a:off x="-4259888" y="2290454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383762" y="0"/>
                      <a:pt x="0" y="64008"/>
                      <a:pt x="0" y="142875"/>
                    </a:cubicBez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cubicBezTo>
                      <a:pt x="1714500" y="64008"/>
                      <a:pt x="1330738" y="0"/>
                      <a:pt x="857250" y="0"/>
                    </a:cubicBezTo>
                    <a:close/>
                    <a:moveTo>
                      <a:pt x="857250" y="28575"/>
                    </a:moveTo>
                    <a:cubicBezTo>
                      <a:pt x="1267587" y="28575"/>
                      <a:pt x="1600200" y="79724"/>
                      <a:pt x="1600200" y="142875"/>
                    </a:cubicBezTo>
                    <a:cubicBezTo>
                      <a:pt x="1600200" y="206026"/>
                      <a:pt x="1267587" y="257175"/>
                      <a:pt x="857250" y="257175"/>
                    </a:cubicBezTo>
                    <a:cubicBezTo>
                      <a:pt x="446913" y="257175"/>
                      <a:pt x="114300" y="206026"/>
                      <a:pt x="114300" y="142875"/>
                    </a:cubicBezTo>
                    <a:cubicBezTo>
                      <a:pt x="114300" y="79724"/>
                      <a:pt x="446913" y="28575"/>
                      <a:pt x="857250" y="28575"/>
                    </a:cubicBez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63;p5">
                <a:extLst>
                  <a:ext uri="{FF2B5EF4-FFF2-40B4-BE49-F238E27FC236}">
                    <a16:creationId xmlns:a16="http://schemas.microsoft.com/office/drawing/2014/main" xmlns="" id="{5D2EB3EA-49E0-4C52-8296-B2AE7E8E24EC}"/>
                  </a:ext>
                </a:extLst>
              </p:cNvPr>
              <p:cNvSpPr/>
              <p:nvPr/>
            </p:nvSpPr>
            <p:spPr>
              <a:xfrm>
                <a:off x="-3722035" y="3185505"/>
                <a:ext cx="3330996" cy="2212255"/>
              </a:xfrm>
              <a:custGeom>
                <a:avLst/>
                <a:gdLst/>
                <a:ahLst/>
                <a:cxnLst/>
                <a:rect l="l" t="t" r="r" b="b"/>
                <a:pathLst>
                  <a:path w="3330996" h="2212255" extrusionOk="0">
                    <a:moveTo>
                      <a:pt x="177084" y="63532"/>
                    </a:moveTo>
                    <a:cubicBezTo>
                      <a:pt x="166021" y="63995"/>
                      <a:pt x="154096" y="66887"/>
                      <a:pt x="141286" y="72892"/>
                    </a:cubicBezTo>
                    <a:cubicBezTo>
                      <a:pt x="38813" y="120934"/>
                      <a:pt x="122592" y="252518"/>
                      <a:pt x="122592" y="252518"/>
                    </a:cubicBezTo>
                    <a:lnTo>
                      <a:pt x="289673" y="176076"/>
                    </a:lnTo>
                    <a:cubicBezTo>
                      <a:pt x="289673" y="176076"/>
                      <a:pt x="254523" y="60293"/>
                      <a:pt x="177084" y="63532"/>
                    </a:cubicBezTo>
                    <a:close/>
                    <a:moveTo>
                      <a:pt x="189329" y="0"/>
                    </a:moveTo>
                    <a:cubicBezTo>
                      <a:pt x="293934" y="0"/>
                      <a:pt x="378657" y="84726"/>
                      <a:pt x="378657" y="189329"/>
                    </a:cubicBezTo>
                    <a:lnTo>
                      <a:pt x="373085" y="216947"/>
                    </a:lnTo>
                    <a:lnTo>
                      <a:pt x="397885" y="248723"/>
                    </a:lnTo>
                    <a:cubicBezTo>
                      <a:pt x="566135" y="462596"/>
                      <a:pt x="1277966" y="1340089"/>
                      <a:pt x="1899199" y="1692121"/>
                    </a:cubicBezTo>
                    <a:cubicBezTo>
                      <a:pt x="2609180" y="2094443"/>
                      <a:pt x="3330996" y="1952447"/>
                      <a:pt x="3330996" y="1952447"/>
                    </a:cubicBezTo>
                    <a:cubicBezTo>
                      <a:pt x="3330996" y="1952447"/>
                      <a:pt x="2798272" y="2520904"/>
                      <a:pt x="1721705" y="1976113"/>
                    </a:cubicBezTo>
                    <a:cubicBezTo>
                      <a:pt x="712421" y="1465372"/>
                      <a:pt x="253928" y="497855"/>
                      <a:pt x="200560" y="378910"/>
                    </a:cubicBezTo>
                    <a:lnTo>
                      <a:pt x="199977" y="377585"/>
                    </a:lnTo>
                    <a:lnTo>
                      <a:pt x="189329" y="378657"/>
                    </a:lnTo>
                    <a:cubicBezTo>
                      <a:pt x="84726" y="378657"/>
                      <a:pt x="0" y="293931"/>
                      <a:pt x="0" y="189329"/>
                    </a:cubicBezTo>
                    <a:cubicBezTo>
                      <a:pt x="0" y="84726"/>
                      <a:pt x="84726" y="0"/>
                      <a:pt x="189329" y="0"/>
                    </a:cubicBezTo>
                    <a:close/>
                  </a:path>
                </a:pathLst>
              </a:custGeom>
              <a:solidFill>
                <a:srgbClr val="EEEEEC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64;p5">
                <a:extLst>
                  <a:ext uri="{FF2B5EF4-FFF2-40B4-BE49-F238E27FC236}">
                    <a16:creationId xmlns:a16="http://schemas.microsoft.com/office/drawing/2014/main" xmlns="" id="{2D5C4B91-F14B-4D0B-883E-6C8E835DEEB6}"/>
                  </a:ext>
                </a:extLst>
              </p:cNvPr>
              <p:cNvSpPr/>
              <p:nvPr/>
            </p:nvSpPr>
            <p:spPr>
              <a:xfrm>
                <a:off x="-695859" y="3147167"/>
                <a:ext cx="719316" cy="2032509"/>
              </a:xfrm>
              <a:custGeom>
                <a:avLst/>
                <a:gdLst/>
                <a:ahLst/>
                <a:cxnLst/>
                <a:rect l="l" t="t" r="r" b="b"/>
                <a:pathLst>
                  <a:path w="289463" h="817911" extrusionOk="0">
                    <a:moveTo>
                      <a:pt x="174784" y="190024"/>
                    </a:moveTo>
                    <a:cubicBezTo>
                      <a:pt x="174784" y="190024"/>
                      <a:pt x="227457" y="296418"/>
                      <a:pt x="184595" y="505968"/>
                    </a:cubicBezTo>
                    <a:cubicBezTo>
                      <a:pt x="142018" y="714089"/>
                      <a:pt x="0" y="817912"/>
                      <a:pt x="0" y="817912"/>
                    </a:cubicBezTo>
                    <a:lnTo>
                      <a:pt x="116110" y="807815"/>
                    </a:lnTo>
                    <a:cubicBezTo>
                      <a:pt x="116110" y="807815"/>
                      <a:pt x="294132" y="634556"/>
                      <a:pt x="289370" y="410718"/>
                    </a:cubicBezTo>
                    <a:cubicBezTo>
                      <a:pt x="284607" y="186880"/>
                      <a:pt x="208407" y="0"/>
                      <a:pt x="208407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65;p5">
                <a:extLst>
                  <a:ext uri="{FF2B5EF4-FFF2-40B4-BE49-F238E27FC236}">
                    <a16:creationId xmlns:a16="http://schemas.microsoft.com/office/drawing/2014/main" xmlns="" id="{CBC493E6-1C72-4138-B175-31B94F504114}"/>
                  </a:ext>
                </a:extLst>
              </p:cNvPr>
              <p:cNvSpPr/>
              <p:nvPr/>
            </p:nvSpPr>
            <p:spPr>
              <a:xfrm>
                <a:off x="-3975657" y="2361691"/>
                <a:ext cx="3692462" cy="568071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228600" extrusionOk="0">
                    <a:moveTo>
                      <a:pt x="0" y="114300"/>
                    </a:moveTo>
                    <a:cubicBezTo>
                      <a:pt x="0" y="177451"/>
                      <a:pt x="332613" y="228600"/>
                      <a:pt x="742950" y="228600"/>
                    </a:cubicBezTo>
                    <a:cubicBezTo>
                      <a:pt x="1153287" y="228600"/>
                      <a:pt x="1485900" y="177451"/>
                      <a:pt x="1485900" y="114300"/>
                    </a:cubicBezTo>
                    <a:cubicBezTo>
                      <a:pt x="1485900" y="51149"/>
                      <a:pt x="1153287" y="0"/>
                      <a:pt x="742950" y="0"/>
                    </a:cubicBezTo>
                    <a:cubicBezTo>
                      <a:pt x="332613" y="0"/>
                      <a:pt x="0" y="51244"/>
                      <a:pt x="0" y="114300"/>
                    </a:cubicBez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5" name="Google Shape;166;p5">
              <a:extLst>
                <a:ext uri="{FF2B5EF4-FFF2-40B4-BE49-F238E27FC236}">
                  <a16:creationId xmlns:a16="http://schemas.microsoft.com/office/drawing/2014/main" xmlns="" id="{8E265BB9-A98D-4FDA-BE15-59F72A9B366C}"/>
                </a:ext>
              </a:extLst>
            </p:cNvPr>
            <p:cNvSpPr/>
            <p:nvPr/>
          </p:nvSpPr>
          <p:spPr>
            <a:xfrm>
              <a:off x="1030321" y="6260169"/>
              <a:ext cx="1985756" cy="636035"/>
            </a:xfrm>
            <a:custGeom>
              <a:avLst/>
              <a:gdLst/>
              <a:ahLst/>
              <a:cxnLst/>
              <a:rect l="l" t="t" r="r" b="b"/>
              <a:pathLst>
                <a:path w="3409023" h="1091906" extrusionOk="0">
                  <a:moveTo>
                    <a:pt x="651596" y="191331"/>
                  </a:moveTo>
                  <a:cubicBezTo>
                    <a:pt x="817348" y="191331"/>
                    <a:pt x="968661" y="210313"/>
                    <a:pt x="1083632" y="241570"/>
                  </a:cubicBezTo>
                  <a:cubicBezTo>
                    <a:pt x="1101478" y="107130"/>
                    <a:pt x="1420111" y="0"/>
                    <a:pt x="1810614" y="0"/>
                  </a:cubicBezTo>
                  <a:cubicBezTo>
                    <a:pt x="2181271" y="0"/>
                    <a:pt x="2487141" y="96477"/>
                    <a:pt x="2532567" y="221291"/>
                  </a:cubicBezTo>
                  <a:lnTo>
                    <a:pt x="2534298" y="221291"/>
                  </a:lnTo>
                  <a:cubicBezTo>
                    <a:pt x="3017384" y="221291"/>
                    <a:pt x="3409023" y="343076"/>
                    <a:pt x="3409023" y="493361"/>
                  </a:cubicBezTo>
                  <a:cubicBezTo>
                    <a:pt x="3409023" y="643647"/>
                    <a:pt x="3017384" y="765432"/>
                    <a:pt x="2534298" y="765432"/>
                  </a:cubicBezTo>
                  <a:cubicBezTo>
                    <a:pt x="2415270" y="765432"/>
                    <a:pt x="2301759" y="758023"/>
                    <a:pt x="2198360" y="744612"/>
                  </a:cubicBezTo>
                  <a:cubicBezTo>
                    <a:pt x="2051157" y="815131"/>
                    <a:pt x="1829109" y="860016"/>
                    <a:pt x="1580725" y="860016"/>
                  </a:cubicBezTo>
                  <a:cubicBezTo>
                    <a:pt x="1176648" y="860016"/>
                    <a:pt x="842386" y="741205"/>
                    <a:pt x="786415" y="586539"/>
                  </a:cubicBezTo>
                  <a:cubicBezTo>
                    <a:pt x="742935" y="589351"/>
                    <a:pt x="697834" y="590812"/>
                    <a:pt x="651596" y="590812"/>
                  </a:cubicBezTo>
                  <a:cubicBezTo>
                    <a:pt x="291701" y="590812"/>
                    <a:pt x="0" y="501365"/>
                    <a:pt x="0" y="391044"/>
                  </a:cubicBezTo>
                  <a:cubicBezTo>
                    <a:pt x="0" y="280778"/>
                    <a:pt x="291701" y="191331"/>
                    <a:pt x="651596" y="191331"/>
                  </a:cubicBezTo>
                  <a:lnTo>
                    <a:pt x="651596" y="191331"/>
                  </a:lnTo>
                  <a:close/>
                  <a:moveTo>
                    <a:pt x="2362922" y="860016"/>
                  </a:moveTo>
                  <a:cubicBezTo>
                    <a:pt x="2211934" y="860016"/>
                    <a:pt x="2089499" y="911932"/>
                    <a:pt x="2089499" y="975961"/>
                  </a:cubicBezTo>
                  <a:cubicBezTo>
                    <a:pt x="2089499" y="1039990"/>
                    <a:pt x="2211934" y="1091906"/>
                    <a:pt x="2362922" y="1091906"/>
                  </a:cubicBezTo>
                  <a:cubicBezTo>
                    <a:pt x="2513910" y="1091906"/>
                    <a:pt x="2636345" y="1039990"/>
                    <a:pt x="2636345" y="975961"/>
                  </a:cubicBezTo>
                  <a:cubicBezTo>
                    <a:pt x="2636345" y="911932"/>
                    <a:pt x="2513910" y="860016"/>
                    <a:pt x="2362922" y="860016"/>
                  </a:cubicBezTo>
                  <a:lnTo>
                    <a:pt x="2362922" y="860016"/>
                  </a:lnTo>
                  <a:close/>
                  <a:moveTo>
                    <a:pt x="612119" y="618500"/>
                  </a:moveTo>
                  <a:cubicBezTo>
                    <a:pt x="503961" y="618500"/>
                    <a:pt x="416245" y="658680"/>
                    <a:pt x="416245" y="708271"/>
                  </a:cubicBezTo>
                  <a:cubicBezTo>
                    <a:pt x="416245" y="757861"/>
                    <a:pt x="503961" y="798042"/>
                    <a:pt x="612119" y="798042"/>
                  </a:cubicBezTo>
                  <a:cubicBezTo>
                    <a:pt x="720276" y="798042"/>
                    <a:pt x="807992" y="757861"/>
                    <a:pt x="807992" y="708271"/>
                  </a:cubicBezTo>
                  <a:cubicBezTo>
                    <a:pt x="807992" y="658680"/>
                    <a:pt x="720330" y="618500"/>
                    <a:pt x="612119" y="618500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67;p5">
              <a:extLst>
                <a:ext uri="{FF2B5EF4-FFF2-40B4-BE49-F238E27FC236}">
                  <a16:creationId xmlns:a16="http://schemas.microsoft.com/office/drawing/2014/main" xmlns="" id="{A1B839E5-907A-4482-BF02-57D903967FE7}"/>
                </a:ext>
              </a:extLst>
            </p:cNvPr>
            <p:cNvSpPr/>
            <p:nvPr/>
          </p:nvSpPr>
          <p:spPr>
            <a:xfrm>
              <a:off x="1346500" y="6316554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19" y="296568"/>
                    <a:pt x="1103209" y="229943"/>
                    <a:pt x="1103209" y="148284"/>
                  </a:cubicBezTo>
                  <a:cubicBezTo>
                    <a:pt x="1103209" y="66625"/>
                    <a:pt x="855419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43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68;p5">
              <a:extLst>
                <a:ext uri="{FF2B5EF4-FFF2-40B4-BE49-F238E27FC236}">
                  <a16:creationId xmlns:a16="http://schemas.microsoft.com/office/drawing/2014/main" xmlns="" id="{2E8BC56A-F7F3-4812-B1F5-489745561649}"/>
                </a:ext>
              </a:extLst>
            </p:cNvPr>
            <p:cNvSpPr/>
            <p:nvPr/>
          </p:nvSpPr>
          <p:spPr>
            <a:xfrm>
              <a:off x="1195792" y="6055316"/>
              <a:ext cx="1089775" cy="372089"/>
            </a:xfrm>
            <a:custGeom>
              <a:avLst/>
              <a:gdLst/>
              <a:ahLst/>
              <a:cxnLst/>
              <a:rect l="l" t="t" r="r" b="b"/>
              <a:pathLst>
                <a:path w="1870858" h="638779" extrusionOk="0">
                  <a:moveTo>
                    <a:pt x="1020738" y="486602"/>
                  </a:moveTo>
                  <a:cubicBezTo>
                    <a:pt x="1020738" y="570640"/>
                    <a:pt x="763702" y="638779"/>
                    <a:pt x="446691" y="638779"/>
                  </a:cubicBezTo>
                  <a:cubicBezTo>
                    <a:pt x="266230" y="638779"/>
                    <a:pt x="105237" y="616715"/>
                    <a:pt x="0" y="582159"/>
                  </a:cubicBezTo>
                  <a:cubicBezTo>
                    <a:pt x="91339" y="555714"/>
                    <a:pt x="177974" y="512830"/>
                    <a:pt x="255360" y="454587"/>
                  </a:cubicBezTo>
                  <a:cubicBezTo>
                    <a:pt x="353405" y="380877"/>
                    <a:pt x="476218" y="347943"/>
                    <a:pt x="598004" y="362761"/>
                  </a:cubicBezTo>
                  <a:cubicBezTo>
                    <a:pt x="776410" y="384501"/>
                    <a:pt x="947678" y="285645"/>
                    <a:pt x="1018034" y="120271"/>
                  </a:cubicBezTo>
                  <a:lnTo>
                    <a:pt x="1069247" y="0"/>
                  </a:lnTo>
                  <a:lnTo>
                    <a:pt x="1051942" y="173755"/>
                  </a:lnTo>
                  <a:cubicBezTo>
                    <a:pt x="1046155" y="231566"/>
                    <a:pt x="1065516" y="283698"/>
                    <a:pt x="1107481" y="323824"/>
                  </a:cubicBezTo>
                  <a:cubicBezTo>
                    <a:pt x="1149500" y="363951"/>
                    <a:pt x="1202498" y="380877"/>
                    <a:pt x="1259983" y="372441"/>
                  </a:cubicBezTo>
                  <a:cubicBezTo>
                    <a:pt x="1346455" y="359787"/>
                    <a:pt x="1441472" y="352810"/>
                    <a:pt x="1541139" y="352810"/>
                  </a:cubicBezTo>
                  <a:cubicBezTo>
                    <a:pt x="1659842" y="352810"/>
                    <a:pt x="1771894" y="362707"/>
                    <a:pt x="1870858" y="380283"/>
                  </a:cubicBezTo>
                  <a:lnTo>
                    <a:pt x="1870858" y="598220"/>
                  </a:lnTo>
                  <a:lnTo>
                    <a:pt x="1378416" y="598220"/>
                  </a:lnTo>
                  <a:cubicBezTo>
                    <a:pt x="1378416" y="534948"/>
                    <a:pt x="1230997" y="480977"/>
                    <a:pt x="1023496" y="459670"/>
                  </a:cubicBezTo>
                  <a:lnTo>
                    <a:pt x="1020738" y="48660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69;p5">
              <a:extLst>
                <a:ext uri="{FF2B5EF4-FFF2-40B4-BE49-F238E27FC236}">
                  <a16:creationId xmlns:a16="http://schemas.microsoft.com/office/drawing/2014/main" xmlns="" id="{EC1E53E3-9EC3-49B6-B9CD-99AEFA497D2B}"/>
                </a:ext>
              </a:extLst>
            </p:cNvPr>
            <p:cNvSpPr/>
            <p:nvPr/>
          </p:nvSpPr>
          <p:spPr>
            <a:xfrm>
              <a:off x="2269702" y="6452965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20" y="296568"/>
                    <a:pt x="1103209" y="229943"/>
                    <a:pt x="1103209" y="148284"/>
                  </a:cubicBezTo>
                  <a:cubicBezTo>
                    <a:pt x="1103209" y="66625"/>
                    <a:pt x="855420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97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70;p5">
              <a:extLst>
                <a:ext uri="{FF2B5EF4-FFF2-40B4-BE49-F238E27FC236}">
                  <a16:creationId xmlns:a16="http://schemas.microsoft.com/office/drawing/2014/main" xmlns="" id="{BEEC7784-2A5A-4986-AF0A-FDCED37E17A1}"/>
                </a:ext>
              </a:extLst>
            </p:cNvPr>
            <p:cNvSpPr/>
            <p:nvPr/>
          </p:nvSpPr>
          <p:spPr>
            <a:xfrm>
              <a:off x="2134328" y="6074531"/>
              <a:ext cx="642616" cy="539579"/>
            </a:xfrm>
            <a:custGeom>
              <a:avLst/>
              <a:gdLst/>
              <a:ahLst/>
              <a:cxnLst/>
              <a:rect l="l" t="t" r="r" b="b"/>
              <a:pathLst>
                <a:path w="1103204" h="926316" extrusionOk="0">
                  <a:moveTo>
                    <a:pt x="1037501" y="128762"/>
                  </a:moveTo>
                  <a:cubicBezTo>
                    <a:pt x="1037501" y="57648"/>
                    <a:pt x="819996" y="0"/>
                    <a:pt x="551656" y="0"/>
                  </a:cubicBezTo>
                  <a:cubicBezTo>
                    <a:pt x="283317" y="0"/>
                    <a:pt x="65812" y="57648"/>
                    <a:pt x="65812" y="128762"/>
                  </a:cubicBezTo>
                  <a:lnTo>
                    <a:pt x="160" y="789497"/>
                  </a:lnTo>
                  <a:cubicBezTo>
                    <a:pt x="-7303" y="864667"/>
                    <a:pt x="247030" y="926317"/>
                    <a:pt x="551602" y="926317"/>
                  </a:cubicBezTo>
                  <a:cubicBezTo>
                    <a:pt x="856174" y="926317"/>
                    <a:pt x="1110507" y="864667"/>
                    <a:pt x="1103044" y="789497"/>
                  </a:cubicBezTo>
                  <a:lnTo>
                    <a:pt x="1037501" y="12876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71;p5">
              <a:extLst>
                <a:ext uri="{FF2B5EF4-FFF2-40B4-BE49-F238E27FC236}">
                  <a16:creationId xmlns:a16="http://schemas.microsoft.com/office/drawing/2014/main" xmlns="" id="{094228DD-74DF-4C81-BEF4-5DF64B64BA1B}"/>
                </a:ext>
              </a:extLst>
            </p:cNvPr>
            <p:cNvSpPr/>
            <p:nvPr/>
          </p:nvSpPr>
          <p:spPr>
            <a:xfrm>
              <a:off x="2173571" y="6083383"/>
              <a:ext cx="603273" cy="530664"/>
            </a:xfrm>
            <a:custGeom>
              <a:avLst/>
              <a:gdLst/>
              <a:ahLst/>
              <a:cxnLst/>
              <a:rect l="l" t="t" r="r" b="b"/>
              <a:pathLst>
                <a:path w="1035662" h="911012" extrusionOk="0">
                  <a:moveTo>
                    <a:pt x="969904" y="113512"/>
                  </a:moveTo>
                  <a:cubicBezTo>
                    <a:pt x="969904" y="64408"/>
                    <a:pt x="866127" y="21686"/>
                    <a:pt x="713570" y="0"/>
                  </a:cubicBezTo>
                  <a:lnTo>
                    <a:pt x="103615" y="193602"/>
                  </a:lnTo>
                  <a:cubicBezTo>
                    <a:pt x="162886" y="270989"/>
                    <a:pt x="353568" y="310088"/>
                    <a:pt x="583673" y="304464"/>
                  </a:cubicBezTo>
                  <a:cubicBezTo>
                    <a:pt x="873644" y="297380"/>
                    <a:pt x="888732" y="689451"/>
                    <a:pt x="653759" y="784901"/>
                  </a:cubicBezTo>
                  <a:cubicBezTo>
                    <a:pt x="448206" y="868398"/>
                    <a:pt x="209610" y="881215"/>
                    <a:pt x="0" y="841088"/>
                  </a:cubicBezTo>
                  <a:cubicBezTo>
                    <a:pt x="94422" y="882729"/>
                    <a:pt x="277695" y="911012"/>
                    <a:pt x="484060" y="911012"/>
                  </a:cubicBezTo>
                  <a:cubicBezTo>
                    <a:pt x="788632" y="911012"/>
                    <a:pt x="1042965" y="849363"/>
                    <a:pt x="1035502" y="774193"/>
                  </a:cubicBezTo>
                  <a:lnTo>
                    <a:pt x="969904" y="113512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72;p5">
              <a:extLst>
                <a:ext uri="{FF2B5EF4-FFF2-40B4-BE49-F238E27FC236}">
                  <a16:creationId xmlns:a16="http://schemas.microsoft.com/office/drawing/2014/main" xmlns="" id="{526FF432-09E9-4DFF-BCF8-D344F8111A13}"/>
                </a:ext>
              </a:extLst>
            </p:cNvPr>
            <p:cNvSpPr/>
            <p:nvPr/>
          </p:nvSpPr>
          <p:spPr>
            <a:xfrm>
              <a:off x="2172535" y="6074531"/>
              <a:ext cx="566009" cy="150007"/>
            </a:xfrm>
            <a:custGeom>
              <a:avLst/>
              <a:gdLst/>
              <a:ahLst/>
              <a:cxnLst/>
              <a:rect l="l" t="t" r="r" b="b"/>
              <a:pathLst>
                <a:path w="971689" h="257523" extrusionOk="0">
                  <a:moveTo>
                    <a:pt x="971689" y="128762"/>
                  </a:moveTo>
                  <a:cubicBezTo>
                    <a:pt x="971689" y="57648"/>
                    <a:pt x="754184" y="0"/>
                    <a:pt x="485844" y="0"/>
                  </a:cubicBezTo>
                  <a:cubicBezTo>
                    <a:pt x="217505" y="0"/>
                    <a:pt x="0" y="57648"/>
                    <a:pt x="0" y="128762"/>
                  </a:cubicBezTo>
                  <a:cubicBezTo>
                    <a:pt x="0" y="199875"/>
                    <a:pt x="217505" y="257524"/>
                    <a:pt x="485844" y="257524"/>
                  </a:cubicBezTo>
                  <a:cubicBezTo>
                    <a:pt x="754184" y="257524"/>
                    <a:pt x="971689" y="199875"/>
                    <a:pt x="971689" y="128762"/>
                  </a:cubicBezTo>
                  <a:close/>
                </a:path>
              </a:pathLst>
            </a:custGeom>
            <a:solidFill>
              <a:srgbClr val="FEE7C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73;p5">
              <a:extLst>
                <a:ext uri="{FF2B5EF4-FFF2-40B4-BE49-F238E27FC236}">
                  <a16:creationId xmlns:a16="http://schemas.microsoft.com/office/drawing/2014/main" xmlns="" id="{F9FA884C-73A6-4822-B296-8847C8EDE5C1}"/>
                </a:ext>
              </a:extLst>
            </p:cNvPr>
            <p:cNvSpPr/>
            <p:nvPr/>
          </p:nvSpPr>
          <p:spPr>
            <a:xfrm>
              <a:off x="1694797" y="6616219"/>
              <a:ext cx="575270" cy="58591"/>
            </a:xfrm>
            <a:custGeom>
              <a:avLst/>
              <a:gdLst/>
              <a:ahLst/>
              <a:cxnLst/>
              <a:rect l="l" t="t" r="r" b="b"/>
              <a:pathLst>
                <a:path w="987588" h="100586" extrusionOk="0">
                  <a:moveTo>
                    <a:pt x="493794" y="100587"/>
                  </a:moveTo>
                  <a:cubicBezTo>
                    <a:pt x="765757" y="100587"/>
                    <a:pt x="987588" y="77982"/>
                    <a:pt x="987588" y="50293"/>
                  </a:cubicBezTo>
                  <a:cubicBezTo>
                    <a:pt x="987588" y="22605"/>
                    <a:pt x="765757" y="0"/>
                    <a:pt x="493794" y="0"/>
                  </a:cubicBezTo>
                  <a:cubicBezTo>
                    <a:pt x="221832" y="0"/>
                    <a:pt x="0" y="22605"/>
                    <a:pt x="0" y="50293"/>
                  </a:cubicBezTo>
                  <a:cubicBezTo>
                    <a:pt x="0" y="77982"/>
                    <a:pt x="221832" y="100587"/>
                    <a:pt x="493794" y="10058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" name="Google Shape;174;p5">
              <a:extLst>
                <a:ext uri="{FF2B5EF4-FFF2-40B4-BE49-F238E27FC236}">
                  <a16:creationId xmlns:a16="http://schemas.microsoft.com/office/drawing/2014/main" xmlns="" id="{B970EC3D-E82C-4B37-A9BD-7753BFA43945}"/>
                </a:ext>
              </a:extLst>
            </p:cNvPr>
            <p:cNvGrpSpPr/>
            <p:nvPr/>
          </p:nvGrpSpPr>
          <p:grpSpPr>
            <a:xfrm rot="-568258">
              <a:off x="1768426" y="6089716"/>
              <a:ext cx="479762" cy="573137"/>
              <a:chOff x="12650622" y="-224128"/>
              <a:chExt cx="1467358" cy="1752944"/>
            </a:xfrm>
          </p:grpSpPr>
          <p:sp>
            <p:nvSpPr>
              <p:cNvPr id="124" name="Google Shape;175;p5">
                <a:extLst>
                  <a:ext uri="{FF2B5EF4-FFF2-40B4-BE49-F238E27FC236}">
                    <a16:creationId xmlns:a16="http://schemas.microsoft.com/office/drawing/2014/main" xmlns="" id="{B21A09B2-DF24-409D-8F1D-6D29CBC4812A}"/>
                  </a:ext>
                </a:extLst>
              </p:cNvPr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76;p5">
                <a:extLst>
                  <a:ext uri="{FF2B5EF4-FFF2-40B4-BE49-F238E27FC236}">
                    <a16:creationId xmlns:a16="http://schemas.microsoft.com/office/drawing/2014/main" xmlns="" id="{3833E999-3DF8-4D43-A4A7-34807007FDBC}"/>
                  </a:ext>
                </a:extLst>
              </p:cNvPr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77;p5">
                <a:extLst>
                  <a:ext uri="{FF2B5EF4-FFF2-40B4-BE49-F238E27FC236}">
                    <a16:creationId xmlns:a16="http://schemas.microsoft.com/office/drawing/2014/main" xmlns="" id="{5A2E28C7-9C84-440F-AFB2-35D2EE973AD5}"/>
                  </a:ext>
                </a:extLst>
              </p:cNvPr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78;p5">
                <a:extLst>
                  <a:ext uri="{FF2B5EF4-FFF2-40B4-BE49-F238E27FC236}">
                    <a16:creationId xmlns:a16="http://schemas.microsoft.com/office/drawing/2014/main" xmlns="" id="{441F5634-3041-4C39-B5B6-540D3DDB0F54}"/>
                  </a:ext>
                </a:extLst>
              </p:cNvPr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79;p5">
                <a:extLst>
                  <a:ext uri="{FF2B5EF4-FFF2-40B4-BE49-F238E27FC236}">
                    <a16:creationId xmlns:a16="http://schemas.microsoft.com/office/drawing/2014/main" xmlns="" id="{C9474D01-CC5F-4212-A79F-D91756CC47F6}"/>
                  </a:ext>
                </a:extLst>
              </p:cNvPr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80;p5">
                <a:extLst>
                  <a:ext uri="{FF2B5EF4-FFF2-40B4-BE49-F238E27FC236}">
                    <a16:creationId xmlns:a16="http://schemas.microsoft.com/office/drawing/2014/main" xmlns="" id="{1C6B82FA-02DD-4E58-BFB9-31278F436D81}"/>
                  </a:ext>
                </a:extLst>
              </p:cNvPr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" name="Google Shape;181;p5">
            <a:extLst>
              <a:ext uri="{FF2B5EF4-FFF2-40B4-BE49-F238E27FC236}">
                <a16:creationId xmlns:a16="http://schemas.microsoft.com/office/drawing/2014/main" xmlns="" id="{97183473-14FC-44E5-B023-20FA17C263C1}"/>
              </a:ext>
            </a:extLst>
          </p:cNvPr>
          <p:cNvGrpSpPr/>
          <p:nvPr/>
        </p:nvGrpSpPr>
        <p:grpSpPr>
          <a:xfrm>
            <a:off x="-772378" y="1"/>
            <a:ext cx="6207044" cy="10303328"/>
            <a:chOff x="10890" y="0"/>
            <a:chExt cx="4138029" cy="6868885"/>
          </a:xfrm>
        </p:grpSpPr>
        <p:sp>
          <p:nvSpPr>
            <p:cNvPr id="108" name="Google Shape;182;p5">
              <a:extLst>
                <a:ext uri="{FF2B5EF4-FFF2-40B4-BE49-F238E27FC236}">
                  <a16:creationId xmlns:a16="http://schemas.microsoft.com/office/drawing/2014/main" xmlns="" id="{78A29A19-5056-4550-B678-A4DCDDB2D768}"/>
                </a:ext>
              </a:extLst>
            </p:cNvPr>
            <p:cNvSpPr/>
            <p:nvPr/>
          </p:nvSpPr>
          <p:spPr>
            <a:xfrm>
              <a:off x="272839" y="1379068"/>
              <a:ext cx="1686804" cy="5489817"/>
            </a:xfrm>
            <a:custGeom>
              <a:avLst/>
              <a:gdLst/>
              <a:ahLst/>
              <a:cxnLst/>
              <a:rect l="l" t="t" r="r" b="b"/>
              <a:pathLst>
                <a:path w="1686804" h="5489817" extrusionOk="0">
                  <a:moveTo>
                    <a:pt x="1582286" y="0"/>
                  </a:moveTo>
                  <a:lnTo>
                    <a:pt x="1686804" y="49759"/>
                  </a:lnTo>
                  <a:cubicBezTo>
                    <a:pt x="806614" y="1783097"/>
                    <a:pt x="465928" y="3497024"/>
                    <a:pt x="468169" y="5342289"/>
                  </a:cubicBezTo>
                  <a:lnTo>
                    <a:pt x="470780" y="5489817"/>
                  </a:lnTo>
                  <a:lnTo>
                    <a:pt x="0" y="5489817"/>
                  </a:lnTo>
                  <a:lnTo>
                    <a:pt x="16257" y="5160185"/>
                  </a:lnTo>
                  <a:cubicBezTo>
                    <a:pt x="135572" y="3346364"/>
                    <a:pt x="669858" y="1580352"/>
                    <a:pt x="1582286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83;p5">
              <a:extLst>
                <a:ext uri="{FF2B5EF4-FFF2-40B4-BE49-F238E27FC236}">
                  <a16:creationId xmlns:a16="http://schemas.microsoft.com/office/drawing/2014/main" xmlns="" id="{D9BFCB3A-F3B3-44C1-9B8E-919B991DEDEC}"/>
                </a:ext>
              </a:extLst>
            </p:cNvPr>
            <p:cNvSpPr/>
            <p:nvPr/>
          </p:nvSpPr>
          <p:spPr>
            <a:xfrm>
              <a:off x="1658478" y="1379287"/>
              <a:ext cx="301327" cy="419161"/>
            </a:xfrm>
            <a:custGeom>
              <a:avLst/>
              <a:gdLst/>
              <a:ahLst/>
              <a:cxnLst/>
              <a:rect l="l" t="t" r="r" b="b"/>
              <a:pathLst>
                <a:path w="132016" h="183641" extrusionOk="0">
                  <a:moveTo>
                    <a:pt x="0" y="155353"/>
                  </a:moveTo>
                  <a:cubicBezTo>
                    <a:pt x="27813" y="103156"/>
                    <a:pt x="56579" y="51340"/>
                    <a:pt x="86201" y="0"/>
                  </a:cubicBezTo>
                  <a:lnTo>
                    <a:pt x="132017" y="21812"/>
                  </a:lnTo>
                  <a:cubicBezTo>
                    <a:pt x="104585" y="75819"/>
                    <a:pt x="78391" y="129731"/>
                    <a:pt x="53340" y="183642"/>
                  </a:cubicBezTo>
                  <a:lnTo>
                    <a:pt x="53340" y="183642"/>
                  </a:lnTo>
                  <a:lnTo>
                    <a:pt x="46768" y="169640"/>
                  </a:lnTo>
                  <a:cubicBezTo>
                    <a:pt x="42672" y="160877"/>
                    <a:pt x="34862" y="154400"/>
                    <a:pt x="25527" y="151924"/>
                  </a:cubicBezTo>
                  <a:cubicBezTo>
                    <a:pt x="16859" y="149352"/>
                    <a:pt x="7620" y="150781"/>
                    <a:pt x="0" y="15535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84;p5">
              <a:extLst>
                <a:ext uri="{FF2B5EF4-FFF2-40B4-BE49-F238E27FC236}">
                  <a16:creationId xmlns:a16="http://schemas.microsoft.com/office/drawing/2014/main" xmlns="" id="{DC6AF7D7-C929-482B-9AC6-F439A75D6151}"/>
                </a:ext>
              </a:extLst>
            </p:cNvPr>
            <p:cNvSpPr/>
            <p:nvPr/>
          </p:nvSpPr>
          <p:spPr>
            <a:xfrm>
              <a:off x="1070708" y="0"/>
              <a:ext cx="2582156" cy="1362641"/>
            </a:xfrm>
            <a:custGeom>
              <a:avLst/>
              <a:gdLst/>
              <a:ahLst/>
              <a:cxnLst/>
              <a:rect l="l" t="t" r="r" b="b"/>
              <a:pathLst>
                <a:path w="1131284" h="596995" extrusionOk="0">
                  <a:moveTo>
                    <a:pt x="371665" y="596995"/>
                  </a:moveTo>
                  <a:lnTo>
                    <a:pt x="966121" y="477171"/>
                  </a:lnTo>
                  <a:lnTo>
                    <a:pt x="967645" y="398971"/>
                  </a:lnTo>
                  <a:lnTo>
                    <a:pt x="1008793" y="468598"/>
                  </a:lnTo>
                  <a:lnTo>
                    <a:pt x="1131284" y="443929"/>
                  </a:lnTo>
                  <a:cubicBezTo>
                    <a:pt x="1104615" y="163989"/>
                    <a:pt x="894302" y="143034"/>
                    <a:pt x="412337" y="505365"/>
                  </a:cubicBezTo>
                  <a:cubicBezTo>
                    <a:pt x="316992" y="107125"/>
                    <a:pt x="196025" y="-135382"/>
                    <a:pt x="0" y="81121"/>
                  </a:cubicBezTo>
                  <a:lnTo>
                    <a:pt x="71628" y="180467"/>
                  </a:lnTo>
                  <a:lnTo>
                    <a:pt x="155353" y="138652"/>
                  </a:lnTo>
                  <a:lnTo>
                    <a:pt x="96679" y="215233"/>
                  </a:lnTo>
                  <a:lnTo>
                    <a:pt x="371665" y="596995"/>
                  </a:lnTo>
                  <a:close/>
                </a:path>
              </a:pathLst>
            </a:custGeom>
            <a:solidFill>
              <a:srgbClr val="497A2F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85;p5">
              <a:extLst>
                <a:ext uri="{FF2B5EF4-FFF2-40B4-BE49-F238E27FC236}">
                  <a16:creationId xmlns:a16="http://schemas.microsoft.com/office/drawing/2014/main" xmlns="" id="{DC922FC8-AD0A-4D5F-AAD0-3A86B65BD030}"/>
                </a:ext>
              </a:extLst>
            </p:cNvPr>
            <p:cNvSpPr/>
            <p:nvPr/>
          </p:nvSpPr>
          <p:spPr>
            <a:xfrm>
              <a:off x="10890" y="507556"/>
              <a:ext cx="4138029" cy="2301934"/>
            </a:xfrm>
            <a:custGeom>
              <a:avLst/>
              <a:gdLst/>
              <a:ahLst/>
              <a:cxnLst/>
              <a:rect l="l" t="t" r="r" b="b"/>
              <a:pathLst>
                <a:path w="4138029" h="2301934" extrusionOk="0">
                  <a:moveTo>
                    <a:pt x="383341" y="588"/>
                  </a:moveTo>
                  <a:cubicBezTo>
                    <a:pt x="1036352" y="-13400"/>
                    <a:pt x="1741242" y="221708"/>
                    <a:pt x="1948753" y="752004"/>
                  </a:cubicBezTo>
                  <a:cubicBezTo>
                    <a:pt x="2759248" y="246370"/>
                    <a:pt x="4245513" y="997760"/>
                    <a:pt x="4131869" y="2301934"/>
                  </a:cubicBezTo>
                  <a:lnTo>
                    <a:pt x="3736401" y="2053354"/>
                  </a:lnTo>
                  <a:lnTo>
                    <a:pt x="3747483" y="1740240"/>
                  </a:lnTo>
                  <a:lnTo>
                    <a:pt x="3578866" y="1954270"/>
                  </a:lnTo>
                  <a:lnTo>
                    <a:pt x="2962412" y="1566627"/>
                  </a:lnTo>
                  <a:lnTo>
                    <a:pt x="3099739" y="1150949"/>
                  </a:lnTo>
                  <a:lnTo>
                    <a:pt x="2802053" y="1465585"/>
                  </a:lnTo>
                  <a:lnTo>
                    <a:pt x="2328794" y="1168116"/>
                  </a:lnTo>
                  <a:lnTo>
                    <a:pt x="2443523" y="902586"/>
                  </a:lnTo>
                  <a:lnTo>
                    <a:pt x="2211024" y="1094020"/>
                  </a:lnTo>
                  <a:lnTo>
                    <a:pt x="1896604" y="896285"/>
                  </a:lnTo>
                  <a:lnTo>
                    <a:pt x="1237347" y="859997"/>
                  </a:lnTo>
                  <a:lnTo>
                    <a:pt x="1188674" y="518200"/>
                  </a:lnTo>
                  <a:lnTo>
                    <a:pt x="1141956" y="854782"/>
                  </a:lnTo>
                  <a:lnTo>
                    <a:pt x="497038" y="819146"/>
                  </a:lnTo>
                  <a:lnTo>
                    <a:pt x="508120" y="402602"/>
                  </a:lnTo>
                  <a:lnTo>
                    <a:pt x="394042" y="813498"/>
                  </a:lnTo>
                  <a:lnTo>
                    <a:pt x="0" y="791732"/>
                  </a:lnTo>
                  <a:lnTo>
                    <a:pt x="0" y="41883"/>
                  </a:lnTo>
                  <a:lnTo>
                    <a:pt x="141966" y="17420"/>
                  </a:lnTo>
                  <a:cubicBezTo>
                    <a:pt x="220898" y="7977"/>
                    <a:pt x="301714" y="2337"/>
                    <a:pt x="383341" y="588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86;p5">
              <a:extLst>
                <a:ext uri="{FF2B5EF4-FFF2-40B4-BE49-F238E27FC236}">
                  <a16:creationId xmlns:a16="http://schemas.microsoft.com/office/drawing/2014/main" xmlns="" id="{23C91355-6B19-4239-BAC8-F734061BE1CE}"/>
                </a:ext>
              </a:extLst>
            </p:cNvPr>
            <p:cNvSpPr/>
            <p:nvPr/>
          </p:nvSpPr>
          <p:spPr>
            <a:xfrm>
              <a:off x="67480" y="1215354"/>
              <a:ext cx="2595365" cy="1595000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329;p10">
            <a:extLst>
              <a:ext uri="{FF2B5EF4-FFF2-40B4-BE49-F238E27FC236}">
                <a16:creationId xmlns:a16="http://schemas.microsoft.com/office/drawing/2014/main" xmlns="" id="{95904172-257C-4265-95BE-ECEC057C6A4A}"/>
              </a:ext>
            </a:extLst>
          </p:cNvPr>
          <p:cNvGrpSpPr/>
          <p:nvPr userDrawn="1"/>
        </p:nvGrpSpPr>
        <p:grpSpPr>
          <a:xfrm flipH="1">
            <a:off x="2253404" y="6316016"/>
            <a:ext cx="2607359" cy="2615126"/>
            <a:chOff x="4067175" y="-2019300"/>
            <a:chExt cx="4220050" cy="4232623"/>
          </a:xfrm>
        </p:grpSpPr>
        <p:sp>
          <p:nvSpPr>
            <p:cNvPr id="95" name="Google Shape;330;p10">
              <a:extLst>
                <a:ext uri="{FF2B5EF4-FFF2-40B4-BE49-F238E27FC236}">
                  <a16:creationId xmlns:a16="http://schemas.microsoft.com/office/drawing/2014/main" xmlns="" id="{D9A1BFF8-F775-483E-8EA7-55C5A8578AAE}"/>
                </a:ext>
              </a:extLst>
            </p:cNvPr>
            <p:cNvSpPr/>
            <p:nvPr/>
          </p:nvSpPr>
          <p:spPr>
            <a:xfrm>
              <a:off x="5501258" y="-2019300"/>
              <a:ext cx="1351883" cy="989266"/>
            </a:xfrm>
            <a:custGeom>
              <a:avLst/>
              <a:gdLst/>
              <a:ahLst/>
              <a:cxnLst/>
              <a:rect l="l" t="t" r="r" b="b"/>
              <a:pathLst>
                <a:path w="1351883" h="989266" extrusionOk="0">
                  <a:moveTo>
                    <a:pt x="675989" y="0"/>
                  </a:moveTo>
                  <a:lnTo>
                    <a:pt x="1013936" y="494633"/>
                  </a:lnTo>
                  <a:lnTo>
                    <a:pt x="1351883" y="989267"/>
                  </a:lnTo>
                  <a:lnTo>
                    <a:pt x="675989" y="989267"/>
                  </a:lnTo>
                  <a:lnTo>
                    <a:pt x="0" y="989267"/>
                  </a:lnTo>
                  <a:lnTo>
                    <a:pt x="337947" y="494633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31;p10">
              <a:extLst>
                <a:ext uri="{FF2B5EF4-FFF2-40B4-BE49-F238E27FC236}">
                  <a16:creationId xmlns:a16="http://schemas.microsoft.com/office/drawing/2014/main" xmlns="" id="{4ECF882E-7145-46FA-8A1B-74CA0A63C86B}"/>
                </a:ext>
              </a:extLst>
            </p:cNvPr>
            <p:cNvSpPr/>
            <p:nvPr/>
          </p:nvSpPr>
          <p:spPr>
            <a:xfrm>
              <a:off x="5602605" y="-819151"/>
              <a:ext cx="1149191" cy="2916745"/>
            </a:xfrm>
            <a:custGeom>
              <a:avLst/>
              <a:gdLst/>
              <a:ahLst/>
              <a:cxnLst/>
              <a:rect l="l" t="t" r="r" b="b"/>
              <a:pathLst>
                <a:path w="1149191" h="2916745" extrusionOk="0">
                  <a:moveTo>
                    <a:pt x="1149191" y="2916746"/>
                  </a:moveTo>
                  <a:lnTo>
                    <a:pt x="1149191" y="0"/>
                  </a:lnTo>
                  <a:lnTo>
                    <a:pt x="0" y="0"/>
                  </a:lnTo>
                  <a:lnTo>
                    <a:pt x="0" y="2916746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332;p10">
              <a:extLst>
                <a:ext uri="{FF2B5EF4-FFF2-40B4-BE49-F238E27FC236}">
                  <a16:creationId xmlns:a16="http://schemas.microsoft.com/office/drawing/2014/main" xmlns="" id="{05B51674-F511-4F1C-AFDF-870244D1A198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333;p10">
              <a:extLst>
                <a:ext uri="{FF2B5EF4-FFF2-40B4-BE49-F238E27FC236}">
                  <a16:creationId xmlns:a16="http://schemas.microsoft.com/office/drawing/2014/main" xmlns="" id="{AEEB1F4C-398B-4B7D-B6EC-D94352A4C630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34;p10">
              <a:extLst>
                <a:ext uri="{FF2B5EF4-FFF2-40B4-BE49-F238E27FC236}">
                  <a16:creationId xmlns:a16="http://schemas.microsoft.com/office/drawing/2014/main" xmlns="" id="{3486D52D-8806-49B0-A090-973E65F53F2E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35;p10">
              <a:extLst>
                <a:ext uri="{FF2B5EF4-FFF2-40B4-BE49-F238E27FC236}">
                  <a16:creationId xmlns:a16="http://schemas.microsoft.com/office/drawing/2014/main" xmlns="" id="{31963093-C2B5-4EF2-954A-76B0C772C47A}"/>
                </a:ext>
              </a:extLst>
            </p:cNvPr>
            <p:cNvSpPr/>
            <p:nvPr/>
          </p:nvSpPr>
          <p:spPr>
            <a:xfrm>
              <a:off x="4203192" y="2529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36;p10">
              <a:extLst>
                <a:ext uri="{FF2B5EF4-FFF2-40B4-BE49-F238E27FC236}">
                  <a16:creationId xmlns:a16="http://schemas.microsoft.com/office/drawing/2014/main" xmlns="" id="{6B6288F1-5DF9-49EA-9FF4-A424ED314645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37;p10">
              <a:extLst>
                <a:ext uri="{FF2B5EF4-FFF2-40B4-BE49-F238E27FC236}">
                  <a16:creationId xmlns:a16="http://schemas.microsoft.com/office/drawing/2014/main" xmlns="" id="{A554839A-3315-4A91-B44D-E1A1D6E67F99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38;p10">
              <a:extLst>
                <a:ext uri="{FF2B5EF4-FFF2-40B4-BE49-F238E27FC236}">
                  <a16:creationId xmlns:a16="http://schemas.microsoft.com/office/drawing/2014/main" xmlns="" id="{9CF5FA59-7AF1-49FD-BBB5-1FB53ECDBBB9}"/>
                </a:ext>
              </a:extLst>
            </p:cNvPr>
            <p:cNvSpPr/>
            <p:nvPr/>
          </p:nvSpPr>
          <p:spPr>
            <a:xfrm>
              <a:off x="7399972" y="2910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339;p10">
              <a:extLst>
                <a:ext uri="{FF2B5EF4-FFF2-40B4-BE49-F238E27FC236}">
                  <a16:creationId xmlns:a16="http://schemas.microsoft.com/office/drawing/2014/main" xmlns="" id="{92FD3FA2-00C3-460D-A3B5-AD1564ED30EE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340;p10">
              <a:extLst>
                <a:ext uri="{FF2B5EF4-FFF2-40B4-BE49-F238E27FC236}">
                  <a16:creationId xmlns:a16="http://schemas.microsoft.com/office/drawing/2014/main" xmlns="" id="{18EC5FE2-CF7B-4455-B13D-7DA04F6F518F}"/>
                </a:ext>
              </a:extLst>
            </p:cNvPr>
            <p:cNvSpPr/>
            <p:nvPr/>
          </p:nvSpPr>
          <p:spPr>
            <a:xfrm>
              <a:off x="4935377" y="520921"/>
              <a:ext cx="2512795" cy="1692402"/>
            </a:xfrm>
            <a:custGeom>
              <a:avLst/>
              <a:gdLst/>
              <a:ahLst/>
              <a:cxnLst/>
              <a:rect l="l" t="t" r="r" b="b"/>
              <a:pathLst>
                <a:path w="2445543" h="1692402" extrusionOk="0">
                  <a:moveTo>
                    <a:pt x="0" y="1692402"/>
                  </a:moveTo>
                  <a:lnTo>
                    <a:pt x="0" y="0"/>
                  </a:lnTo>
                  <a:lnTo>
                    <a:pt x="199454" y="0"/>
                  </a:lnTo>
                  <a:lnTo>
                    <a:pt x="199454" y="125825"/>
                  </a:lnTo>
                  <a:lnTo>
                    <a:pt x="401288" y="125825"/>
                  </a:lnTo>
                  <a:lnTo>
                    <a:pt x="401288" y="0"/>
                  </a:lnTo>
                  <a:lnTo>
                    <a:pt x="660654" y="0"/>
                  </a:lnTo>
                  <a:lnTo>
                    <a:pt x="660654" y="125825"/>
                  </a:lnTo>
                  <a:cubicBezTo>
                    <a:pt x="727901" y="125825"/>
                    <a:pt x="795242" y="125825"/>
                    <a:pt x="862489" y="125825"/>
                  </a:cubicBezTo>
                  <a:lnTo>
                    <a:pt x="862489" y="0"/>
                  </a:lnTo>
                  <a:lnTo>
                    <a:pt x="1121854" y="0"/>
                  </a:lnTo>
                  <a:lnTo>
                    <a:pt x="1121854" y="125825"/>
                  </a:lnTo>
                  <a:cubicBezTo>
                    <a:pt x="1189101" y="125825"/>
                    <a:pt x="1256443" y="125825"/>
                    <a:pt x="1323689" y="125825"/>
                  </a:cubicBezTo>
                  <a:lnTo>
                    <a:pt x="1323689" y="0"/>
                  </a:lnTo>
                  <a:lnTo>
                    <a:pt x="1583055" y="0"/>
                  </a:lnTo>
                  <a:lnTo>
                    <a:pt x="1583055" y="125825"/>
                  </a:lnTo>
                  <a:cubicBezTo>
                    <a:pt x="1650302" y="125825"/>
                    <a:pt x="1717643" y="125825"/>
                    <a:pt x="1784890" y="125825"/>
                  </a:cubicBezTo>
                  <a:lnTo>
                    <a:pt x="1784890" y="0"/>
                  </a:lnTo>
                  <a:lnTo>
                    <a:pt x="2044256" y="0"/>
                  </a:lnTo>
                  <a:lnTo>
                    <a:pt x="2044256" y="125825"/>
                  </a:lnTo>
                  <a:lnTo>
                    <a:pt x="2246090" y="125825"/>
                  </a:lnTo>
                  <a:lnTo>
                    <a:pt x="2246090" y="0"/>
                  </a:lnTo>
                  <a:lnTo>
                    <a:pt x="2445544" y="0"/>
                  </a:lnTo>
                  <a:lnTo>
                    <a:pt x="2445544" y="1692402"/>
                  </a:lnTo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41;p10">
              <a:extLst>
                <a:ext uri="{FF2B5EF4-FFF2-40B4-BE49-F238E27FC236}">
                  <a16:creationId xmlns:a16="http://schemas.microsoft.com/office/drawing/2014/main" xmlns="" id="{D9B772F8-FA3C-4DE8-881C-9BB64A08DA5A}"/>
                </a:ext>
              </a:extLst>
            </p:cNvPr>
            <p:cNvSpPr/>
            <p:nvPr/>
          </p:nvSpPr>
          <p:spPr>
            <a:xfrm>
              <a:off x="5742602" y="982979"/>
              <a:ext cx="897070" cy="1230344"/>
            </a:xfrm>
            <a:custGeom>
              <a:avLst/>
              <a:gdLst/>
              <a:ahLst/>
              <a:cxnLst/>
              <a:rect l="l" t="t" r="r" b="b"/>
              <a:pathLst>
                <a:path w="873061" h="1230344" extrusionOk="0">
                  <a:moveTo>
                    <a:pt x="0" y="1230344"/>
                  </a:moveTo>
                  <a:lnTo>
                    <a:pt x="0" y="436531"/>
                  </a:lnTo>
                  <a:cubicBezTo>
                    <a:pt x="0" y="196405"/>
                    <a:pt x="196405" y="0"/>
                    <a:pt x="436531" y="0"/>
                  </a:cubicBezTo>
                  <a:lnTo>
                    <a:pt x="436531" y="0"/>
                  </a:lnTo>
                  <a:cubicBezTo>
                    <a:pt x="676656" y="0"/>
                    <a:pt x="873062" y="196405"/>
                    <a:pt x="873062" y="436531"/>
                  </a:cubicBezTo>
                  <a:lnTo>
                    <a:pt x="873062" y="1230344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42;p10">
              <a:extLst>
                <a:ext uri="{FF2B5EF4-FFF2-40B4-BE49-F238E27FC236}">
                  <a16:creationId xmlns:a16="http://schemas.microsoft.com/office/drawing/2014/main" xmlns="" id="{C59D041E-1CF5-4AC3-AA7D-450BF28FD222}"/>
                </a:ext>
              </a:extLst>
            </p:cNvPr>
            <p:cNvSpPr/>
            <p:nvPr/>
          </p:nvSpPr>
          <p:spPr>
            <a:xfrm>
              <a:off x="5872770" y="1161477"/>
              <a:ext cx="636738" cy="873251"/>
            </a:xfrm>
            <a:custGeom>
              <a:avLst/>
              <a:gdLst/>
              <a:ahLst/>
              <a:cxnLst/>
              <a:rect l="l" t="t" r="r" b="b"/>
              <a:pathLst>
                <a:path w="619696" h="873251" extrusionOk="0">
                  <a:moveTo>
                    <a:pt x="0" y="873252"/>
                  </a:moveTo>
                  <a:lnTo>
                    <a:pt x="0" y="309848"/>
                  </a:lnTo>
                  <a:cubicBezTo>
                    <a:pt x="0" y="139446"/>
                    <a:pt x="139446" y="0"/>
                    <a:pt x="309848" y="0"/>
                  </a:cubicBezTo>
                  <a:lnTo>
                    <a:pt x="309848" y="0"/>
                  </a:lnTo>
                  <a:cubicBezTo>
                    <a:pt x="480251" y="0"/>
                    <a:pt x="619697" y="139446"/>
                    <a:pt x="619697" y="309848"/>
                  </a:cubicBezTo>
                  <a:lnTo>
                    <a:pt x="619697" y="873252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343;p10">
            <a:extLst>
              <a:ext uri="{FF2B5EF4-FFF2-40B4-BE49-F238E27FC236}">
                <a16:creationId xmlns:a16="http://schemas.microsoft.com/office/drawing/2014/main" xmlns="" id="{2E8AAFB6-B559-41F6-B4C5-F543119D4FC0}"/>
              </a:ext>
            </a:extLst>
          </p:cNvPr>
          <p:cNvGrpSpPr/>
          <p:nvPr userDrawn="1"/>
        </p:nvGrpSpPr>
        <p:grpSpPr>
          <a:xfrm flipH="1">
            <a:off x="425144" y="8896296"/>
            <a:ext cx="970658" cy="1159572"/>
            <a:chOff x="12650622" y="-224128"/>
            <a:chExt cx="1467358" cy="1752944"/>
          </a:xfrm>
        </p:grpSpPr>
        <p:sp>
          <p:nvSpPr>
            <p:cNvPr id="89" name="Google Shape;344;p10">
              <a:extLst>
                <a:ext uri="{FF2B5EF4-FFF2-40B4-BE49-F238E27FC236}">
                  <a16:creationId xmlns:a16="http://schemas.microsoft.com/office/drawing/2014/main" xmlns="" id="{4F3F78FA-B9E2-498E-9193-D292252CBAE7}"/>
                </a:ext>
              </a:extLst>
            </p:cNvPr>
            <p:cNvSpPr/>
            <p:nvPr/>
          </p:nvSpPr>
          <p:spPr>
            <a:xfrm>
              <a:off x="13571194" y="819966"/>
              <a:ext cx="332853" cy="431863"/>
            </a:xfrm>
            <a:custGeom>
              <a:avLst/>
              <a:gdLst/>
              <a:ahLst/>
              <a:cxnLst/>
              <a:rect l="l" t="t" r="r" b="b"/>
              <a:pathLst>
                <a:path w="323945" h="431863" extrusionOk="0">
                  <a:moveTo>
                    <a:pt x="0" y="431863"/>
                  </a:moveTo>
                  <a:lnTo>
                    <a:pt x="323945" y="0"/>
                  </a:lnTo>
                  <a:cubicBezTo>
                    <a:pt x="320135" y="102870"/>
                    <a:pt x="283940" y="194215"/>
                    <a:pt x="235172" y="278606"/>
                  </a:cubicBez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45;p10">
              <a:extLst>
                <a:ext uri="{FF2B5EF4-FFF2-40B4-BE49-F238E27FC236}">
                  <a16:creationId xmlns:a16="http://schemas.microsoft.com/office/drawing/2014/main" xmlns="" id="{C7B2F9E9-6929-4E64-A586-70D4E6F62606}"/>
                </a:ext>
              </a:extLst>
            </p:cNvPr>
            <p:cNvSpPr/>
            <p:nvPr/>
          </p:nvSpPr>
          <p:spPr>
            <a:xfrm>
              <a:off x="13532073" y="-140916"/>
              <a:ext cx="585906" cy="902398"/>
            </a:xfrm>
            <a:custGeom>
              <a:avLst/>
              <a:gdLst/>
              <a:ahLst/>
              <a:cxnLst/>
              <a:rect l="l" t="t" r="r" b="b"/>
              <a:pathLst>
                <a:path w="570225" h="902398" extrusionOk="0">
                  <a:moveTo>
                    <a:pt x="561308" y="0"/>
                  </a:moveTo>
                  <a:cubicBezTo>
                    <a:pt x="587121" y="101537"/>
                    <a:pt x="554164" y="183452"/>
                    <a:pt x="497586" y="281464"/>
                  </a:cubicBezTo>
                  <a:lnTo>
                    <a:pt x="139065" y="902399"/>
                  </a:lnTo>
                  <a:lnTo>
                    <a:pt x="0" y="757904"/>
                  </a:lnTo>
                  <a:lnTo>
                    <a:pt x="11716" y="736759"/>
                  </a:lnTo>
                  <a:lnTo>
                    <a:pt x="561308" y="0"/>
                  </a:ln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46;p10">
              <a:extLst>
                <a:ext uri="{FF2B5EF4-FFF2-40B4-BE49-F238E27FC236}">
                  <a16:creationId xmlns:a16="http://schemas.microsoft.com/office/drawing/2014/main" xmlns="" id="{F264E82F-7081-421F-9ECF-0D4EA451BB36}"/>
                </a:ext>
              </a:extLst>
            </p:cNvPr>
            <p:cNvSpPr/>
            <p:nvPr/>
          </p:nvSpPr>
          <p:spPr>
            <a:xfrm>
              <a:off x="12650622" y="496021"/>
              <a:ext cx="1254098" cy="1032795"/>
            </a:xfrm>
            <a:custGeom>
              <a:avLst/>
              <a:gdLst/>
              <a:ahLst/>
              <a:cxnLst/>
              <a:rect l="l" t="t" r="r" b="b"/>
              <a:pathLst>
                <a:path w="1220533" h="1032795" extrusionOk="0">
                  <a:moveTo>
                    <a:pt x="0" y="887254"/>
                  </a:moveTo>
                  <a:lnTo>
                    <a:pt x="525780" y="0"/>
                  </a:lnTo>
                  <a:lnTo>
                    <a:pt x="1220533" y="323945"/>
                  </a:lnTo>
                  <a:lnTo>
                    <a:pt x="816864" y="1032795"/>
                  </a:lnTo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47;p10">
              <a:extLst>
                <a:ext uri="{FF2B5EF4-FFF2-40B4-BE49-F238E27FC236}">
                  <a16:creationId xmlns:a16="http://schemas.microsoft.com/office/drawing/2014/main" xmlns="" id="{C6B733C5-2494-4AFA-8785-B44634A0412C}"/>
                </a:ext>
              </a:extLst>
            </p:cNvPr>
            <p:cNvSpPr/>
            <p:nvPr/>
          </p:nvSpPr>
          <p:spPr>
            <a:xfrm>
              <a:off x="12786560" y="647373"/>
              <a:ext cx="948550" cy="804291"/>
            </a:xfrm>
            <a:custGeom>
              <a:avLst/>
              <a:gdLst/>
              <a:ahLst/>
              <a:cxnLst/>
              <a:rect l="l" t="t" r="r" b="b"/>
              <a:pathLst>
                <a:path w="923163" h="804291" extrusionOk="0">
                  <a:moveTo>
                    <a:pt x="0" y="747331"/>
                  </a:moveTo>
                  <a:lnTo>
                    <a:pt x="440150" y="0"/>
                  </a:lnTo>
                  <a:lnTo>
                    <a:pt x="923163" y="225171"/>
                  </a:lnTo>
                  <a:lnTo>
                    <a:pt x="592074" y="804291"/>
                  </a:ln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48;p10">
              <a:extLst>
                <a:ext uri="{FF2B5EF4-FFF2-40B4-BE49-F238E27FC236}">
                  <a16:creationId xmlns:a16="http://schemas.microsoft.com/office/drawing/2014/main" xmlns="" id="{36A9D5F7-853E-4C7C-ACE2-8EFCA1230F52}"/>
                </a:ext>
              </a:extLst>
            </p:cNvPr>
            <p:cNvSpPr/>
            <p:nvPr/>
          </p:nvSpPr>
          <p:spPr>
            <a:xfrm>
              <a:off x="13238484" y="647373"/>
              <a:ext cx="496295" cy="297262"/>
            </a:xfrm>
            <a:custGeom>
              <a:avLst/>
              <a:gdLst/>
              <a:ahLst/>
              <a:cxnLst/>
              <a:rect l="l" t="t" r="r" b="b"/>
              <a:pathLst>
                <a:path w="483012" h="297262" extrusionOk="0">
                  <a:moveTo>
                    <a:pt x="0" y="0"/>
                  </a:moveTo>
                  <a:cubicBezTo>
                    <a:pt x="137541" y="277463"/>
                    <a:pt x="295370" y="379571"/>
                    <a:pt x="483013" y="2251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49;p10">
              <a:extLst>
                <a:ext uri="{FF2B5EF4-FFF2-40B4-BE49-F238E27FC236}">
                  <a16:creationId xmlns:a16="http://schemas.microsoft.com/office/drawing/2014/main" xmlns="" id="{1B4B5DB8-0F23-4C2A-97EE-FDB8BD39131D}"/>
                </a:ext>
              </a:extLst>
            </p:cNvPr>
            <p:cNvSpPr/>
            <p:nvPr/>
          </p:nvSpPr>
          <p:spPr>
            <a:xfrm>
              <a:off x="13399264" y="-224128"/>
              <a:ext cx="713523" cy="979895"/>
            </a:xfrm>
            <a:custGeom>
              <a:avLst/>
              <a:gdLst/>
              <a:ahLst/>
              <a:cxnLst/>
              <a:rect l="l" t="t" r="r" b="b"/>
              <a:pathLst>
                <a:path w="694426" h="979895" extrusionOk="0">
                  <a:moveTo>
                    <a:pt x="0" y="875025"/>
                  </a:moveTo>
                  <a:lnTo>
                    <a:pt x="425577" y="98737"/>
                  </a:lnTo>
                  <a:cubicBezTo>
                    <a:pt x="527400" y="-86905"/>
                    <a:pt x="780764" y="11393"/>
                    <a:pt x="664559" y="210275"/>
                  </a:cubicBezTo>
                  <a:lnTo>
                    <a:pt x="215170" y="979895"/>
                  </a:lnTo>
                  <a:lnTo>
                    <a:pt x="0" y="875025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351;p10">
            <a:extLst>
              <a:ext uri="{FF2B5EF4-FFF2-40B4-BE49-F238E27FC236}">
                <a16:creationId xmlns:a16="http://schemas.microsoft.com/office/drawing/2014/main" xmlns="" id="{581E725F-8AA1-45BD-BA5F-6303F9D92F54}"/>
              </a:ext>
            </a:extLst>
          </p:cNvPr>
          <p:cNvGrpSpPr/>
          <p:nvPr userDrawn="1"/>
        </p:nvGrpSpPr>
        <p:grpSpPr>
          <a:xfrm flipH="1">
            <a:off x="3138888" y="8404781"/>
            <a:ext cx="1385997" cy="1414817"/>
            <a:chOff x="2148829" y="2424101"/>
            <a:chExt cx="2454481" cy="2453871"/>
          </a:xfrm>
        </p:grpSpPr>
        <p:sp>
          <p:nvSpPr>
            <p:cNvPr id="81" name="Google Shape;352;p10">
              <a:extLst>
                <a:ext uri="{FF2B5EF4-FFF2-40B4-BE49-F238E27FC236}">
                  <a16:creationId xmlns:a16="http://schemas.microsoft.com/office/drawing/2014/main" xmlns="" id="{6B2854EC-C6D9-496B-9FD2-02BD348D9B0B}"/>
                </a:ext>
              </a:extLst>
            </p:cNvPr>
            <p:cNvSpPr/>
            <p:nvPr/>
          </p:nvSpPr>
          <p:spPr>
            <a:xfrm>
              <a:off x="2414700" y="2858833"/>
              <a:ext cx="1640137" cy="2000434"/>
            </a:xfrm>
            <a:custGeom>
              <a:avLst/>
              <a:gdLst/>
              <a:ahLst/>
              <a:cxnLst/>
              <a:rect l="l" t="t" r="r" b="b"/>
              <a:pathLst>
                <a:path w="1640137" h="2000434" extrusionOk="0">
                  <a:moveTo>
                    <a:pt x="1573116" y="1578"/>
                  </a:moveTo>
                  <a:cubicBezTo>
                    <a:pt x="1569401" y="-1280"/>
                    <a:pt x="1567782" y="-232"/>
                    <a:pt x="1566734" y="-137"/>
                  </a:cubicBezTo>
                  <a:cubicBezTo>
                    <a:pt x="1565591" y="-41"/>
                    <a:pt x="1564734" y="54"/>
                    <a:pt x="1563877" y="244"/>
                  </a:cubicBezTo>
                  <a:cubicBezTo>
                    <a:pt x="1562258" y="626"/>
                    <a:pt x="1560543" y="1197"/>
                    <a:pt x="1558448" y="1864"/>
                  </a:cubicBezTo>
                  <a:cubicBezTo>
                    <a:pt x="1554257" y="3197"/>
                    <a:pt x="1548827" y="5197"/>
                    <a:pt x="1542255" y="7769"/>
                  </a:cubicBezTo>
                  <a:cubicBezTo>
                    <a:pt x="1529015" y="12913"/>
                    <a:pt x="1511299" y="20342"/>
                    <a:pt x="1492249" y="28629"/>
                  </a:cubicBezTo>
                  <a:cubicBezTo>
                    <a:pt x="1454149" y="45202"/>
                    <a:pt x="1410524" y="65205"/>
                    <a:pt x="1385283" y="78445"/>
                  </a:cubicBezTo>
                  <a:cubicBezTo>
                    <a:pt x="1037144" y="261420"/>
                    <a:pt x="648810" y="572030"/>
                    <a:pt x="341438" y="913120"/>
                  </a:cubicBezTo>
                  <a:cubicBezTo>
                    <a:pt x="256571" y="993416"/>
                    <a:pt x="105123" y="1184488"/>
                    <a:pt x="81977" y="1263831"/>
                  </a:cubicBezTo>
                  <a:cubicBezTo>
                    <a:pt x="11016" y="1394133"/>
                    <a:pt x="-16225" y="1497289"/>
                    <a:pt x="8921" y="1562725"/>
                  </a:cubicBezTo>
                  <a:cubicBezTo>
                    <a:pt x="17017" y="1583871"/>
                    <a:pt x="41591" y="1611684"/>
                    <a:pt x="96932" y="1668453"/>
                  </a:cubicBezTo>
                  <a:cubicBezTo>
                    <a:pt x="104075" y="1675787"/>
                    <a:pt x="121411" y="1690170"/>
                    <a:pt x="144842" y="1708934"/>
                  </a:cubicBezTo>
                  <a:cubicBezTo>
                    <a:pt x="168274" y="1727698"/>
                    <a:pt x="197134" y="1750559"/>
                    <a:pt x="226472" y="1772657"/>
                  </a:cubicBezTo>
                  <a:cubicBezTo>
                    <a:pt x="320578" y="1843427"/>
                    <a:pt x="342486" y="1857524"/>
                    <a:pt x="405827" y="1888861"/>
                  </a:cubicBezTo>
                  <a:cubicBezTo>
                    <a:pt x="533653" y="1952012"/>
                    <a:pt x="688053" y="1999161"/>
                    <a:pt x="774159" y="2000018"/>
                  </a:cubicBezTo>
                  <a:cubicBezTo>
                    <a:pt x="854264" y="2000875"/>
                    <a:pt x="960468" y="1964109"/>
                    <a:pt x="1041621" y="1908388"/>
                  </a:cubicBezTo>
                  <a:cubicBezTo>
                    <a:pt x="1181162" y="1812471"/>
                    <a:pt x="1319561" y="1636735"/>
                    <a:pt x="1421383" y="1427661"/>
                  </a:cubicBezTo>
                  <a:cubicBezTo>
                    <a:pt x="1598452" y="1064473"/>
                    <a:pt x="1677415" y="590985"/>
                    <a:pt x="1622836" y="218557"/>
                  </a:cubicBezTo>
                  <a:cubicBezTo>
                    <a:pt x="1617217" y="180362"/>
                    <a:pt x="1607406" y="128832"/>
                    <a:pt x="1597976" y="85969"/>
                  </a:cubicBezTo>
                  <a:cubicBezTo>
                    <a:pt x="1593214" y="64538"/>
                    <a:pt x="1588547" y="45202"/>
                    <a:pt x="1584641" y="30820"/>
                  </a:cubicBezTo>
                  <a:cubicBezTo>
                    <a:pt x="1582736" y="23676"/>
                    <a:pt x="1581022" y="17770"/>
                    <a:pt x="1579498" y="13294"/>
                  </a:cubicBezTo>
                  <a:cubicBezTo>
                    <a:pt x="1578736" y="11008"/>
                    <a:pt x="1578069" y="9103"/>
                    <a:pt x="1577307" y="7388"/>
                  </a:cubicBezTo>
                  <a:cubicBezTo>
                    <a:pt x="1576355" y="5578"/>
                    <a:pt x="1576450" y="4054"/>
                    <a:pt x="1573116" y="1578"/>
                  </a:cubicBezTo>
                  <a:lnTo>
                    <a:pt x="1573116" y="1578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53;p10">
              <a:extLst>
                <a:ext uri="{FF2B5EF4-FFF2-40B4-BE49-F238E27FC236}">
                  <a16:creationId xmlns:a16="http://schemas.microsoft.com/office/drawing/2014/main" xmlns="" id="{376FBCC1-8A89-4384-9329-96C34E7F20DF}"/>
                </a:ext>
              </a:extLst>
            </p:cNvPr>
            <p:cNvSpPr/>
            <p:nvPr/>
          </p:nvSpPr>
          <p:spPr>
            <a:xfrm>
              <a:off x="3996225" y="2810413"/>
              <a:ext cx="607085" cy="1076528"/>
            </a:xfrm>
            <a:custGeom>
              <a:avLst/>
              <a:gdLst/>
              <a:ahLst/>
              <a:cxnLst/>
              <a:rect l="l" t="t" r="r" b="b"/>
              <a:pathLst>
                <a:path w="607085" h="1076528" extrusionOk="0">
                  <a:moveTo>
                    <a:pt x="291343" y="24185"/>
                  </a:moveTo>
                  <a:cubicBezTo>
                    <a:pt x="275817" y="13041"/>
                    <a:pt x="260101" y="7421"/>
                    <a:pt x="240098" y="3040"/>
                  </a:cubicBezTo>
                  <a:cubicBezTo>
                    <a:pt x="218667" y="-1627"/>
                    <a:pt x="187520" y="-1246"/>
                    <a:pt x="153040" y="2373"/>
                  </a:cubicBezTo>
                  <a:cubicBezTo>
                    <a:pt x="118750" y="6088"/>
                    <a:pt x="81602" y="13232"/>
                    <a:pt x="50360" y="22852"/>
                  </a:cubicBezTo>
                  <a:cubicBezTo>
                    <a:pt x="50265" y="22852"/>
                    <a:pt x="50075" y="22852"/>
                    <a:pt x="49979" y="22947"/>
                  </a:cubicBezTo>
                  <a:lnTo>
                    <a:pt x="7117" y="35425"/>
                  </a:lnTo>
                  <a:cubicBezTo>
                    <a:pt x="-693" y="37616"/>
                    <a:pt x="-2980" y="49808"/>
                    <a:pt x="3593" y="54666"/>
                  </a:cubicBezTo>
                  <a:lnTo>
                    <a:pt x="103415" y="129151"/>
                  </a:lnTo>
                  <a:cubicBezTo>
                    <a:pt x="103510" y="129246"/>
                    <a:pt x="103510" y="129246"/>
                    <a:pt x="103605" y="129342"/>
                  </a:cubicBezTo>
                  <a:cubicBezTo>
                    <a:pt x="177233" y="186587"/>
                    <a:pt x="212666" y="217448"/>
                    <a:pt x="255815" y="262692"/>
                  </a:cubicBezTo>
                  <a:cubicBezTo>
                    <a:pt x="439552" y="454906"/>
                    <a:pt x="547946" y="677219"/>
                    <a:pt x="569092" y="902105"/>
                  </a:cubicBezTo>
                  <a:cubicBezTo>
                    <a:pt x="570711" y="919440"/>
                    <a:pt x="572521" y="935061"/>
                    <a:pt x="574140" y="946681"/>
                  </a:cubicBezTo>
                  <a:cubicBezTo>
                    <a:pt x="574902" y="952492"/>
                    <a:pt x="575855" y="957255"/>
                    <a:pt x="576521" y="960779"/>
                  </a:cubicBezTo>
                  <a:cubicBezTo>
                    <a:pt x="578331" y="988496"/>
                    <a:pt x="573664" y="1046504"/>
                    <a:pt x="571664" y="1076127"/>
                  </a:cubicBezTo>
                  <a:cubicBezTo>
                    <a:pt x="583665" y="1051362"/>
                    <a:pt x="598714" y="968208"/>
                    <a:pt x="600715" y="962017"/>
                  </a:cubicBezTo>
                  <a:cubicBezTo>
                    <a:pt x="601382" y="958969"/>
                    <a:pt x="601667" y="955350"/>
                    <a:pt x="602239" y="950872"/>
                  </a:cubicBezTo>
                  <a:cubicBezTo>
                    <a:pt x="603191" y="941919"/>
                    <a:pt x="604239" y="929823"/>
                    <a:pt x="605001" y="915916"/>
                  </a:cubicBezTo>
                  <a:cubicBezTo>
                    <a:pt x="606525" y="887912"/>
                    <a:pt x="607096" y="852860"/>
                    <a:pt x="606716" y="823238"/>
                  </a:cubicBezTo>
                  <a:cubicBezTo>
                    <a:pt x="603287" y="565587"/>
                    <a:pt x="515466" y="307935"/>
                    <a:pt x="360399" y="101433"/>
                  </a:cubicBezTo>
                  <a:cubicBezTo>
                    <a:pt x="333539" y="65619"/>
                    <a:pt x="315727" y="44093"/>
                    <a:pt x="298106" y="29424"/>
                  </a:cubicBezTo>
                  <a:cubicBezTo>
                    <a:pt x="295820" y="27519"/>
                    <a:pt x="293534" y="25805"/>
                    <a:pt x="291343" y="24185"/>
                  </a:cubicBezTo>
                  <a:lnTo>
                    <a:pt x="291343" y="24185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54;p10">
              <a:extLst>
                <a:ext uri="{FF2B5EF4-FFF2-40B4-BE49-F238E27FC236}">
                  <a16:creationId xmlns:a16="http://schemas.microsoft.com/office/drawing/2014/main" xmlns="" id="{263AFD13-4350-4B2E-A9EB-9F47CD6961F2}"/>
                </a:ext>
              </a:extLst>
            </p:cNvPr>
            <p:cNvSpPr/>
            <p:nvPr/>
          </p:nvSpPr>
          <p:spPr>
            <a:xfrm>
              <a:off x="2148829" y="2632235"/>
              <a:ext cx="1830416" cy="1792106"/>
            </a:xfrm>
            <a:custGeom>
              <a:avLst/>
              <a:gdLst/>
              <a:ahLst/>
              <a:cxnLst/>
              <a:rect l="l" t="t" r="r" b="b"/>
              <a:pathLst>
                <a:path w="1830416" h="1792106" extrusionOk="0">
                  <a:moveTo>
                    <a:pt x="1827557" y="215507"/>
                  </a:moveTo>
                  <a:cubicBezTo>
                    <a:pt x="1827367" y="215412"/>
                    <a:pt x="1827176" y="215412"/>
                    <a:pt x="1826986" y="215412"/>
                  </a:cubicBezTo>
                  <a:lnTo>
                    <a:pt x="1813079" y="207888"/>
                  </a:lnTo>
                  <a:cubicBezTo>
                    <a:pt x="1805459" y="203792"/>
                    <a:pt x="1776979" y="188647"/>
                    <a:pt x="1750023" y="174074"/>
                  </a:cubicBezTo>
                  <a:cubicBezTo>
                    <a:pt x="1397598" y="-16522"/>
                    <a:pt x="956972" y="-54241"/>
                    <a:pt x="612357" y="77109"/>
                  </a:cubicBezTo>
                  <a:cubicBezTo>
                    <a:pt x="417857" y="151309"/>
                    <a:pt x="245359" y="285516"/>
                    <a:pt x="153443" y="434773"/>
                  </a:cubicBezTo>
                  <a:cubicBezTo>
                    <a:pt x="-12959" y="704902"/>
                    <a:pt x="-46677" y="1077901"/>
                    <a:pt x="64194" y="1412324"/>
                  </a:cubicBezTo>
                  <a:cubicBezTo>
                    <a:pt x="90102" y="1490524"/>
                    <a:pt x="159348" y="1631684"/>
                    <a:pt x="205354" y="1700169"/>
                  </a:cubicBezTo>
                  <a:cubicBezTo>
                    <a:pt x="215165" y="1714838"/>
                    <a:pt x="224880" y="1728649"/>
                    <a:pt x="232405" y="1739127"/>
                  </a:cubicBezTo>
                  <a:cubicBezTo>
                    <a:pt x="236215" y="1744365"/>
                    <a:pt x="239359" y="1748937"/>
                    <a:pt x="241930" y="1752271"/>
                  </a:cubicBezTo>
                  <a:cubicBezTo>
                    <a:pt x="245740" y="1758367"/>
                    <a:pt x="268029" y="1786085"/>
                    <a:pt x="275458" y="1791704"/>
                  </a:cubicBezTo>
                  <a:cubicBezTo>
                    <a:pt x="270029" y="1767320"/>
                    <a:pt x="265743" y="1744175"/>
                    <a:pt x="266505" y="1724649"/>
                  </a:cubicBezTo>
                  <a:cubicBezTo>
                    <a:pt x="268791" y="1658354"/>
                    <a:pt x="301271" y="1570343"/>
                    <a:pt x="360612" y="1470522"/>
                  </a:cubicBezTo>
                  <a:cubicBezTo>
                    <a:pt x="419953" y="1370699"/>
                    <a:pt x="504344" y="1258495"/>
                    <a:pt x="606262" y="1143052"/>
                  </a:cubicBezTo>
                  <a:cubicBezTo>
                    <a:pt x="810096" y="912166"/>
                    <a:pt x="1084226" y="667374"/>
                    <a:pt x="1369023" y="475445"/>
                  </a:cubicBezTo>
                  <a:cubicBezTo>
                    <a:pt x="1515804" y="376575"/>
                    <a:pt x="1677062" y="286659"/>
                    <a:pt x="1788409" y="241701"/>
                  </a:cubicBezTo>
                  <a:lnTo>
                    <a:pt x="1826319" y="226461"/>
                  </a:lnTo>
                  <a:cubicBezTo>
                    <a:pt x="1830796" y="225032"/>
                    <a:pt x="1831557" y="217889"/>
                    <a:pt x="1827557" y="215507"/>
                  </a:cubicBezTo>
                  <a:lnTo>
                    <a:pt x="1827557" y="215507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55;p10">
              <a:extLst>
                <a:ext uri="{FF2B5EF4-FFF2-40B4-BE49-F238E27FC236}">
                  <a16:creationId xmlns:a16="http://schemas.microsoft.com/office/drawing/2014/main" xmlns="" id="{1328A865-02C2-40BA-8C0E-923A1CF20B17}"/>
                </a:ext>
              </a:extLst>
            </p:cNvPr>
            <p:cNvSpPr/>
            <p:nvPr/>
          </p:nvSpPr>
          <p:spPr>
            <a:xfrm>
              <a:off x="2332020" y="2424101"/>
              <a:ext cx="1658113" cy="611210"/>
            </a:xfrm>
            <a:custGeom>
              <a:avLst/>
              <a:gdLst/>
              <a:ahLst/>
              <a:cxnLst/>
              <a:rect l="l" t="t" r="r" b="b"/>
              <a:pathLst>
                <a:path w="1658113" h="611210" extrusionOk="0">
                  <a:moveTo>
                    <a:pt x="1436210" y="83694"/>
                  </a:moveTo>
                  <a:cubicBezTo>
                    <a:pt x="1432590" y="81027"/>
                    <a:pt x="1429066" y="78551"/>
                    <a:pt x="1425542" y="76170"/>
                  </a:cubicBezTo>
                  <a:cubicBezTo>
                    <a:pt x="1383441" y="47118"/>
                    <a:pt x="1346294" y="34355"/>
                    <a:pt x="1279333" y="20829"/>
                  </a:cubicBezTo>
                  <a:cubicBezTo>
                    <a:pt x="1082546" y="-19080"/>
                    <a:pt x="851946" y="-2126"/>
                    <a:pt x="651254" y="66645"/>
                  </a:cubicBezTo>
                  <a:cubicBezTo>
                    <a:pt x="502188" y="117794"/>
                    <a:pt x="347026" y="209329"/>
                    <a:pt x="226059" y="317533"/>
                  </a:cubicBezTo>
                  <a:cubicBezTo>
                    <a:pt x="193102" y="346966"/>
                    <a:pt x="148239" y="394495"/>
                    <a:pt x="111473" y="436691"/>
                  </a:cubicBezTo>
                  <a:cubicBezTo>
                    <a:pt x="93089" y="457836"/>
                    <a:pt x="76706" y="477553"/>
                    <a:pt x="64991" y="493174"/>
                  </a:cubicBezTo>
                  <a:cubicBezTo>
                    <a:pt x="59085" y="500985"/>
                    <a:pt x="54323" y="507462"/>
                    <a:pt x="50989" y="512986"/>
                  </a:cubicBezTo>
                  <a:cubicBezTo>
                    <a:pt x="49274" y="515748"/>
                    <a:pt x="47941" y="518416"/>
                    <a:pt x="46893" y="520797"/>
                  </a:cubicBezTo>
                  <a:cubicBezTo>
                    <a:pt x="43655" y="527560"/>
                    <a:pt x="8222" y="579566"/>
                    <a:pt x="-256" y="610808"/>
                  </a:cubicBezTo>
                  <a:cubicBezTo>
                    <a:pt x="3745" y="610998"/>
                    <a:pt x="59085" y="537275"/>
                    <a:pt x="63848" y="534894"/>
                  </a:cubicBezTo>
                  <a:cubicBezTo>
                    <a:pt x="67753" y="532227"/>
                    <a:pt x="71849" y="528417"/>
                    <a:pt x="76230" y="523464"/>
                  </a:cubicBezTo>
                  <a:cubicBezTo>
                    <a:pt x="106901" y="489078"/>
                    <a:pt x="187101" y="422118"/>
                    <a:pt x="236250" y="389828"/>
                  </a:cubicBezTo>
                  <a:cubicBezTo>
                    <a:pt x="384173" y="292768"/>
                    <a:pt x="542003" y="237714"/>
                    <a:pt x="736789" y="215901"/>
                  </a:cubicBezTo>
                  <a:cubicBezTo>
                    <a:pt x="981391" y="188469"/>
                    <a:pt x="1225993" y="226379"/>
                    <a:pt x="1467547" y="329439"/>
                  </a:cubicBezTo>
                  <a:cubicBezTo>
                    <a:pt x="1490026" y="339060"/>
                    <a:pt x="1530888" y="358777"/>
                    <a:pt x="1567560" y="377255"/>
                  </a:cubicBezTo>
                  <a:cubicBezTo>
                    <a:pt x="1585847" y="386494"/>
                    <a:pt x="1603088" y="395543"/>
                    <a:pt x="1616613" y="402877"/>
                  </a:cubicBezTo>
                  <a:cubicBezTo>
                    <a:pt x="1630139" y="410116"/>
                    <a:pt x="1640616" y="416212"/>
                    <a:pt x="1642426" y="417641"/>
                  </a:cubicBezTo>
                  <a:cubicBezTo>
                    <a:pt x="1643283" y="418308"/>
                    <a:pt x="1644331" y="419451"/>
                    <a:pt x="1646903" y="419832"/>
                  </a:cubicBezTo>
                  <a:cubicBezTo>
                    <a:pt x="1649474" y="420213"/>
                    <a:pt x="1653665" y="418593"/>
                    <a:pt x="1655380" y="416403"/>
                  </a:cubicBezTo>
                  <a:cubicBezTo>
                    <a:pt x="1658904" y="412021"/>
                    <a:pt x="1657666" y="410402"/>
                    <a:pt x="1657571" y="408973"/>
                  </a:cubicBezTo>
                  <a:cubicBezTo>
                    <a:pt x="1657380" y="406116"/>
                    <a:pt x="1656713" y="403639"/>
                    <a:pt x="1655761" y="400496"/>
                  </a:cubicBezTo>
                  <a:cubicBezTo>
                    <a:pt x="1653856" y="394019"/>
                    <a:pt x="1650522" y="385161"/>
                    <a:pt x="1646427" y="374588"/>
                  </a:cubicBezTo>
                  <a:cubicBezTo>
                    <a:pt x="1638235" y="353347"/>
                    <a:pt x="1626805" y="325629"/>
                    <a:pt x="1615375" y="301817"/>
                  </a:cubicBezTo>
                  <a:cubicBezTo>
                    <a:pt x="1605755" y="281719"/>
                    <a:pt x="1582228" y="242000"/>
                    <a:pt x="1562035" y="211901"/>
                  </a:cubicBezTo>
                  <a:cubicBezTo>
                    <a:pt x="1530603" y="164847"/>
                    <a:pt x="1516887" y="150084"/>
                    <a:pt x="1470690" y="111412"/>
                  </a:cubicBezTo>
                  <a:cubicBezTo>
                    <a:pt x="1458212" y="100839"/>
                    <a:pt x="1446973" y="91695"/>
                    <a:pt x="1436210" y="83694"/>
                  </a:cubicBezTo>
                  <a:lnTo>
                    <a:pt x="1436210" y="8369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56;p10">
              <a:extLst>
                <a:ext uri="{FF2B5EF4-FFF2-40B4-BE49-F238E27FC236}">
                  <a16:creationId xmlns:a16="http://schemas.microsoft.com/office/drawing/2014/main" xmlns="" id="{0C098CFA-645E-4ED5-8670-04DAC381D0F7}"/>
                </a:ext>
              </a:extLst>
            </p:cNvPr>
            <p:cNvSpPr/>
            <p:nvPr/>
          </p:nvSpPr>
          <p:spPr>
            <a:xfrm>
              <a:off x="3715705" y="2476794"/>
              <a:ext cx="562402" cy="374509"/>
            </a:xfrm>
            <a:custGeom>
              <a:avLst/>
              <a:gdLst/>
              <a:ahLst/>
              <a:cxnLst/>
              <a:rect l="l" t="t" r="r" b="b"/>
              <a:pathLst>
                <a:path w="562402" h="374509" extrusionOk="0">
                  <a:moveTo>
                    <a:pt x="402699" y="202071"/>
                  </a:moveTo>
                  <a:cubicBezTo>
                    <a:pt x="359455" y="169114"/>
                    <a:pt x="313830" y="138063"/>
                    <a:pt x="279445" y="118251"/>
                  </a:cubicBezTo>
                  <a:cubicBezTo>
                    <a:pt x="215342" y="81294"/>
                    <a:pt x="124283" y="38336"/>
                    <a:pt x="75134" y="22239"/>
                  </a:cubicBezTo>
                  <a:cubicBezTo>
                    <a:pt x="75039" y="22239"/>
                    <a:pt x="74943" y="22143"/>
                    <a:pt x="74943" y="22048"/>
                  </a:cubicBezTo>
                  <a:lnTo>
                    <a:pt x="43511" y="11666"/>
                  </a:lnTo>
                  <a:cubicBezTo>
                    <a:pt x="40653" y="10618"/>
                    <a:pt x="1315" y="-2717"/>
                    <a:pt x="-209" y="-50"/>
                  </a:cubicBezTo>
                  <a:cubicBezTo>
                    <a:pt x="-1733" y="2617"/>
                    <a:pt x="34748" y="20905"/>
                    <a:pt x="37129" y="22905"/>
                  </a:cubicBezTo>
                  <a:lnTo>
                    <a:pt x="56084" y="38145"/>
                  </a:lnTo>
                  <a:cubicBezTo>
                    <a:pt x="56179" y="38241"/>
                    <a:pt x="56179" y="38241"/>
                    <a:pt x="56274" y="38336"/>
                  </a:cubicBezTo>
                  <a:cubicBezTo>
                    <a:pt x="135618" y="101868"/>
                    <a:pt x="211056" y="211691"/>
                    <a:pt x="254680" y="328086"/>
                  </a:cubicBezTo>
                  <a:cubicBezTo>
                    <a:pt x="258871" y="339421"/>
                    <a:pt x="262395" y="349803"/>
                    <a:pt x="265443" y="357709"/>
                  </a:cubicBezTo>
                  <a:cubicBezTo>
                    <a:pt x="266967" y="361614"/>
                    <a:pt x="268301" y="364758"/>
                    <a:pt x="269634" y="367425"/>
                  </a:cubicBezTo>
                  <a:cubicBezTo>
                    <a:pt x="270301" y="368758"/>
                    <a:pt x="270873" y="369901"/>
                    <a:pt x="271920" y="371139"/>
                  </a:cubicBezTo>
                  <a:cubicBezTo>
                    <a:pt x="272397" y="371711"/>
                    <a:pt x="273254" y="372378"/>
                    <a:pt x="274397" y="373044"/>
                  </a:cubicBezTo>
                  <a:cubicBezTo>
                    <a:pt x="275540" y="373711"/>
                    <a:pt x="277350" y="374378"/>
                    <a:pt x="279445" y="373997"/>
                  </a:cubicBezTo>
                  <a:cubicBezTo>
                    <a:pt x="281350" y="373616"/>
                    <a:pt x="283160" y="373140"/>
                    <a:pt x="286684" y="372187"/>
                  </a:cubicBezTo>
                  <a:cubicBezTo>
                    <a:pt x="290208" y="371235"/>
                    <a:pt x="294876" y="369806"/>
                    <a:pt x="300400" y="368282"/>
                  </a:cubicBezTo>
                  <a:cubicBezTo>
                    <a:pt x="311449" y="365043"/>
                    <a:pt x="325736" y="360948"/>
                    <a:pt x="339929" y="356852"/>
                  </a:cubicBezTo>
                  <a:cubicBezTo>
                    <a:pt x="399936" y="339421"/>
                    <a:pt x="482232" y="331039"/>
                    <a:pt x="516427" y="337802"/>
                  </a:cubicBezTo>
                  <a:lnTo>
                    <a:pt x="542811" y="342945"/>
                  </a:lnTo>
                  <a:cubicBezTo>
                    <a:pt x="545002" y="343326"/>
                    <a:pt x="560623" y="351613"/>
                    <a:pt x="561957" y="349899"/>
                  </a:cubicBezTo>
                  <a:cubicBezTo>
                    <a:pt x="563861" y="347422"/>
                    <a:pt x="550908" y="334373"/>
                    <a:pt x="548622" y="331992"/>
                  </a:cubicBezTo>
                  <a:lnTo>
                    <a:pt x="512236" y="295511"/>
                  </a:lnTo>
                  <a:cubicBezTo>
                    <a:pt x="486614" y="269412"/>
                    <a:pt x="446037" y="235027"/>
                    <a:pt x="402699" y="202071"/>
                  </a:cubicBezTo>
                  <a:lnTo>
                    <a:pt x="402699" y="202071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57;p10">
              <a:extLst>
                <a:ext uri="{FF2B5EF4-FFF2-40B4-BE49-F238E27FC236}">
                  <a16:creationId xmlns:a16="http://schemas.microsoft.com/office/drawing/2014/main" xmlns="" id="{0BA3A811-FF5D-49EF-8C84-E62F8F94EC2F}"/>
                </a:ext>
              </a:extLst>
            </p:cNvPr>
            <p:cNvSpPr/>
            <p:nvPr/>
          </p:nvSpPr>
          <p:spPr>
            <a:xfrm>
              <a:off x="3257786" y="2855955"/>
              <a:ext cx="1314962" cy="2022017"/>
            </a:xfrm>
            <a:custGeom>
              <a:avLst/>
              <a:gdLst/>
              <a:ahLst/>
              <a:cxnLst/>
              <a:rect l="l" t="t" r="r" b="b"/>
              <a:pathLst>
                <a:path w="1314962" h="2022017" extrusionOk="0">
                  <a:moveTo>
                    <a:pt x="806897" y="49414"/>
                  </a:moveTo>
                  <a:cubicBezTo>
                    <a:pt x="797086" y="41984"/>
                    <a:pt x="788228" y="35222"/>
                    <a:pt x="780322" y="29507"/>
                  </a:cubicBezTo>
                  <a:cubicBezTo>
                    <a:pt x="772416" y="23791"/>
                    <a:pt x="765558" y="19220"/>
                    <a:pt x="760129" y="15886"/>
                  </a:cubicBezTo>
                  <a:cubicBezTo>
                    <a:pt x="757462" y="14171"/>
                    <a:pt x="755271" y="12933"/>
                    <a:pt x="753271" y="11885"/>
                  </a:cubicBezTo>
                  <a:cubicBezTo>
                    <a:pt x="746032" y="9695"/>
                    <a:pt x="737364" y="3027"/>
                    <a:pt x="731554" y="-402"/>
                  </a:cubicBezTo>
                  <a:cubicBezTo>
                    <a:pt x="734888" y="6932"/>
                    <a:pt x="737364" y="13600"/>
                    <a:pt x="736221" y="20934"/>
                  </a:cubicBezTo>
                  <a:cubicBezTo>
                    <a:pt x="736412" y="24649"/>
                    <a:pt x="737364" y="28459"/>
                    <a:pt x="738698" y="33221"/>
                  </a:cubicBezTo>
                  <a:cubicBezTo>
                    <a:pt x="741365" y="42746"/>
                    <a:pt x="745461" y="55700"/>
                    <a:pt x="749461" y="71226"/>
                  </a:cubicBezTo>
                  <a:cubicBezTo>
                    <a:pt x="844521" y="445749"/>
                    <a:pt x="790133" y="947526"/>
                    <a:pt x="609348" y="1358054"/>
                  </a:cubicBezTo>
                  <a:cubicBezTo>
                    <a:pt x="540387" y="1514740"/>
                    <a:pt x="489143" y="1598560"/>
                    <a:pt x="382844" y="1729338"/>
                  </a:cubicBezTo>
                  <a:cubicBezTo>
                    <a:pt x="304453" y="1825731"/>
                    <a:pt x="279021" y="1851163"/>
                    <a:pt x="204631" y="1905360"/>
                  </a:cubicBezTo>
                  <a:cubicBezTo>
                    <a:pt x="166055" y="1933554"/>
                    <a:pt x="79377" y="1976607"/>
                    <a:pt x="44516" y="1985561"/>
                  </a:cubicBezTo>
                  <a:cubicBezTo>
                    <a:pt x="29942" y="1989276"/>
                    <a:pt x="15846" y="1993276"/>
                    <a:pt x="9940" y="1995657"/>
                  </a:cubicBezTo>
                  <a:cubicBezTo>
                    <a:pt x="7940" y="1996419"/>
                    <a:pt x="6321" y="1997276"/>
                    <a:pt x="4606" y="1998324"/>
                  </a:cubicBezTo>
                  <a:cubicBezTo>
                    <a:pt x="2987" y="1999372"/>
                    <a:pt x="510" y="2000800"/>
                    <a:pt x="-156" y="2005278"/>
                  </a:cubicBezTo>
                  <a:cubicBezTo>
                    <a:pt x="-537" y="2007563"/>
                    <a:pt x="224" y="2010135"/>
                    <a:pt x="1367" y="2011659"/>
                  </a:cubicBezTo>
                  <a:cubicBezTo>
                    <a:pt x="2511" y="2013183"/>
                    <a:pt x="3654" y="2013945"/>
                    <a:pt x="4606" y="2014517"/>
                  </a:cubicBezTo>
                  <a:cubicBezTo>
                    <a:pt x="6606" y="2015659"/>
                    <a:pt x="8416" y="2016041"/>
                    <a:pt x="10512" y="2016517"/>
                  </a:cubicBezTo>
                  <a:cubicBezTo>
                    <a:pt x="18989" y="2018422"/>
                    <a:pt x="33372" y="2019470"/>
                    <a:pt x="57470" y="2020517"/>
                  </a:cubicBezTo>
                  <a:cubicBezTo>
                    <a:pt x="506764" y="2039377"/>
                    <a:pt x="931865" y="1814301"/>
                    <a:pt x="1161227" y="1435873"/>
                  </a:cubicBezTo>
                  <a:cubicBezTo>
                    <a:pt x="1307721" y="1194033"/>
                    <a:pt x="1347631" y="971148"/>
                    <a:pt x="1288290" y="723212"/>
                  </a:cubicBezTo>
                  <a:cubicBezTo>
                    <a:pt x="1242094" y="530331"/>
                    <a:pt x="1119412" y="327544"/>
                    <a:pt x="955487" y="172382"/>
                  </a:cubicBezTo>
                  <a:cubicBezTo>
                    <a:pt x="929293" y="147616"/>
                    <a:pt x="881287" y="107516"/>
                    <a:pt x="838139" y="73417"/>
                  </a:cubicBezTo>
                  <a:cubicBezTo>
                    <a:pt x="827280" y="64940"/>
                    <a:pt x="816707" y="56843"/>
                    <a:pt x="806897" y="49414"/>
                  </a:cubicBezTo>
                  <a:lnTo>
                    <a:pt x="806897" y="4941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58;p10">
              <a:extLst>
                <a:ext uri="{FF2B5EF4-FFF2-40B4-BE49-F238E27FC236}">
                  <a16:creationId xmlns:a16="http://schemas.microsoft.com/office/drawing/2014/main" xmlns="" id="{8E0499B2-F059-4233-B1E6-A5BE889DC0D3}"/>
                </a:ext>
              </a:extLst>
            </p:cNvPr>
            <p:cNvSpPr/>
            <p:nvPr/>
          </p:nvSpPr>
          <p:spPr>
            <a:xfrm>
              <a:off x="3788137" y="2684384"/>
              <a:ext cx="411912" cy="359715"/>
            </a:xfrm>
            <a:custGeom>
              <a:avLst/>
              <a:gdLst/>
              <a:ahLst/>
              <a:cxnLst/>
              <a:rect l="l" t="t" r="r" b="b"/>
              <a:pathLst>
                <a:path w="411912" h="359715" extrusionOk="0">
                  <a:moveTo>
                    <a:pt x="395037" y="325570"/>
                  </a:moveTo>
                  <a:cubicBezTo>
                    <a:pt x="350365" y="383482"/>
                    <a:pt x="229302" y="365003"/>
                    <a:pt x="124717" y="284327"/>
                  </a:cubicBezTo>
                  <a:cubicBezTo>
                    <a:pt x="20133" y="203650"/>
                    <a:pt x="-28349" y="91255"/>
                    <a:pt x="16418" y="33343"/>
                  </a:cubicBezTo>
                  <a:cubicBezTo>
                    <a:pt x="61090" y="-24569"/>
                    <a:pt x="182153" y="-6091"/>
                    <a:pt x="286738" y="74586"/>
                  </a:cubicBezTo>
                  <a:cubicBezTo>
                    <a:pt x="391227" y="155263"/>
                    <a:pt x="439709" y="267658"/>
                    <a:pt x="395037" y="325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59;p10">
              <a:extLst>
                <a:ext uri="{FF2B5EF4-FFF2-40B4-BE49-F238E27FC236}">
                  <a16:creationId xmlns:a16="http://schemas.microsoft.com/office/drawing/2014/main" xmlns="" id="{2E1A4549-E924-43C9-A992-52793F4AD2C5}"/>
                </a:ext>
              </a:extLst>
            </p:cNvPr>
            <p:cNvSpPr/>
            <p:nvPr/>
          </p:nvSpPr>
          <p:spPr>
            <a:xfrm>
              <a:off x="2149175" y="2637166"/>
              <a:ext cx="2004726" cy="2240375"/>
            </a:xfrm>
            <a:custGeom>
              <a:avLst/>
              <a:gdLst/>
              <a:ahLst/>
              <a:cxnLst/>
              <a:rect l="l" t="t" r="r" b="b"/>
              <a:pathLst>
                <a:path w="2004726" h="2240375" extrusionOk="0">
                  <a:moveTo>
                    <a:pt x="536383" y="-402"/>
                  </a:moveTo>
                  <a:cubicBezTo>
                    <a:pt x="212438" y="220388"/>
                    <a:pt x="-256" y="592053"/>
                    <a:pt x="-256" y="1013534"/>
                  </a:cubicBezTo>
                  <a:cubicBezTo>
                    <a:pt x="-256" y="1690857"/>
                    <a:pt x="548861" y="2239973"/>
                    <a:pt x="1226183" y="2239973"/>
                  </a:cubicBezTo>
                  <a:cubicBezTo>
                    <a:pt x="1521744" y="2239973"/>
                    <a:pt x="1792731" y="2135389"/>
                    <a:pt x="2004471" y="1961272"/>
                  </a:cubicBezTo>
                  <a:cubicBezTo>
                    <a:pt x="1808733" y="2093479"/>
                    <a:pt x="1572798" y="2170631"/>
                    <a:pt x="1318767" y="2170631"/>
                  </a:cubicBezTo>
                  <a:cubicBezTo>
                    <a:pt x="641444" y="2170631"/>
                    <a:pt x="92327" y="1621515"/>
                    <a:pt x="92327" y="944193"/>
                  </a:cubicBezTo>
                  <a:cubicBezTo>
                    <a:pt x="92327" y="564240"/>
                    <a:pt x="265016" y="224483"/>
                    <a:pt x="536383" y="-402"/>
                  </a:cubicBezTo>
                  <a:lnTo>
                    <a:pt x="536383" y="-402"/>
                  </a:ln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76;p8">
            <a:extLst>
              <a:ext uri="{FF2B5EF4-FFF2-40B4-BE49-F238E27FC236}">
                <a16:creationId xmlns:a16="http://schemas.microsoft.com/office/drawing/2014/main" xmlns="" id="{842231E6-8ED7-420A-B8A8-1755A766D869}"/>
              </a:ext>
            </a:extLst>
          </p:cNvPr>
          <p:cNvSpPr/>
          <p:nvPr userDrawn="1"/>
        </p:nvSpPr>
        <p:spPr>
          <a:xfrm>
            <a:off x="14840943" y="245288"/>
            <a:ext cx="3178542" cy="596327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77;p8">
            <a:extLst>
              <a:ext uri="{FF2B5EF4-FFF2-40B4-BE49-F238E27FC236}">
                <a16:creationId xmlns:a16="http://schemas.microsoft.com/office/drawing/2014/main" xmlns="" id="{DFEF55CD-6C6A-4DD0-B89F-2B01E5A310F6}"/>
              </a:ext>
            </a:extLst>
          </p:cNvPr>
          <p:cNvSpPr/>
          <p:nvPr userDrawn="1"/>
        </p:nvSpPr>
        <p:spPr>
          <a:xfrm>
            <a:off x="17543579" y="2090341"/>
            <a:ext cx="1620396" cy="335411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87;p8">
            <a:extLst>
              <a:ext uri="{FF2B5EF4-FFF2-40B4-BE49-F238E27FC236}">
                <a16:creationId xmlns:a16="http://schemas.microsoft.com/office/drawing/2014/main" xmlns="" id="{02E5511C-84E0-4921-872C-4ECF9BFB35C5}"/>
              </a:ext>
            </a:extLst>
          </p:cNvPr>
          <p:cNvSpPr/>
          <p:nvPr userDrawn="1"/>
        </p:nvSpPr>
        <p:spPr>
          <a:xfrm>
            <a:off x="15299354" y="2358629"/>
            <a:ext cx="1389726" cy="6479456"/>
          </a:xfrm>
          <a:custGeom>
            <a:avLst/>
            <a:gdLst/>
            <a:ahLst/>
            <a:cxnLst/>
            <a:rect l="l" t="t" r="r" b="b"/>
            <a:pathLst>
              <a:path w="926484" h="3975969" extrusionOk="0">
                <a:moveTo>
                  <a:pt x="56981" y="0"/>
                </a:moveTo>
                <a:cubicBezTo>
                  <a:pt x="626656" y="986592"/>
                  <a:pt x="926484" y="2105620"/>
                  <a:pt x="926484" y="3244825"/>
                </a:cubicBezTo>
                <a:lnTo>
                  <a:pt x="926484" y="3975969"/>
                </a:lnTo>
                <a:lnTo>
                  <a:pt x="600398" y="3975969"/>
                </a:lnTo>
                <a:lnTo>
                  <a:pt x="625111" y="3760701"/>
                </a:lnTo>
                <a:cubicBezTo>
                  <a:pt x="746577" y="2420088"/>
                  <a:pt x="611984" y="1232210"/>
                  <a:pt x="0" y="27142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88;p8">
            <a:extLst>
              <a:ext uri="{FF2B5EF4-FFF2-40B4-BE49-F238E27FC236}">
                <a16:creationId xmlns:a16="http://schemas.microsoft.com/office/drawing/2014/main" xmlns="" id="{0D81BA09-166A-4E43-BE42-CDA1BEEC3816}"/>
              </a:ext>
            </a:extLst>
          </p:cNvPr>
          <p:cNvSpPr/>
          <p:nvPr userDrawn="1"/>
        </p:nvSpPr>
        <p:spPr>
          <a:xfrm>
            <a:off x="15299354" y="2358627"/>
            <a:ext cx="246719" cy="343317"/>
          </a:xfrm>
          <a:custGeom>
            <a:avLst/>
            <a:gdLst/>
            <a:ahLst/>
            <a:cxnLst/>
            <a:rect l="l" t="t" r="r" b="b"/>
            <a:pathLst>
              <a:path w="110204" h="153352" extrusionOk="0">
                <a:moveTo>
                  <a:pt x="110204" y="129826"/>
                </a:moveTo>
                <a:cubicBezTo>
                  <a:pt x="86963" y="86201"/>
                  <a:pt x="62960" y="42958"/>
                  <a:pt x="38195" y="0"/>
                </a:cubicBezTo>
                <a:lnTo>
                  <a:pt x="0" y="18193"/>
                </a:lnTo>
                <a:cubicBezTo>
                  <a:pt x="22860" y="63246"/>
                  <a:pt x="44767" y="108299"/>
                  <a:pt x="65722" y="153353"/>
                </a:cubicBezTo>
                <a:lnTo>
                  <a:pt x="65722" y="153353"/>
                </a:lnTo>
                <a:lnTo>
                  <a:pt x="71247" y="141637"/>
                </a:lnTo>
                <a:cubicBezTo>
                  <a:pt x="74676" y="134303"/>
                  <a:pt x="81153" y="128873"/>
                  <a:pt x="88963" y="126778"/>
                </a:cubicBezTo>
                <a:cubicBezTo>
                  <a:pt x="96107" y="124873"/>
                  <a:pt x="103822" y="126016"/>
                  <a:pt x="110204" y="129826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9;p8">
            <a:extLst>
              <a:ext uri="{FF2B5EF4-FFF2-40B4-BE49-F238E27FC236}">
                <a16:creationId xmlns:a16="http://schemas.microsoft.com/office/drawing/2014/main" xmlns="" id="{1C2AEB62-E825-4350-A618-740F532659B1}"/>
              </a:ext>
            </a:extLst>
          </p:cNvPr>
          <p:cNvSpPr/>
          <p:nvPr userDrawn="1"/>
        </p:nvSpPr>
        <p:spPr>
          <a:xfrm>
            <a:off x="13913038" y="1228702"/>
            <a:ext cx="2115776" cy="1116344"/>
          </a:xfrm>
          <a:custGeom>
            <a:avLst/>
            <a:gdLst/>
            <a:ahLst/>
            <a:cxnLst/>
            <a:rect l="l" t="t" r="r" b="b"/>
            <a:pathLst>
              <a:path w="945070" h="498646" extrusionOk="0">
                <a:moveTo>
                  <a:pt x="634460" y="498647"/>
                </a:moveTo>
                <a:lnTo>
                  <a:pt x="137827" y="398539"/>
                </a:lnTo>
                <a:lnTo>
                  <a:pt x="136589" y="333198"/>
                </a:lnTo>
                <a:lnTo>
                  <a:pt x="102299" y="391396"/>
                </a:lnTo>
                <a:lnTo>
                  <a:pt x="0" y="370821"/>
                </a:lnTo>
                <a:cubicBezTo>
                  <a:pt x="22289" y="136983"/>
                  <a:pt x="197929" y="119457"/>
                  <a:pt x="600551" y="422161"/>
                </a:cubicBezTo>
                <a:cubicBezTo>
                  <a:pt x="680276" y="89453"/>
                  <a:pt x="781240" y="-113144"/>
                  <a:pt x="945071" y="67831"/>
                </a:cubicBezTo>
                <a:lnTo>
                  <a:pt x="885253" y="150794"/>
                </a:lnTo>
                <a:lnTo>
                  <a:pt x="815340" y="115837"/>
                </a:lnTo>
                <a:lnTo>
                  <a:pt x="864394" y="179750"/>
                </a:lnTo>
                <a:lnTo>
                  <a:pt x="634460" y="498647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0;p8">
            <a:extLst>
              <a:ext uri="{FF2B5EF4-FFF2-40B4-BE49-F238E27FC236}">
                <a16:creationId xmlns:a16="http://schemas.microsoft.com/office/drawing/2014/main" xmlns="" id="{E8D85359-EC10-4022-BB77-FF7BB69C8AB8}"/>
              </a:ext>
            </a:extLst>
          </p:cNvPr>
          <p:cNvSpPr/>
          <p:nvPr userDrawn="1"/>
        </p:nvSpPr>
        <p:spPr>
          <a:xfrm>
            <a:off x="13505351" y="1644444"/>
            <a:ext cx="4105887" cy="1887105"/>
          </a:xfrm>
          <a:custGeom>
            <a:avLst/>
            <a:gdLst/>
            <a:ahLst/>
            <a:cxnLst/>
            <a:rect l="l" t="t" r="r" b="b"/>
            <a:pathLst>
              <a:path w="1834009" h="842928" extrusionOk="0">
                <a:moveTo>
                  <a:pt x="2257" y="842929"/>
                </a:moveTo>
                <a:cubicBezTo>
                  <a:pt x="-39367" y="365345"/>
                  <a:pt x="504891" y="90263"/>
                  <a:pt x="801595" y="275334"/>
                </a:cubicBezTo>
                <a:cubicBezTo>
                  <a:pt x="953519" y="-113000"/>
                  <a:pt x="1834010" y="-68995"/>
                  <a:pt x="1834010" y="272381"/>
                </a:cubicBezTo>
                <a:lnTo>
                  <a:pt x="1610744" y="284668"/>
                </a:lnTo>
                <a:lnTo>
                  <a:pt x="1587407" y="147413"/>
                </a:lnTo>
                <a:lnTo>
                  <a:pt x="1579787" y="286383"/>
                </a:lnTo>
                <a:lnTo>
                  <a:pt x="1370904" y="297908"/>
                </a:lnTo>
                <a:lnTo>
                  <a:pt x="1329089" y="147508"/>
                </a:lnTo>
                <a:lnTo>
                  <a:pt x="1333090" y="300004"/>
                </a:lnTo>
                <a:lnTo>
                  <a:pt x="1096965" y="313053"/>
                </a:lnTo>
                <a:lnTo>
                  <a:pt x="1079820" y="189799"/>
                </a:lnTo>
                <a:lnTo>
                  <a:pt x="1062008" y="314958"/>
                </a:lnTo>
                <a:lnTo>
                  <a:pt x="820645" y="328293"/>
                </a:lnTo>
                <a:lnTo>
                  <a:pt x="705487" y="400683"/>
                </a:lnTo>
                <a:lnTo>
                  <a:pt x="620334" y="330579"/>
                </a:lnTo>
                <a:lnTo>
                  <a:pt x="662339" y="427829"/>
                </a:lnTo>
                <a:lnTo>
                  <a:pt x="489080" y="536795"/>
                </a:lnTo>
                <a:lnTo>
                  <a:pt x="380114" y="421543"/>
                </a:lnTo>
                <a:lnTo>
                  <a:pt x="430406" y="573752"/>
                </a:lnTo>
                <a:lnTo>
                  <a:pt x="204663" y="715675"/>
                </a:lnTo>
                <a:lnTo>
                  <a:pt x="142846" y="637284"/>
                </a:lnTo>
                <a:lnTo>
                  <a:pt x="146846" y="751965"/>
                </a:lnTo>
                <a:lnTo>
                  <a:pt x="2257" y="842929"/>
                </a:ln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291;p8">
            <a:extLst>
              <a:ext uri="{FF2B5EF4-FFF2-40B4-BE49-F238E27FC236}">
                <a16:creationId xmlns:a16="http://schemas.microsoft.com/office/drawing/2014/main" xmlns="" id="{F6C0F711-2DC7-497C-B658-3D7C18AE4F1B}"/>
              </a:ext>
            </a:extLst>
          </p:cNvPr>
          <p:cNvSpPr/>
          <p:nvPr userDrawn="1"/>
        </p:nvSpPr>
        <p:spPr>
          <a:xfrm>
            <a:off x="14724254" y="2224379"/>
            <a:ext cx="2126463" cy="1306917"/>
          </a:xfrm>
          <a:custGeom>
            <a:avLst/>
            <a:gdLst/>
            <a:ahLst/>
            <a:cxnLst/>
            <a:rect l="l" t="t" r="r" b="b"/>
            <a:pathLst>
              <a:path w="949844" h="583771" extrusionOk="0">
                <a:moveTo>
                  <a:pt x="41350" y="583772"/>
                </a:moveTo>
                <a:cubicBezTo>
                  <a:pt x="-56090" y="291069"/>
                  <a:pt x="19824" y="111046"/>
                  <a:pt x="256996" y="35703"/>
                </a:cubicBezTo>
                <a:cubicBezTo>
                  <a:pt x="529030" y="-23637"/>
                  <a:pt x="790301" y="-46307"/>
                  <a:pt x="949845" y="275924"/>
                </a:cubicBezTo>
                <a:lnTo>
                  <a:pt x="727341" y="207630"/>
                </a:lnTo>
                <a:lnTo>
                  <a:pt x="726198" y="101807"/>
                </a:lnTo>
                <a:lnTo>
                  <a:pt x="689431" y="196009"/>
                </a:lnTo>
                <a:lnTo>
                  <a:pt x="520934" y="144288"/>
                </a:lnTo>
                <a:lnTo>
                  <a:pt x="532459" y="53706"/>
                </a:lnTo>
                <a:lnTo>
                  <a:pt x="491311" y="135144"/>
                </a:lnTo>
                <a:lnTo>
                  <a:pt x="276237" y="69136"/>
                </a:lnTo>
                <a:lnTo>
                  <a:pt x="198132" y="240396"/>
                </a:lnTo>
                <a:lnTo>
                  <a:pt x="137648" y="203915"/>
                </a:lnTo>
                <a:lnTo>
                  <a:pt x="188702" y="261065"/>
                </a:lnTo>
                <a:lnTo>
                  <a:pt x="142220" y="362887"/>
                </a:lnTo>
                <a:lnTo>
                  <a:pt x="52018" y="291926"/>
                </a:lnTo>
                <a:lnTo>
                  <a:pt x="116788" y="418608"/>
                </a:lnTo>
                <a:lnTo>
                  <a:pt x="41350" y="583772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92;p8">
            <a:extLst>
              <a:ext uri="{FF2B5EF4-FFF2-40B4-BE49-F238E27FC236}">
                <a16:creationId xmlns:a16="http://schemas.microsoft.com/office/drawing/2014/main" xmlns="" id="{31FD747A-F5D2-4B2C-A7C1-8E507A8941BA}"/>
              </a:ext>
            </a:extLst>
          </p:cNvPr>
          <p:cNvSpPr/>
          <p:nvPr userDrawn="1"/>
        </p:nvSpPr>
        <p:spPr>
          <a:xfrm>
            <a:off x="16948097" y="1133115"/>
            <a:ext cx="1663836" cy="7618887"/>
          </a:xfrm>
          <a:custGeom>
            <a:avLst/>
            <a:gdLst/>
            <a:ahLst/>
            <a:cxnLst/>
            <a:rect l="l" t="t" r="r" b="b"/>
            <a:pathLst>
              <a:path w="1109224" h="4806554" extrusionOk="0">
                <a:moveTo>
                  <a:pt x="1040873" y="0"/>
                </a:moveTo>
                <a:lnTo>
                  <a:pt x="1109224" y="32540"/>
                </a:lnTo>
                <a:cubicBezTo>
                  <a:pt x="376632" y="1475215"/>
                  <a:pt x="215539" y="2897328"/>
                  <a:pt x="360919" y="4502121"/>
                </a:cubicBezTo>
                <a:lnTo>
                  <a:pt x="395864" y="4806554"/>
                </a:lnTo>
                <a:lnTo>
                  <a:pt x="0" y="4806554"/>
                </a:lnTo>
                <a:lnTo>
                  <a:pt x="0" y="3884551"/>
                </a:lnTo>
                <a:cubicBezTo>
                  <a:pt x="0" y="2520830"/>
                  <a:pt x="358942" y="1181124"/>
                  <a:pt x="1040873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93;p8">
            <a:extLst>
              <a:ext uri="{FF2B5EF4-FFF2-40B4-BE49-F238E27FC236}">
                <a16:creationId xmlns:a16="http://schemas.microsoft.com/office/drawing/2014/main" xmlns="" id="{8E07BAA9-863B-490F-97C3-3D10CEA00BCA}"/>
              </a:ext>
            </a:extLst>
          </p:cNvPr>
          <p:cNvSpPr/>
          <p:nvPr userDrawn="1"/>
        </p:nvSpPr>
        <p:spPr>
          <a:xfrm>
            <a:off x="18319922" y="1097892"/>
            <a:ext cx="295551" cy="411126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95;p8">
            <a:extLst>
              <a:ext uri="{FF2B5EF4-FFF2-40B4-BE49-F238E27FC236}">
                <a16:creationId xmlns:a16="http://schemas.microsoft.com/office/drawing/2014/main" xmlns="" id="{99BFDCAD-3C0D-4C5D-B365-49B4F439938C}"/>
              </a:ext>
            </a:extLst>
          </p:cNvPr>
          <p:cNvSpPr/>
          <p:nvPr userDrawn="1"/>
        </p:nvSpPr>
        <p:spPr>
          <a:xfrm>
            <a:off x="15885797" y="292663"/>
            <a:ext cx="4445184" cy="1917017"/>
          </a:xfrm>
          <a:custGeom>
            <a:avLst/>
            <a:gdLst/>
            <a:ahLst/>
            <a:cxnLst/>
            <a:rect l="l" t="t" r="r" b="b"/>
            <a:pathLst>
              <a:path w="2963456" h="1278011" extrusionOk="0">
                <a:moveTo>
                  <a:pt x="820159" y="385"/>
                </a:moveTo>
                <a:cubicBezTo>
                  <a:pt x="1247201" y="-8763"/>
                  <a:pt x="1708170" y="144988"/>
                  <a:pt x="1843874" y="491780"/>
                </a:cubicBezTo>
                <a:cubicBezTo>
                  <a:pt x="2142015" y="305781"/>
                  <a:pt x="2579984" y="379882"/>
                  <a:pt x="2892915" y="632115"/>
                </a:cubicBezTo>
                <a:lnTo>
                  <a:pt x="2963456" y="696439"/>
                </a:lnTo>
                <a:lnTo>
                  <a:pt x="2963456" y="1210030"/>
                </a:lnTo>
                <a:lnTo>
                  <a:pt x="2909899" y="1278011"/>
                </a:lnTo>
                <a:lnTo>
                  <a:pt x="2506764" y="1024509"/>
                </a:lnTo>
                <a:lnTo>
                  <a:pt x="2596570" y="752673"/>
                </a:lnTo>
                <a:lnTo>
                  <a:pt x="2401896" y="958432"/>
                </a:lnTo>
                <a:lnTo>
                  <a:pt x="2092404" y="763899"/>
                </a:lnTo>
                <a:lnTo>
                  <a:pt x="2167432" y="590254"/>
                </a:lnTo>
                <a:lnTo>
                  <a:pt x="2015387" y="715444"/>
                </a:lnTo>
                <a:lnTo>
                  <a:pt x="1809770" y="586133"/>
                </a:lnTo>
                <a:lnTo>
                  <a:pt x="1378643" y="562402"/>
                </a:lnTo>
                <a:lnTo>
                  <a:pt x="1346813" y="338881"/>
                </a:lnTo>
                <a:lnTo>
                  <a:pt x="1316261" y="558992"/>
                </a:lnTo>
                <a:lnTo>
                  <a:pt x="894512" y="535688"/>
                </a:lnTo>
                <a:lnTo>
                  <a:pt x="901759" y="263285"/>
                </a:lnTo>
                <a:lnTo>
                  <a:pt x="827156" y="531994"/>
                </a:lnTo>
                <a:lnTo>
                  <a:pt x="454148" y="511390"/>
                </a:lnTo>
                <a:lnTo>
                  <a:pt x="440506" y="263285"/>
                </a:lnTo>
                <a:lnTo>
                  <a:pt x="398872" y="508405"/>
                </a:lnTo>
                <a:lnTo>
                  <a:pt x="0" y="486381"/>
                </a:lnTo>
                <a:cubicBezTo>
                  <a:pt x="0" y="181579"/>
                  <a:pt x="393116" y="9533"/>
                  <a:pt x="820159" y="385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96;p8">
            <a:extLst>
              <a:ext uri="{FF2B5EF4-FFF2-40B4-BE49-F238E27FC236}">
                <a16:creationId xmlns:a16="http://schemas.microsoft.com/office/drawing/2014/main" xmlns="" id="{2E933CF7-A5BF-4A0B-BF93-DBD401326FF6}"/>
              </a:ext>
            </a:extLst>
          </p:cNvPr>
          <p:cNvSpPr/>
          <p:nvPr userDrawn="1"/>
        </p:nvSpPr>
        <p:spPr>
          <a:xfrm>
            <a:off x="16574603" y="972432"/>
            <a:ext cx="2545617" cy="1564428"/>
          </a:xfrm>
          <a:custGeom>
            <a:avLst/>
            <a:gdLst/>
            <a:ahLst/>
            <a:cxnLst/>
            <a:rect l="l" t="t" r="r" b="b"/>
            <a:pathLst>
              <a:path w="1137071" h="698795" extrusionOk="0">
                <a:moveTo>
                  <a:pt x="1087564" y="698796"/>
                </a:moveTo>
                <a:cubicBezTo>
                  <a:pt x="1204246" y="348371"/>
                  <a:pt x="1113282" y="132915"/>
                  <a:pt x="829437" y="42714"/>
                </a:cubicBezTo>
                <a:cubicBezTo>
                  <a:pt x="503777" y="-28248"/>
                  <a:pt x="190976" y="-55489"/>
                  <a:pt x="0" y="330273"/>
                </a:cubicBezTo>
                <a:lnTo>
                  <a:pt x="266414" y="248454"/>
                </a:lnTo>
                <a:lnTo>
                  <a:pt x="267843" y="121771"/>
                </a:lnTo>
                <a:lnTo>
                  <a:pt x="311848" y="234547"/>
                </a:lnTo>
                <a:lnTo>
                  <a:pt x="513493" y="172635"/>
                </a:lnTo>
                <a:lnTo>
                  <a:pt x="499776" y="64240"/>
                </a:lnTo>
                <a:lnTo>
                  <a:pt x="549021" y="161681"/>
                </a:lnTo>
                <a:lnTo>
                  <a:pt x="806577" y="82623"/>
                </a:lnTo>
                <a:lnTo>
                  <a:pt x="900113" y="287697"/>
                </a:lnTo>
                <a:lnTo>
                  <a:pt x="972502" y="243977"/>
                </a:lnTo>
                <a:lnTo>
                  <a:pt x="911352" y="312366"/>
                </a:lnTo>
                <a:lnTo>
                  <a:pt x="966978" y="434286"/>
                </a:lnTo>
                <a:lnTo>
                  <a:pt x="1074991" y="349419"/>
                </a:lnTo>
                <a:lnTo>
                  <a:pt x="997458" y="501057"/>
                </a:lnTo>
                <a:lnTo>
                  <a:pt x="1087564" y="698796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149;p5">
            <a:extLst>
              <a:ext uri="{FF2B5EF4-FFF2-40B4-BE49-F238E27FC236}">
                <a16:creationId xmlns:a16="http://schemas.microsoft.com/office/drawing/2014/main" xmlns="" id="{7422CDC1-4A1A-4EF0-B9C8-CDD03517A785}"/>
              </a:ext>
            </a:extLst>
          </p:cNvPr>
          <p:cNvGrpSpPr/>
          <p:nvPr/>
        </p:nvGrpSpPr>
        <p:grpSpPr>
          <a:xfrm flipH="1">
            <a:off x="17762428" y="8629727"/>
            <a:ext cx="652925" cy="1575609"/>
            <a:chOff x="4028392" y="3097874"/>
            <a:chExt cx="1270158" cy="3065088"/>
          </a:xfrm>
        </p:grpSpPr>
        <p:sp>
          <p:nvSpPr>
            <p:cNvPr id="75" name="Google Shape;150;p5">
              <a:extLst>
                <a:ext uri="{FF2B5EF4-FFF2-40B4-BE49-F238E27FC236}">
                  <a16:creationId xmlns:a16="http://schemas.microsoft.com/office/drawing/2014/main" xmlns="" id="{E489BE1A-38FC-4EE1-A836-106830DD62C5}"/>
                </a:ext>
              </a:extLst>
            </p:cNvPr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51;p5">
              <a:extLst>
                <a:ext uri="{FF2B5EF4-FFF2-40B4-BE49-F238E27FC236}">
                  <a16:creationId xmlns:a16="http://schemas.microsoft.com/office/drawing/2014/main" xmlns="" id="{AB5B1566-2AF4-4FDA-982C-C19830E84EDE}"/>
                </a:ext>
              </a:extLst>
            </p:cNvPr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52;p5">
              <a:extLst>
                <a:ext uri="{FF2B5EF4-FFF2-40B4-BE49-F238E27FC236}">
                  <a16:creationId xmlns:a16="http://schemas.microsoft.com/office/drawing/2014/main" xmlns="" id="{FE88B982-AACC-4B54-873E-D19CE8A2704B}"/>
                </a:ext>
              </a:extLst>
            </p:cNvPr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53;p5">
              <a:extLst>
                <a:ext uri="{FF2B5EF4-FFF2-40B4-BE49-F238E27FC236}">
                  <a16:creationId xmlns:a16="http://schemas.microsoft.com/office/drawing/2014/main" xmlns="" id="{43EA5AEE-5E18-4FA1-83C3-9CCF62811B0B}"/>
                </a:ext>
              </a:extLst>
            </p:cNvPr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54;p5">
              <a:extLst>
                <a:ext uri="{FF2B5EF4-FFF2-40B4-BE49-F238E27FC236}">
                  <a16:creationId xmlns:a16="http://schemas.microsoft.com/office/drawing/2014/main" xmlns="" id="{0447224E-829F-432D-A677-7E65811D2498}"/>
                </a:ext>
              </a:extLst>
            </p:cNvPr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55;p5">
              <a:extLst>
                <a:ext uri="{FF2B5EF4-FFF2-40B4-BE49-F238E27FC236}">
                  <a16:creationId xmlns:a16="http://schemas.microsoft.com/office/drawing/2014/main" xmlns="" id="{54EF7B1C-6C69-4C87-8328-C0395FEABA62}"/>
                </a:ext>
              </a:extLst>
            </p:cNvPr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251;p7">
            <a:extLst>
              <a:ext uri="{FF2B5EF4-FFF2-40B4-BE49-F238E27FC236}">
                <a16:creationId xmlns:a16="http://schemas.microsoft.com/office/drawing/2014/main" xmlns="" id="{48DFC28F-E5D4-47CB-8608-CCD8023F3F76}"/>
              </a:ext>
            </a:extLst>
          </p:cNvPr>
          <p:cNvGrpSpPr/>
          <p:nvPr userDrawn="1"/>
        </p:nvGrpSpPr>
        <p:grpSpPr>
          <a:xfrm>
            <a:off x="13086053" y="6613363"/>
            <a:ext cx="4490255" cy="2810354"/>
            <a:chOff x="6689597" y="4026978"/>
            <a:chExt cx="1992915" cy="994886"/>
          </a:xfrm>
        </p:grpSpPr>
        <p:sp>
          <p:nvSpPr>
            <p:cNvPr id="71" name="Google Shape;252;p7">
              <a:extLst>
                <a:ext uri="{FF2B5EF4-FFF2-40B4-BE49-F238E27FC236}">
                  <a16:creationId xmlns:a16="http://schemas.microsoft.com/office/drawing/2014/main" xmlns="" id="{0708D739-00F8-404B-8FC2-DE9A2059C6D6}"/>
                </a:ext>
              </a:extLst>
            </p:cNvPr>
            <p:cNvSpPr/>
            <p:nvPr/>
          </p:nvSpPr>
          <p:spPr>
            <a:xfrm>
              <a:off x="6689597" y="4056887"/>
              <a:ext cx="1299209" cy="964977"/>
            </a:xfrm>
            <a:custGeom>
              <a:avLst/>
              <a:gdLst/>
              <a:ahLst/>
              <a:cxnLst/>
              <a:rect l="l" t="t" r="r" b="b"/>
              <a:pathLst>
                <a:path w="1299209" h="964977" extrusionOk="0">
                  <a:moveTo>
                    <a:pt x="1236154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647" y="555022"/>
                  </a:lnTo>
                  <a:lnTo>
                    <a:pt x="1299210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253;p7">
              <a:extLst>
                <a:ext uri="{FF2B5EF4-FFF2-40B4-BE49-F238E27FC236}">
                  <a16:creationId xmlns:a16="http://schemas.microsoft.com/office/drawing/2014/main" xmlns="" id="{E1020974-1F1B-402A-A81A-CA8015110448}"/>
                </a:ext>
              </a:extLst>
            </p:cNvPr>
            <p:cNvSpPr/>
            <p:nvPr/>
          </p:nvSpPr>
          <p:spPr>
            <a:xfrm>
              <a:off x="7133748" y="4026978"/>
              <a:ext cx="1470374" cy="709517"/>
            </a:xfrm>
            <a:custGeom>
              <a:avLst/>
              <a:gdLst/>
              <a:ahLst/>
              <a:cxnLst/>
              <a:rect l="l" t="t" r="r" b="b"/>
              <a:pathLst>
                <a:path w="1470374" h="709517" extrusionOk="0">
                  <a:moveTo>
                    <a:pt x="1470374" y="0"/>
                  </a:moveTo>
                  <a:cubicBezTo>
                    <a:pt x="1390269" y="387858"/>
                    <a:pt x="1038415" y="709517"/>
                    <a:pt x="731615" y="709517"/>
                  </a:cubicBezTo>
                  <a:lnTo>
                    <a:pt x="0" y="709517"/>
                  </a:lnTo>
                  <a:cubicBezTo>
                    <a:pt x="365760" y="709517"/>
                    <a:pt x="668464" y="322707"/>
                    <a:pt x="778383" y="6287"/>
                  </a:cubicBezTo>
                  <a:lnTo>
                    <a:pt x="1470374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254;p7">
              <a:extLst>
                <a:ext uri="{FF2B5EF4-FFF2-40B4-BE49-F238E27FC236}">
                  <a16:creationId xmlns:a16="http://schemas.microsoft.com/office/drawing/2014/main" xmlns="" id="{B1888C1A-E3AD-4D62-BD78-7B6369EE1FF4}"/>
                </a:ext>
              </a:extLst>
            </p:cNvPr>
            <p:cNvSpPr/>
            <p:nvPr/>
          </p:nvSpPr>
          <p:spPr>
            <a:xfrm>
              <a:off x="6779608" y="4595430"/>
              <a:ext cx="1105185" cy="141065"/>
            </a:xfrm>
            <a:custGeom>
              <a:avLst/>
              <a:gdLst/>
              <a:ahLst/>
              <a:cxnLst/>
              <a:rect l="l" t="t" r="r" b="b"/>
              <a:pathLst>
                <a:path w="1105185" h="141065" extrusionOk="0">
                  <a:moveTo>
                    <a:pt x="0" y="0"/>
                  </a:moveTo>
                  <a:cubicBezTo>
                    <a:pt x="117920" y="88392"/>
                    <a:pt x="249460" y="141065"/>
                    <a:pt x="373571" y="141065"/>
                  </a:cubicBezTo>
                  <a:lnTo>
                    <a:pt x="1105186" y="141065"/>
                  </a:lnTo>
                  <a:cubicBezTo>
                    <a:pt x="966978" y="141065"/>
                    <a:pt x="837724" y="85820"/>
                    <a:pt x="7244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4BC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255;p7">
              <a:extLst>
                <a:ext uri="{FF2B5EF4-FFF2-40B4-BE49-F238E27FC236}">
                  <a16:creationId xmlns:a16="http://schemas.microsoft.com/office/drawing/2014/main" xmlns="" id="{6DF137FB-F58C-438F-8023-C32A76CE45D4}"/>
                </a:ext>
              </a:extLst>
            </p:cNvPr>
            <p:cNvSpPr/>
            <p:nvPr/>
          </p:nvSpPr>
          <p:spPr>
            <a:xfrm>
              <a:off x="7383398" y="4056887"/>
              <a:ext cx="1299114" cy="964977"/>
            </a:xfrm>
            <a:custGeom>
              <a:avLst/>
              <a:gdLst/>
              <a:ahLst/>
              <a:cxnLst/>
              <a:rect l="l" t="t" r="r" b="b"/>
              <a:pathLst>
                <a:path w="1299114" h="964977" extrusionOk="0">
                  <a:moveTo>
                    <a:pt x="1236059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552" y="555022"/>
                  </a:lnTo>
                  <a:lnTo>
                    <a:pt x="1299115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187;p5">
            <a:extLst>
              <a:ext uri="{FF2B5EF4-FFF2-40B4-BE49-F238E27FC236}">
                <a16:creationId xmlns:a16="http://schemas.microsoft.com/office/drawing/2014/main" xmlns="" id="{CE326856-B150-4045-98C4-C8D058FA0C0B}"/>
              </a:ext>
            </a:extLst>
          </p:cNvPr>
          <p:cNvGrpSpPr/>
          <p:nvPr/>
        </p:nvGrpSpPr>
        <p:grpSpPr>
          <a:xfrm>
            <a:off x="15691836" y="8554874"/>
            <a:ext cx="1167573" cy="1707353"/>
            <a:chOff x="4610438" y="3689854"/>
            <a:chExt cx="2773002" cy="4054987"/>
          </a:xfrm>
        </p:grpSpPr>
        <p:sp>
          <p:nvSpPr>
            <p:cNvPr id="48" name="Google Shape;188;p5">
              <a:extLst>
                <a:ext uri="{FF2B5EF4-FFF2-40B4-BE49-F238E27FC236}">
                  <a16:creationId xmlns:a16="http://schemas.microsoft.com/office/drawing/2014/main" xmlns="" id="{ED555FA7-975E-4793-97A0-5C0B85A37B35}"/>
                </a:ext>
              </a:extLst>
            </p:cNvPr>
            <p:cNvSpPr/>
            <p:nvPr/>
          </p:nvSpPr>
          <p:spPr>
            <a:xfrm>
              <a:off x="4967785" y="5036024"/>
              <a:ext cx="1706100" cy="1282800"/>
            </a:xfrm>
            <a:prstGeom prst="ellipse">
              <a:avLst/>
            </a:prstGeom>
            <a:solidFill>
              <a:srgbClr val="FFE68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189;p5">
              <a:extLst>
                <a:ext uri="{FF2B5EF4-FFF2-40B4-BE49-F238E27FC236}">
                  <a16:creationId xmlns:a16="http://schemas.microsoft.com/office/drawing/2014/main" xmlns="" id="{3161E187-2429-416E-A10D-08B0208DEDD5}"/>
                </a:ext>
              </a:extLst>
            </p:cNvPr>
            <p:cNvGrpSpPr/>
            <p:nvPr/>
          </p:nvGrpSpPr>
          <p:grpSpPr>
            <a:xfrm>
              <a:off x="4610438" y="3689854"/>
              <a:ext cx="2773002" cy="4054987"/>
              <a:chOff x="4768606" y="1356086"/>
              <a:chExt cx="2773002" cy="4054987"/>
            </a:xfrm>
          </p:grpSpPr>
          <p:sp>
            <p:nvSpPr>
              <p:cNvPr id="50" name="Google Shape;190;p5">
                <a:extLst>
                  <a:ext uri="{FF2B5EF4-FFF2-40B4-BE49-F238E27FC236}">
                    <a16:creationId xmlns:a16="http://schemas.microsoft.com/office/drawing/2014/main" xmlns="" id="{BFC3C8B2-35AD-4D6D-AD86-12F53E2821BA}"/>
                  </a:ext>
                </a:extLst>
              </p:cNvPr>
              <p:cNvSpPr/>
              <p:nvPr/>
            </p:nvSpPr>
            <p:spPr>
              <a:xfrm>
                <a:off x="5859665" y="2715567"/>
                <a:ext cx="697953" cy="280492"/>
              </a:xfrm>
              <a:custGeom>
                <a:avLst/>
                <a:gdLst/>
                <a:ahLst/>
                <a:cxnLst/>
                <a:rect l="l" t="t" r="r" b="b"/>
                <a:pathLst>
                  <a:path w="697953" h="280492" extrusionOk="0">
                    <a:moveTo>
                      <a:pt x="123728" y="162813"/>
                    </a:moveTo>
                    <a:cubicBezTo>
                      <a:pt x="123728" y="162813"/>
                      <a:pt x="306370" y="182387"/>
                      <a:pt x="410735" y="195427"/>
                    </a:cubicBezTo>
                    <a:cubicBezTo>
                      <a:pt x="515100" y="208476"/>
                      <a:pt x="671653" y="280228"/>
                      <a:pt x="671653" y="280228"/>
                    </a:cubicBezTo>
                    <a:lnTo>
                      <a:pt x="697742" y="188902"/>
                    </a:lnTo>
                    <a:lnTo>
                      <a:pt x="215044" y="-265"/>
                    </a:lnTo>
                    <a:lnTo>
                      <a:pt x="71540" y="58448"/>
                    </a:lnTo>
                    <a:lnTo>
                      <a:pt x="-212" y="117150"/>
                    </a:lnTo>
                    <a:lnTo>
                      <a:pt x="123728" y="162813"/>
                    </a:lnTo>
                    <a:close/>
                  </a:path>
                </a:pathLst>
              </a:custGeom>
              <a:solidFill>
                <a:srgbClr val="FFEEAA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191;p5">
                <a:extLst>
                  <a:ext uri="{FF2B5EF4-FFF2-40B4-BE49-F238E27FC236}">
                    <a16:creationId xmlns:a16="http://schemas.microsoft.com/office/drawing/2014/main" xmlns="" id="{1874D93A-1361-49E2-80EB-92D7AFB8C911}"/>
                  </a:ext>
                </a:extLst>
              </p:cNvPr>
              <p:cNvSpPr/>
              <p:nvPr/>
            </p:nvSpPr>
            <p:spPr>
              <a:xfrm>
                <a:off x="5598775" y="2647811"/>
                <a:ext cx="1128474" cy="400061"/>
              </a:xfrm>
              <a:custGeom>
                <a:avLst/>
                <a:gdLst/>
                <a:ahLst/>
                <a:cxnLst/>
                <a:rect l="l" t="t" r="r" b="b"/>
                <a:pathLst>
                  <a:path w="1128474" h="400061" extrusionOk="0">
                    <a:moveTo>
                      <a:pt x="71531" y="28354"/>
                    </a:moveTo>
                    <a:cubicBezTo>
                      <a:pt x="71531" y="28354"/>
                      <a:pt x="293311" y="15305"/>
                      <a:pt x="345498" y="2265"/>
                    </a:cubicBezTo>
                    <a:cubicBezTo>
                      <a:pt x="397686" y="-10784"/>
                      <a:pt x="632506" y="28354"/>
                      <a:pt x="717307" y="80541"/>
                    </a:cubicBezTo>
                    <a:cubicBezTo>
                      <a:pt x="802108" y="132719"/>
                      <a:pt x="912998" y="106631"/>
                      <a:pt x="997799" y="178382"/>
                    </a:cubicBezTo>
                    <a:cubicBezTo>
                      <a:pt x="1082600" y="250134"/>
                      <a:pt x="1128263" y="354499"/>
                      <a:pt x="1128263" y="354499"/>
                    </a:cubicBezTo>
                    <a:cubicBezTo>
                      <a:pt x="1128263" y="354499"/>
                      <a:pt x="1023897" y="419727"/>
                      <a:pt x="984759" y="393638"/>
                    </a:cubicBezTo>
                    <a:cubicBezTo>
                      <a:pt x="945621" y="367539"/>
                      <a:pt x="906483" y="354499"/>
                      <a:pt x="847780" y="302312"/>
                    </a:cubicBezTo>
                    <a:cubicBezTo>
                      <a:pt x="789078" y="250125"/>
                      <a:pt x="632525" y="171848"/>
                      <a:pt x="495536" y="171848"/>
                    </a:cubicBezTo>
                    <a:cubicBezTo>
                      <a:pt x="358557" y="171848"/>
                      <a:pt x="312894" y="204462"/>
                      <a:pt x="273756" y="204462"/>
                    </a:cubicBezTo>
                    <a:cubicBezTo>
                      <a:pt x="234618" y="204462"/>
                      <a:pt x="188955" y="224036"/>
                      <a:pt x="188955" y="224036"/>
                    </a:cubicBezTo>
                    <a:lnTo>
                      <a:pt x="-212" y="191413"/>
                    </a:lnTo>
                    <a:lnTo>
                      <a:pt x="71540" y="28335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2;p5">
                <a:extLst>
                  <a:ext uri="{FF2B5EF4-FFF2-40B4-BE49-F238E27FC236}">
                    <a16:creationId xmlns:a16="http://schemas.microsoft.com/office/drawing/2014/main" xmlns="" id="{29FA44CF-C3BF-479C-A97F-9B5929D5601E}"/>
                  </a:ext>
                </a:extLst>
              </p:cNvPr>
              <p:cNvSpPr/>
              <p:nvPr/>
            </p:nvSpPr>
            <p:spPr>
              <a:xfrm>
                <a:off x="4920328" y="2650264"/>
                <a:ext cx="2230869" cy="973807"/>
              </a:xfrm>
              <a:custGeom>
                <a:avLst/>
                <a:gdLst/>
                <a:ahLst/>
                <a:cxnLst/>
                <a:rect l="l" t="t" r="r" b="b"/>
                <a:pathLst>
                  <a:path w="2230869" h="973807" extrusionOk="0">
                    <a:moveTo>
                      <a:pt x="-212" y="508532"/>
                    </a:moveTo>
                    <a:cubicBezTo>
                      <a:pt x="-212" y="508532"/>
                      <a:pt x="78065" y="351979"/>
                      <a:pt x="188955" y="306316"/>
                    </a:cubicBezTo>
                    <a:cubicBezTo>
                      <a:pt x="299845" y="260654"/>
                      <a:pt x="554239" y="136714"/>
                      <a:pt x="554239" y="136714"/>
                    </a:cubicBezTo>
                    <a:cubicBezTo>
                      <a:pt x="554239" y="136714"/>
                      <a:pt x="671653" y="51913"/>
                      <a:pt x="697742" y="38873"/>
                    </a:cubicBezTo>
                    <a:cubicBezTo>
                      <a:pt x="723831" y="25824"/>
                      <a:pt x="756445" y="-265"/>
                      <a:pt x="756445" y="-265"/>
                    </a:cubicBezTo>
                    <a:cubicBezTo>
                      <a:pt x="756445" y="-265"/>
                      <a:pt x="762970" y="221516"/>
                      <a:pt x="802108" y="234565"/>
                    </a:cubicBezTo>
                    <a:cubicBezTo>
                      <a:pt x="841246" y="247614"/>
                      <a:pt x="873860" y="188902"/>
                      <a:pt x="965185" y="241089"/>
                    </a:cubicBezTo>
                    <a:cubicBezTo>
                      <a:pt x="1056511" y="293267"/>
                      <a:pt x="1121738" y="280228"/>
                      <a:pt x="1147827" y="280228"/>
                    </a:cubicBezTo>
                    <a:cubicBezTo>
                      <a:pt x="1173926" y="280228"/>
                      <a:pt x="1239153" y="273703"/>
                      <a:pt x="1278291" y="299792"/>
                    </a:cubicBezTo>
                    <a:cubicBezTo>
                      <a:pt x="1317429" y="325891"/>
                      <a:pt x="1382656" y="325891"/>
                      <a:pt x="1480507" y="351979"/>
                    </a:cubicBezTo>
                    <a:cubicBezTo>
                      <a:pt x="1578347" y="378068"/>
                      <a:pt x="1695762" y="397642"/>
                      <a:pt x="1721861" y="391118"/>
                    </a:cubicBezTo>
                    <a:cubicBezTo>
                      <a:pt x="1747959" y="384593"/>
                      <a:pt x="1832751" y="338930"/>
                      <a:pt x="1878414" y="384593"/>
                    </a:cubicBezTo>
                    <a:cubicBezTo>
                      <a:pt x="1924077" y="430256"/>
                      <a:pt x="2139332" y="567235"/>
                      <a:pt x="2139332" y="567235"/>
                    </a:cubicBezTo>
                    <a:lnTo>
                      <a:pt x="2230658" y="671600"/>
                    </a:lnTo>
                    <a:cubicBezTo>
                      <a:pt x="2230658" y="671600"/>
                      <a:pt x="2080629" y="958607"/>
                      <a:pt x="1956690" y="971657"/>
                    </a:cubicBezTo>
                    <a:cubicBezTo>
                      <a:pt x="1832751" y="984706"/>
                      <a:pt x="1428329" y="925994"/>
                      <a:pt x="1343528" y="919469"/>
                    </a:cubicBezTo>
                    <a:cubicBezTo>
                      <a:pt x="1258727" y="912954"/>
                      <a:pt x="919532" y="841202"/>
                      <a:pt x="808642" y="841202"/>
                    </a:cubicBezTo>
                    <a:cubicBezTo>
                      <a:pt x="697752" y="841202"/>
                      <a:pt x="417260" y="815104"/>
                      <a:pt x="365082" y="802064"/>
                    </a:cubicBezTo>
                    <a:cubicBezTo>
                      <a:pt x="312894" y="789015"/>
                      <a:pt x="188964" y="730312"/>
                      <a:pt x="162866" y="665085"/>
                    </a:cubicBezTo>
                    <a:cubicBezTo>
                      <a:pt x="136767" y="599849"/>
                      <a:pt x="97629" y="534621"/>
                      <a:pt x="97629" y="534621"/>
                    </a:cubicBezTo>
                    <a:lnTo>
                      <a:pt x="-212" y="508523"/>
                    </a:lnTo>
                    <a:close/>
                  </a:path>
                </a:pathLst>
              </a:custGeom>
              <a:solidFill>
                <a:srgbClr val="FFEEAA"/>
              </a:solidFill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3;p5">
                <a:extLst>
                  <a:ext uri="{FF2B5EF4-FFF2-40B4-BE49-F238E27FC236}">
                    <a16:creationId xmlns:a16="http://schemas.microsoft.com/office/drawing/2014/main" xmlns="" id="{E3A1326E-5D02-4429-9A70-DE848E757558}"/>
                  </a:ext>
                </a:extLst>
              </p:cNvPr>
              <p:cNvSpPr/>
              <p:nvPr/>
            </p:nvSpPr>
            <p:spPr>
              <a:xfrm>
                <a:off x="4917060" y="3126476"/>
                <a:ext cx="2260217" cy="569572"/>
              </a:xfrm>
              <a:custGeom>
                <a:avLst/>
                <a:gdLst/>
                <a:ahLst/>
                <a:cxnLst/>
                <a:rect l="l" t="t" r="r" b="b"/>
                <a:pathLst>
                  <a:path w="2260217" h="569572" extrusionOk="0">
                    <a:moveTo>
                      <a:pt x="935840" y="338930"/>
                    </a:moveTo>
                    <a:cubicBezTo>
                      <a:pt x="935840" y="338930"/>
                      <a:pt x="720585" y="299792"/>
                      <a:pt x="661872" y="306316"/>
                    </a:cubicBezTo>
                    <a:cubicBezTo>
                      <a:pt x="603170" y="312841"/>
                      <a:pt x="361816" y="280228"/>
                      <a:pt x="316153" y="254129"/>
                    </a:cubicBezTo>
                    <a:cubicBezTo>
                      <a:pt x="270490" y="228040"/>
                      <a:pt x="192214" y="208476"/>
                      <a:pt x="185689" y="162813"/>
                    </a:cubicBezTo>
                    <a:cubicBezTo>
                      <a:pt x="179164" y="117150"/>
                      <a:pt x="140026" y="25834"/>
                      <a:pt x="140026" y="25834"/>
                    </a:cubicBezTo>
                    <a:lnTo>
                      <a:pt x="153075" y="-265"/>
                    </a:lnTo>
                    <a:cubicBezTo>
                      <a:pt x="153075" y="-265"/>
                      <a:pt x="42185" y="25834"/>
                      <a:pt x="16096" y="25834"/>
                    </a:cubicBezTo>
                    <a:cubicBezTo>
                      <a:pt x="-9993" y="25834"/>
                      <a:pt x="3047" y="91061"/>
                      <a:pt x="3047" y="91061"/>
                    </a:cubicBezTo>
                    <a:cubicBezTo>
                      <a:pt x="3047" y="91061"/>
                      <a:pt x="237877" y="410692"/>
                      <a:pt x="498795" y="443305"/>
                    </a:cubicBezTo>
                    <a:cubicBezTo>
                      <a:pt x="759713" y="475919"/>
                      <a:pt x="1222847" y="515057"/>
                      <a:pt x="1431578" y="521582"/>
                    </a:cubicBezTo>
                    <a:cubicBezTo>
                      <a:pt x="1640309" y="528106"/>
                      <a:pt x="1927326" y="599858"/>
                      <a:pt x="2005602" y="554195"/>
                    </a:cubicBezTo>
                    <a:cubicBezTo>
                      <a:pt x="2083879" y="508532"/>
                      <a:pt x="2175204" y="462869"/>
                      <a:pt x="2194769" y="417216"/>
                    </a:cubicBezTo>
                    <a:cubicBezTo>
                      <a:pt x="2214343" y="371553"/>
                      <a:pt x="2240432" y="299801"/>
                      <a:pt x="2240432" y="299801"/>
                    </a:cubicBezTo>
                    <a:lnTo>
                      <a:pt x="2260006" y="175862"/>
                    </a:lnTo>
                    <a:lnTo>
                      <a:pt x="2214343" y="143249"/>
                    </a:lnTo>
                    <a:cubicBezTo>
                      <a:pt x="2214343" y="143249"/>
                      <a:pt x="2136066" y="306326"/>
                      <a:pt x="2096928" y="358504"/>
                    </a:cubicBezTo>
                    <a:cubicBezTo>
                      <a:pt x="2057790" y="410692"/>
                      <a:pt x="1881672" y="469394"/>
                      <a:pt x="1783822" y="456345"/>
                    </a:cubicBezTo>
                    <a:cubicBezTo>
                      <a:pt x="1685981" y="443296"/>
                      <a:pt x="1333737" y="417207"/>
                      <a:pt x="1229372" y="384593"/>
                    </a:cubicBezTo>
                    <a:cubicBezTo>
                      <a:pt x="1125006" y="351979"/>
                      <a:pt x="955404" y="358504"/>
                      <a:pt x="935840" y="338930"/>
                    </a:cubicBezTo>
                    <a:close/>
                  </a:path>
                </a:pathLst>
              </a:custGeom>
              <a:solidFill>
                <a:srgbClr val="D0DC7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4;p5">
                <a:extLst>
                  <a:ext uri="{FF2B5EF4-FFF2-40B4-BE49-F238E27FC236}">
                    <a16:creationId xmlns:a16="http://schemas.microsoft.com/office/drawing/2014/main" xmlns="" id="{D6B91FB0-EAA6-477E-86BC-45F2E94E0DE5}"/>
                  </a:ext>
                </a:extLst>
              </p:cNvPr>
              <p:cNvSpPr/>
              <p:nvPr/>
            </p:nvSpPr>
            <p:spPr>
              <a:xfrm>
                <a:off x="4768606" y="3145974"/>
                <a:ext cx="2466770" cy="2265099"/>
              </a:xfrm>
              <a:custGeom>
                <a:avLst/>
                <a:gdLst/>
                <a:ahLst/>
                <a:cxnLst/>
                <a:rect l="l" t="t" r="r" b="b"/>
                <a:pathLst>
                  <a:path w="2466770" h="2265099" extrusionOk="0">
                    <a:moveTo>
                      <a:pt x="138461" y="-226"/>
                    </a:moveTo>
                    <a:cubicBezTo>
                      <a:pt x="138461" y="-226"/>
                      <a:pt x="-18092" y="97614"/>
                      <a:pt x="1482" y="749915"/>
                    </a:cubicBezTo>
                    <a:cubicBezTo>
                      <a:pt x="21056" y="1402215"/>
                      <a:pt x="275450" y="1897963"/>
                      <a:pt x="536368" y="2106656"/>
                    </a:cubicBezTo>
                    <a:cubicBezTo>
                      <a:pt x="797286" y="2315387"/>
                      <a:pt x="1358261" y="2321912"/>
                      <a:pt x="1632219" y="2100132"/>
                    </a:cubicBezTo>
                    <a:cubicBezTo>
                      <a:pt x="1906187" y="1878351"/>
                      <a:pt x="2264946" y="1434791"/>
                      <a:pt x="2369311" y="1141249"/>
                    </a:cubicBezTo>
                    <a:cubicBezTo>
                      <a:pt x="2473677" y="847718"/>
                      <a:pt x="2473677" y="508523"/>
                      <a:pt x="2460637" y="378059"/>
                    </a:cubicBezTo>
                    <a:cubicBezTo>
                      <a:pt x="2447588" y="247595"/>
                      <a:pt x="2421499" y="156279"/>
                      <a:pt x="2421499" y="156279"/>
                    </a:cubicBezTo>
                    <a:cubicBezTo>
                      <a:pt x="2421499" y="156279"/>
                      <a:pt x="2323658" y="254120"/>
                      <a:pt x="2317133" y="319356"/>
                    </a:cubicBezTo>
                    <a:cubicBezTo>
                      <a:pt x="2310609" y="384584"/>
                      <a:pt x="2212768" y="462860"/>
                      <a:pt x="2062740" y="482434"/>
                    </a:cubicBezTo>
                    <a:cubicBezTo>
                      <a:pt x="1912711" y="502008"/>
                      <a:pt x="1482191" y="410682"/>
                      <a:pt x="1351736" y="397633"/>
                    </a:cubicBezTo>
                    <a:cubicBezTo>
                      <a:pt x="1221273" y="384593"/>
                      <a:pt x="1038631" y="351979"/>
                      <a:pt x="960354" y="338930"/>
                    </a:cubicBezTo>
                    <a:cubicBezTo>
                      <a:pt x="882078" y="325881"/>
                      <a:pt x="855989" y="358494"/>
                      <a:pt x="738574" y="332406"/>
                    </a:cubicBezTo>
                    <a:cubicBezTo>
                      <a:pt x="621159" y="306316"/>
                      <a:pt x="405904" y="286743"/>
                      <a:pt x="347192" y="208466"/>
                    </a:cubicBezTo>
                    <a:cubicBezTo>
                      <a:pt x="288480" y="130190"/>
                      <a:pt x="262391" y="25824"/>
                      <a:pt x="262391" y="25824"/>
                    </a:cubicBezTo>
                    <a:lnTo>
                      <a:pt x="138451" y="-265"/>
                    </a:lnTo>
                    <a:close/>
                  </a:path>
                </a:pathLst>
              </a:custGeom>
              <a:solidFill>
                <a:srgbClr val="ABC837"/>
              </a:solidFill>
              <a:ln w="9525" cap="flat" cmpd="sng">
                <a:solidFill>
                  <a:srgbClr val="A9C63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5;p5">
                <a:extLst>
                  <a:ext uri="{FF2B5EF4-FFF2-40B4-BE49-F238E27FC236}">
                    <a16:creationId xmlns:a16="http://schemas.microsoft.com/office/drawing/2014/main" xmlns="" id="{A6B93185-4C33-4F8C-B358-5E50ED987C4A}"/>
                  </a:ext>
                </a:extLst>
              </p:cNvPr>
              <p:cNvSpPr/>
              <p:nvPr/>
            </p:nvSpPr>
            <p:spPr>
              <a:xfrm>
                <a:off x="4787597" y="3163404"/>
                <a:ext cx="2428825" cy="2230265"/>
              </a:xfrm>
              <a:custGeom>
                <a:avLst/>
                <a:gdLst/>
                <a:ahLst/>
                <a:cxnLst/>
                <a:rect l="l" t="t" r="r" b="b"/>
                <a:pathLst>
                  <a:path w="2428825" h="2230265" extrusionOk="0">
                    <a:moveTo>
                      <a:pt x="136329" y="-226"/>
                    </a:moveTo>
                    <a:cubicBezTo>
                      <a:pt x="136329" y="-226"/>
                      <a:pt x="-17814" y="96110"/>
                      <a:pt x="1455" y="738371"/>
                    </a:cubicBezTo>
                    <a:cubicBezTo>
                      <a:pt x="20724" y="1380632"/>
                      <a:pt x="271203" y="1868798"/>
                      <a:pt x="528112" y="2074252"/>
                    </a:cubicBezTo>
                    <a:cubicBezTo>
                      <a:pt x="785020" y="2279773"/>
                      <a:pt x="1337365" y="2286202"/>
                      <a:pt x="1607104" y="2067832"/>
                    </a:cubicBezTo>
                    <a:cubicBezTo>
                      <a:pt x="1876852" y="1849462"/>
                      <a:pt x="2230096" y="1412722"/>
                      <a:pt x="2332861" y="1123705"/>
                    </a:cubicBezTo>
                    <a:cubicBezTo>
                      <a:pt x="2435626" y="834687"/>
                      <a:pt x="2435626" y="500712"/>
                      <a:pt x="2422777" y="372258"/>
                    </a:cubicBezTo>
                    <a:cubicBezTo>
                      <a:pt x="2409928" y="243804"/>
                      <a:pt x="2384239" y="153888"/>
                      <a:pt x="2384239" y="153888"/>
                    </a:cubicBezTo>
                    <a:cubicBezTo>
                      <a:pt x="2384239" y="153888"/>
                      <a:pt x="2287903" y="250224"/>
                      <a:pt x="2281474" y="314451"/>
                    </a:cubicBezTo>
                    <a:cubicBezTo>
                      <a:pt x="2275054" y="378678"/>
                      <a:pt x="2178708" y="455745"/>
                      <a:pt x="2030995" y="475014"/>
                    </a:cubicBezTo>
                    <a:cubicBezTo>
                      <a:pt x="1883271" y="494283"/>
                      <a:pt x="1459380" y="404358"/>
                      <a:pt x="1330926" y="391518"/>
                    </a:cubicBezTo>
                    <a:cubicBezTo>
                      <a:pt x="1202472" y="378668"/>
                      <a:pt x="1022640" y="346560"/>
                      <a:pt x="945573" y="333711"/>
                    </a:cubicBezTo>
                    <a:cubicBezTo>
                      <a:pt x="868507" y="320871"/>
                      <a:pt x="842808" y="352980"/>
                      <a:pt x="727203" y="327291"/>
                    </a:cubicBezTo>
                    <a:cubicBezTo>
                      <a:pt x="611598" y="301602"/>
                      <a:pt x="399648" y="282333"/>
                      <a:pt x="341850" y="205256"/>
                    </a:cubicBezTo>
                    <a:cubicBezTo>
                      <a:pt x="284052" y="128190"/>
                      <a:pt x="258364" y="25424"/>
                      <a:pt x="258364" y="25424"/>
                    </a:cubicBezTo>
                    <a:lnTo>
                      <a:pt x="136320" y="-26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6;p5">
                <a:extLst>
                  <a:ext uri="{FF2B5EF4-FFF2-40B4-BE49-F238E27FC236}">
                    <a16:creationId xmlns:a16="http://schemas.microsoft.com/office/drawing/2014/main" xmlns="" id="{9212F188-15B6-4AF4-BDA8-52D905D9300F}"/>
                  </a:ext>
                </a:extLst>
              </p:cNvPr>
              <p:cNvSpPr/>
              <p:nvPr/>
            </p:nvSpPr>
            <p:spPr>
              <a:xfrm rot="-3929096">
                <a:off x="5337741" y="4321859"/>
                <a:ext cx="1495002" cy="419810"/>
              </a:xfrm>
              <a:custGeom>
                <a:avLst/>
                <a:gdLst/>
                <a:ahLst/>
                <a:cxnLst/>
                <a:rect l="l" t="t" r="r" b="b"/>
                <a:pathLst>
                  <a:path w="1494759" h="419742" extrusionOk="0">
                    <a:moveTo>
                      <a:pt x="-173" y="-190"/>
                    </a:moveTo>
                    <a:cubicBezTo>
                      <a:pt x="630728" y="221431"/>
                      <a:pt x="655371" y="227589"/>
                      <a:pt x="872211" y="233738"/>
                    </a:cubicBezTo>
                    <a:cubicBezTo>
                      <a:pt x="1089080" y="239895"/>
                      <a:pt x="1325670" y="166021"/>
                      <a:pt x="1350313" y="141400"/>
                    </a:cubicBezTo>
                    <a:cubicBezTo>
                      <a:pt x="1374957" y="116778"/>
                      <a:pt x="1646050" y="122927"/>
                      <a:pt x="1374957" y="246053"/>
                    </a:cubicBezTo>
                    <a:cubicBezTo>
                      <a:pt x="1103871" y="369179"/>
                      <a:pt x="936282" y="461517"/>
                      <a:pt x="679979" y="399958"/>
                    </a:cubicBezTo>
                    <a:cubicBezTo>
                      <a:pt x="423676" y="338400"/>
                      <a:pt x="300451" y="289148"/>
                      <a:pt x="201877" y="209116"/>
                    </a:cubicBezTo>
                    <a:cubicBezTo>
                      <a:pt x="103295" y="129084"/>
                      <a:pt x="4721" y="5967"/>
                      <a:pt x="-209" y="-190"/>
                    </a:cubicBezTo>
                    <a:close/>
                  </a:path>
                </a:pathLst>
              </a:custGeom>
              <a:solidFill>
                <a:srgbClr val="89A02C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7;p5">
                <a:extLst>
                  <a:ext uri="{FF2B5EF4-FFF2-40B4-BE49-F238E27FC236}">
                    <a16:creationId xmlns:a16="http://schemas.microsoft.com/office/drawing/2014/main" xmlns="" id="{4E511001-B8A6-42BE-85E2-B866DE53FA4A}"/>
                  </a:ext>
                </a:extLst>
              </p:cNvPr>
              <p:cNvSpPr/>
              <p:nvPr/>
            </p:nvSpPr>
            <p:spPr>
              <a:xfrm>
                <a:off x="4796716" y="3444265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754" y="1615"/>
                    </a:moveTo>
                    <a:cubicBezTo>
                      <a:pt x="38754" y="1615"/>
                      <a:pt x="-104358" y="569114"/>
                      <a:pt x="158009" y="973546"/>
                    </a:cubicBezTo>
                    <a:cubicBezTo>
                      <a:pt x="420377" y="1377968"/>
                      <a:pt x="527720" y="1541045"/>
                      <a:pt x="563490" y="1560610"/>
                    </a:cubicBezTo>
                    <a:cubicBezTo>
                      <a:pt x="599277" y="1580174"/>
                      <a:pt x="336892" y="1149663"/>
                      <a:pt x="253424" y="875695"/>
                    </a:cubicBezTo>
                    <a:cubicBezTo>
                      <a:pt x="169938" y="601728"/>
                      <a:pt x="146098" y="353859"/>
                      <a:pt x="146098" y="236444"/>
                    </a:cubicBezTo>
                    <a:cubicBezTo>
                      <a:pt x="146098" y="119030"/>
                      <a:pt x="50683" y="-17950"/>
                      <a:pt x="38754" y="1615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98;p5">
                <a:extLst>
                  <a:ext uri="{FF2B5EF4-FFF2-40B4-BE49-F238E27FC236}">
                    <a16:creationId xmlns:a16="http://schemas.microsoft.com/office/drawing/2014/main" xmlns="" id="{7D9B6AEA-857F-4272-8653-F05EB02D9D85}"/>
                  </a:ext>
                </a:extLst>
              </p:cNvPr>
              <p:cNvSpPr/>
              <p:nvPr/>
            </p:nvSpPr>
            <p:spPr>
              <a:xfrm flipH="1">
                <a:off x="6610133" y="3463834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945" y="1617"/>
                    </a:moveTo>
                    <a:cubicBezTo>
                      <a:pt x="38945" y="1617"/>
                      <a:pt x="-104168" y="569116"/>
                      <a:pt x="158200" y="973548"/>
                    </a:cubicBezTo>
                    <a:cubicBezTo>
                      <a:pt x="420567" y="1377970"/>
                      <a:pt x="527911" y="1541048"/>
                      <a:pt x="563680" y="1560612"/>
                    </a:cubicBezTo>
                    <a:cubicBezTo>
                      <a:pt x="599467" y="1580176"/>
                      <a:pt x="337082" y="1149665"/>
                      <a:pt x="253614" y="875697"/>
                    </a:cubicBezTo>
                    <a:cubicBezTo>
                      <a:pt x="170128" y="601730"/>
                      <a:pt x="146288" y="353861"/>
                      <a:pt x="146288" y="236446"/>
                    </a:cubicBezTo>
                    <a:cubicBezTo>
                      <a:pt x="146288" y="119032"/>
                      <a:pt x="50874" y="-17947"/>
                      <a:pt x="38945" y="1617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99;p5">
                <a:extLst>
                  <a:ext uri="{FF2B5EF4-FFF2-40B4-BE49-F238E27FC236}">
                    <a16:creationId xmlns:a16="http://schemas.microsoft.com/office/drawing/2014/main" xmlns="" id="{84E64108-58E7-4F76-9440-2685F327A4B1}"/>
                  </a:ext>
                </a:extLst>
              </p:cNvPr>
              <p:cNvSpPr/>
              <p:nvPr/>
            </p:nvSpPr>
            <p:spPr>
              <a:xfrm>
                <a:off x="5024722" y="2858893"/>
                <a:ext cx="587073" cy="280584"/>
              </a:xfrm>
              <a:custGeom>
                <a:avLst/>
                <a:gdLst/>
                <a:ahLst/>
                <a:cxnLst/>
                <a:rect l="l" t="t" r="r" b="b"/>
                <a:pathLst>
                  <a:path w="587073" h="280584" extrusionOk="0">
                    <a:moveTo>
                      <a:pt x="51985" y="260756"/>
                    </a:moveTo>
                    <a:cubicBezTo>
                      <a:pt x="51985" y="260756"/>
                      <a:pt x="397705" y="175955"/>
                      <a:pt x="489021" y="84638"/>
                    </a:cubicBezTo>
                    <a:cubicBezTo>
                      <a:pt x="580347" y="-6687"/>
                      <a:pt x="586862" y="-163"/>
                      <a:pt x="586862" y="-163"/>
                    </a:cubicBezTo>
                    <a:cubicBezTo>
                      <a:pt x="586862" y="-163"/>
                      <a:pt x="384646" y="143341"/>
                      <a:pt x="234618" y="182479"/>
                    </a:cubicBezTo>
                    <a:cubicBezTo>
                      <a:pt x="84589" y="221618"/>
                      <a:pt x="-212" y="280320"/>
                      <a:pt x="-212" y="280320"/>
                    </a:cubicBezTo>
                    <a:lnTo>
                      <a:pt x="51976" y="260756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200;p5">
                <a:extLst>
                  <a:ext uri="{FF2B5EF4-FFF2-40B4-BE49-F238E27FC236}">
                    <a16:creationId xmlns:a16="http://schemas.microsoft.com/office/drawing/2014/main" xmlns="" id="{1AE7F3AB-367C-40AD-9958-17A72DDA5535}"/>
                  </a:ext>
                </a:extLst>
              </p:cNvPr>
              <p:cNvSpPr/>
              <p:nvPr/>
            </p:nvSpPr>
            <p:spPr>
              <a:xfrm>
                <a:off x="5853188" y="2859052"/>
                <a:ext cx="477117" cy="319135"/>
              </a:xfrm>
              <a:custGeom>
                <a:avLst/>
                <a:gdLst/>
                <a:ahLst/>
                <a:cxnLst/>
                <a:rect l="l" t="t" r="r" b="b"/>
                <a:pathLst>
                  <a:path w="477117" h="319135" extrusionOk="0">
                    <a:moveTo>
                      <a:pt x="475962" y="117150"/>
                    </a:moveTo>
                    <a:cubicBezTo>
                      <a:pt x="443348" y="117150"/>
                      <a:pt x="286796" y="149764"/>
                      <a:pt x="254182" y="228040"/>
                    </a:cubicBezTo>
                    <a:cubicBezTo>
                      <a:pt x="221568" y="306317"/>
                      <a:pt x="182430" y="338930"/>
                      <a:pt x="169381" y="306317"/>
                    </a:cubicBezTo>
                    <a:cubicBezTo>
                      <a:pt x="156341" y="273703"/>
                      <a:pt x="234618" y="241090"/>
                      <a:pt x="195479" y="162813"/>
                    </a:cubicBezTo>
                    <a:cubicBezTo>
                      <a:pt x="156332" y="84537"/>
                      <a:pt x="195479" y="117150"/>
                      <a:pt x="117203" y="91061"/>
                    </a:cubicBezTo>
                    <a:cubicBezTo>
                      <a:pt x="38926" y="64972"/>
                      <a:pt x="-212" y="-265"/>
                      <a:pt x="-212" y="-265"/>
                    </a:cubicBezTo>
                    <a:cubicBezTo>
                      <a:pt x="-212" y="-265"/>
                      <a:pt x="51966" y="51923"/>
                      <a:pt x="208519" y="64972"/>
                    </a:cubicBezTo>
                    <a:cubicBezTo>
                      <a:pt x="365072" y="78012"/>
                      <a:pt x="489011" y="123675"/>
                      <a:pt x="475962" y="117150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201;p5">
                <a:extLst>
                  <a:ext uri="{FF2B5EF4-FFF2-40B4-BE49-F238E27FC236}">
                    <a16:creationId xmlns:a16="http://schemas.microsoft.com/office/drawing/2014/main" xmlns="" id="{1E403777-5672-4048-A7A5-47FF7D534EE6}"/>
                  </a:ext>
                </a:extLst>
              </p:cNvPr>
              <p:cNvSpPr/>
              <p:nvPr/>
            </p:nvSpPr>
            <p:spPr>
              <a:xfrm>
                <a:off x="6520528" y="3094577"/>
                <a:ext cx="224228" cy="239849"/>
              </a:xfrm>
              <a:custGeom>
                <a:avLst/>
                <a:gdLst/>
                <a:ahLst/>
                <a:cxnLst/>
                <a:rect l="l" t="t" r="r" b="b"/>
                <a:pathLst>
                  <a:path w="224228" h="239849" extrusionOk="0">
                    <a:moveTo>
                      <a:pt x="-212" y="-265"/>
                    </a:moveTo>
                    <a:cubicBezTo>
                      <a:pt x="-212" y="-265"/>
                      <a:pt x="-212" y="30682"/>
                      <a:pt x="55843" y="84841"/>
                    </a:cubicBezTo>
                    <a:cubicBezTo>
                      <a:pt x="111907" y="139000"/>
                      <a:pt x="224017" y="239585"/>
                      <a:pt x="224017" y="239585"/>
                    </a:cubicBezTo>
                    <a:cubicBezTo>
                      <a:pt x="224017" y="239585"/>
                      <a:pt x="55843" y="38426"/>
                      <a:pt x="-212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202;p5">
                <a:extLst>
                  <a:ext uri="{FF2B5EF4-FFF2-40B4-BE49-F238E27FC236}">
                    <a16:creationId xmlns:a16="http://schemas.microsoft.com/office/drawing/2014/main" xmlns="" id="{E077740C-F3C1-45A6-B4FE-49023C035B49}"/>
                  </a:ext>
                </a:extLst>
              </p:cNvPr>
              <p:cNvSpPr/>
              <p:nvPr/>
            </p:nvSpPr>
            <p:spPr>
              <a:xfrm>
                <a:off x="6316312" y="3217830"/>
                <a:ext cx="9525" cy="2348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34829" extrusionOk="0">
                    <a:moveTo>
                      <a:pt x="-212" y="-265"/>
                    </a:moveTo>
                    <a:lnTo>
                      <a:pt x="-212" y="234565"/>
                    </a:lnTo>
                  </a:path>
                </a:pathLst>
              </a:custGeom>
              <a:noFill/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203;p5">
                <a:extLst>
                  <a:ext uri="{FF2B5EF4-FFF2-40B4-BE49-F238E27FC236}">
                    <a16:creationId xmlns:a16="http://schemas.microsoft.com/office/drawing/2014/main" xmlns="" id="{761C9EF3-059F-4FF3-A6DA-CAACA3CA3957}"/>
                  </a:ext>
                </a:extLst>
              </p:cNvPr>
              <p:cNvSpPr/>
              <p:nvPr/>
            </p:nvSpPr>
            <p:spPr>
              <a:xfrm>
                <a:off x="5556584" y="3623843"/>
                <a:ext cx="738298" cy="271897"/>
              </a:xfrm>
              <a:custGeom>
                <a:avLst/>
                <a:gdLst/>
                <a:ahLst/>
                <a:cxnLst/>
                <a:rect l="l" t="t" r="r" b="b"/>
                <a:pathLst>
                  <a:path w="738298" h="271897" extrusionOk="0">
                    <a:moveTo>
                      <a:pt x="-208" y="-271"/>
                    </a:moveTo>
                    <a:cubicBezTo>
                      <a:pt x="311409" y="143289"/>
                      <a:pt x="323581" y="147278"/>
                      <a:pt x="430684" y="151261"/>
                    </a:cubicBezTo>
                    <a:cubicBezTo>
                      <a:pt x="537801" y="155250"/>
                      <a:pt x="654658" y="107396"/>
                      <a:pt x="666830" y="91447"/>
                    </a:cubicBezTo>
                    <a:cubicBezTo>
                      <a:pt x="679002" y="75497"/>
                      <a:pt x="812902" y="79481"/>
                      <a:pt x="679002" y="159238"/>
                    </a:cubicBezTo>
                    <a:cubicBezTo>
                      <a:pt x="545106" y="238996"/>
                      <a:pt x="462330" y="298810"/>
                      <a:pt x="335736" y="258934"/>
                    </a:cubicBezTo>
                    <a:cubicBezTo>
                      <a:pt x="209141" y="219058"/>
                      <a:pt x="148278" y="187154"/>
                      <a:pt x="99589" y="135312"/>
                    </a:cubicBezTo>
                    <a:cubicBezTo>
                      <a:pt x="50898" y="83469"/>
                      <a:pt x="2210" y="3717"/>
                      <a:pt x="-226" y="-271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204;p5">
                <a:extLst>
                  <a:ext uri="{FF2B5EF4-FFF2-40B4-BE49-F238E27FC236}">
                    <a16:creationId xmlns:a16="http://schemas.microsoft.com/office/drawing/2014/main" xmlns="" id="{61F5BDDB-8602-4A2E-B5B7-A5D6E91624F8}"/>
                  </a:ext>
                </a:extLst>
              </p:cNvPr>
              <p:cNvSpPr/>
              <p:nvPr/>
            </p:nvSpPr>
            <p:spPr>
              <a:xfrm>
                <a:off x="5486723" y="2961608"/>
                <a:ext cx="267519" cy="423226"/>
              </a:xfrm>
              <a:custGeom>
                <a:avLst/>
                <a:gdLst/>
                <a:ahLst/>
                <a:cxnLst/>
                <a:rect l="l" t="t" r="r" b="b"/>
                <a:pathLst>
                  <a:path w="267519" h="423226" extrusionOk="0">
                    <a:moveTo>
                      <a:pt x="267307" y="-265"/>
                    </a:moveTo>
                    <a:cubicBezTo>
                      <a:pt x="230407" y="36636"/>
                      <a:pt x="-212" y="396404"/>
                      <a:pt x="-212" y="396404"/>
                    </a:cubicBezTo>
                    <a:cubicBezTo>
                      <a:pt x="-212" y="396404"/>
                      <a:pt x="-212" y="507104"/>
                      <a:pt x="128938" y="276485"/>
                    </a:cubicBezTo>
                    <a:cubicBezTo>
                      <a:pt x="258087" y="45865"/>
                      <a:pt x="267307" y="8965"/>
                      <a:pt x="267307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" name="Google Shape;205;p5">
                <a:extLst>
                  <a:ext uri="{FF2B5EF4-FFF2-40B4-BE49-F238E27FC236}">
                    <a16:creationId xmlns:a16="http://schemas.microsoft.com/office/drawing/2014/main" xmlns="" id="{D61164DA-03E3-4A66-A41B-E08853882621}"/>
                  </a:ext>
                </a:extLst>
              </p:cNvPr>
              <p:cNvGrpSpPr/>
              <p:nvPr/>
            </p:nvGrpSpPr>
            <p:grpSpPr>
              <a:xfrm>
                <a:off x="6306235" y="1356086"/>
                <a:ext cx="1235373" cy="1660293"/>
                <a:chOff x="6306235" y="1356086"/>
                <a:chExt cx="1235373" cy="1660293"/>
              </a:xfrm>
            </p:grpSpPr>
            <p:sp>
              <p:nvSpPr>
                <p:cNvPr id="66" name="Google Shape;206;p5">
                  <a:extLst>
                    <a:ext uri="{FF2B5EF4-FFF2-40B4-BE49-F238E27FC236}">
                      <a16:creationId xmlns:a16="http://schemas.microsoft.com/office/drawing/2014/main" xmlns="" id="{CF72DDE8-8F07-4F7E-BC67-1EA9E2378B3A}"/>
                    </a:ext>
                  </a:extLst>
                </p:cNvPr>
                <p:cNvSpPr/>
                <p:nvPr/>
              </p:nvSpPr>
              <p:spPr>
                <a:xfrm>
                  <a:off x="6371938" y="1404273"/>
                  <a:ext cx="1143381" cy="1612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381" h="1612106" extrusionOk="0">
                      <a:moveTo>
                        <a:pt x="25604" y="1611840"/>
                      </a:moveTo>
                      <a:lnTo>
                        <a:pt x="1142696" y="17260"/>
                      </a:lnTo>
                      <a:lnTo>
                        <a:pt x="1120788" y="-266"/>
                      </a:lnTo>
                      <a:lnTo>
                        <a:pt x="-685" y="1607459"/>
                      </a:lnTo>
                      <a:lnTo>
                        <a:pt x="25604" y="1611840"/>
                      </a:lnTo>
                      <a:close/>
                    </a:path>
                  </a:pathLst>
                </a:custGeom>
                <a:solidFill>
                  <a:srgbClr val="FFE680">
                    <a:alpha val="43920"/>
                  </a:srgbClr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buSzPts val="1800"/>
                    <a:defRPr/>
                  </a:pPr>
                  <a:endParaRPr sz="27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7" name="Google Shape;207;p5">
                  <a:extLst>
                    <a:ext uri="{FF2B5EF4-FFF2-40B4-BE49-F238E27FC236}">
                      <a16:creationId xmlns:a16="http://schemas.microsoft.com/office/drawing/2014/main" xmlns="" id="{B6D2468F-F2DE-4676-BE2D-E7A0A38A7D24}"/>
                    </a:ext>
                  </a:extLst>
                </p:cNvPr>
                <p:cNvGrpSpPr/>
                <p:nvPr/>
              </p:nvGrpSpPr>
              <p:grpSpPr>
                <a:xfrm>
                  <a:off x="6306235" y="1356086"/>
                  <a:ext cx="1235373" cy="1647158"/>
                  <a:chOff x="6306235" y="1356086"/>
                  <a:chExt cx="1235373" cy="1647158"/>
                </a:xfrm>
              </p:grpSpPr>
              <p:sp>
                <p:nvSpPr>
                  <p:cNvPr id="68" name="Google Shape;208;p5">
                    <a:extLst>
                      <a:ext uri="{FF2B5EF4-FFF2-40B4-BE49-F238E27FC236}">
                        <a16:creationId xmlns:a16="http://schemas.microsoft.com/office/drawing/2014/main" xmlns="" id="{1270CC42-C38C-409A-BF88-4D87997E05DC}"/>
                      </a:ext>
                    </a:extLst>
                  </p:cNvPr>
                  <p:cNvSpPr/>
                  <p:nvPr/>
                </p:nvSpPr>
                <p:spPr>
                  <a:xfrm>
                    <a:off x="6306235" y="1356086"/>
                    <a:ext cx="1235373" cy="1647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373" h="1647158" extrusionOk="0">
                        <a:moveTo>
                          <a:pt x="113215" y="1646883"/>
                        </a:moveTo>
                        <a:lnTo>
                          <a:pt x="1234688" y="74210"/>
                        </a:lnTo>
                        <a:lnTo>
                          <a:pt x="1120789" y="-266"/>
                        </a:lnTo>
                        <a:lnTo>
                          <a:pt x="-685" y="1607459"/>
                        </a:lnTo>
                        <a:lnTo>
                          <a:pt x="113215" y="1646892"/>
                        </a:lnTo>
                        <a:close/>
                      </a:path>
                    </a:pathLst>
                  </a:custGeom>
                  <a:solidFill>
                    <a:srgbClr val="C8AB37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" name="Google Shape;209;p5">
                    <a:extLst>
                      <a:ext uri="{FF2B5EF4-FFF2-40B4-BE49-F238E27FC236}">
                        <a16:creationId xmlns:a16="http://schemas.microsoft.com/office/drawing/2014/main" xmlns="" id="{63A47B16-5718-49C5-808F-E159EFB1A157}"/>
                      </a:ext>
                    </a:extLst>
                  </p:cNvPr>
                  <p:cNvSpPr/>
                  <p:nvPr/>
                </p:nvSpPr>
                <p:spPr>
                  <a:xfrm>
                    <a:off x="6310692" y="1386747"/>
                    <a:ext cx="1143380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0" h="1612106" extrusionOk="0">
                        <a:moveTo>
                          <a:pt x="25604" y="1611840"/>
                        </a:moveTo>
                        <a:lnTo>
                          <a:pt x="1142695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AC9D93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" name="Google Shape;210;p5">
                    <a:extLst>
                      <a:ext uri="{FF2B5EF4-FFF2-40B4-BE49-F238E27FC236}">
                        <a16:creationId xmlns:a16="http://schemas.microsoft.com/office/drawing/2014/main" xmlns="" id="{106D3D48-2879-4FE7-909B-2E346F4CD4C3}"/>
                      </a:ext>
                    </a:extLst>
                  </p:cNvPr>
                  <p:cNvSpPr/>
                  <p:nvPr/>
                </p:nvSpPr>
                <p:spPr>
                  <a:xfrm>
                    <a:off x="6380702" y="1395510"/>
                    <a:ext cx="1099565" cy="1546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5" h="1546383" extrusionOk="0">
                        <a:moveTo>
                          <a:pt x="-685" y="1546118"/>
                        </a:moveTo>
                        <a:lnTo>
                          <a:pt x="1076973" y="-266"/>
                        </a:lnTo>
                        <a:lnTo>
                          <a:pt x="1098880" y="8496"/>
                        </a:lnTo>
                        <a:lnTo>
                          <a:pt x="-685" y="15461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38" name="Google Shape;142;p5">
            <a:extLst>
              <a:ext uri="{FF2B5EF4-FFF2-40B4-BE49-F238E27FC236}">
                <a16:creationId xmlns:a16="http://schemas.microsoft.com/office/drawing/2014/main" xmlns="" id="{290960DD-7E97-478B-BEB9-F5E2814D15B5}"/>
              </a:ext>
            </a:extLst>
          </p:cNvPr>
          <p:cNvGrpSpPr/>
          <p:nvPr/>
        </p:nvGrpSpPr>
        <p:grpSpPr>
          <a:xfrm>
            <a:off x="17010599" y="8600973"/>
            <a:ext cx="652925" cy="1575609"/>
            <a:chOff x="4028392" y="3097874"/>
            <a:chExt cx="1270158" cy="3065088"/>
          </a:xfrm>
        </p:grpSpPr>
        <p:sp>
          <p:nvSpPr>
            <p:cNvPr id="42" name="Google Shape;143;p5">
              <a:extLst>
                <a:ext uri="{FF2B5EF4-FFF2-40B4-BE49-F238E27FC236}">
                  <a16:creationId xmlns:a16="http://schemas.microsoft.com/office/drawing/2014/main" xmlns="" id="{644F6681-FC45-493F-895D-453B2FCC1291}"/>
                </a:ext>
              </a:extLst>
            </p:cNvPr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44;p5">
              <a:extLst>
                <a:ext uri="{FF2B5EF4-FFF2-40B4-BE49-F238E27FC236}">
                  <a16:creationId xmlns:a16="http://schemas.microsoft.com/office/drawing/2014/main" xmlns="" id="{65724720-5E33-4B2B-802E-0FB974BF9267}"/>
                </a:ext>
              </a:extLst>
            </p:cNvPr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45;p5">
              <a:extLst>
                <a:ext uri="{FF2B5EF4-FFF2-40B4-BE49-F238E27FC236}">
                  <a16:creationId xmlns:a16="http://schemas.microsoft.com/office/drawing/2014/main" xmlns="" id="{5F33027D-248F-4B4C-9152-C0B5C85C9B3D}"/>
                </a:ext>
              </a:extLst>
            </p:cNvPr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46;p5">
              <a:extLst>
                <a:ext uri="{FF2B5EF4-FFF2-40B4-BE49-F238E27FC236}">
                  <a16:creationId xmlns:a16="http://schemas.microsoft.com/office/drawing/2014/main" xmlns="" id="{CD8E6CA8-6B7E-415A-B00A-4DC75B94F4C9}"/>
                </a:ext>
              </a:extLst>
            </p:cNvPr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47;p5">
              <a:extLst>
                <a:ext uri="{FF2B5EF4-FFF2-40B4-BE49-F238E27FC236}">
                  <a16:creationId xmlns:a16="http://schemas.microsoft.com/office/drawing/2014/main" xmlns="" id="{C90EC12D-12A6-4D58-A786-4D5B71139361}"/>
                </a:ext>
              </a:extLst>
            </p:cNvPr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48;p5">
              <a:extLst>
                <a:ext uri="{FF2B5EF4-FFF2-40B4-BE49-F238E27FC236}">
                  <a16:creationId xmlns:a16="http://schemas.microsoft.com/office/drawing/2014/main" xmlns="" id="{BDAFEA18-795C-4E5B-B96E-D05787B6FCC6}"/>
                </a:ext>
              </a:extLst>
            </p:cNvPr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Google Shape;222;p6">
            <a:extLst>
              <a:ext uri="{FF2B5EF4-FFF2-40B4-BE49-F238E27FC236}">
                <a16:creationId xmlns:a16="http://schemas.microsoft.com/office/drawing/2014/main" xmlns="" id="{B87917B5-5A90-4EF6-8F6D-038D5A87AE11}"/>
              </a:ext>
            </a:extLst>
          </p:cNvPr>
          <p:cNvSpPr/>
          <p:nvPr userDrawn="1"/>
        </p:nvSpPr>
        <p:spPr>
          <a:xfrm>
            <a:off x="4690583" y="272938"/>
            <a:ext cx="3178542" cy="596171"/>
          </a:xfrm>
          <a:custGeom>
            <a:avLst/>
            <a:gdLst/>
            <a:ahLst/>
            <a:cxnLst/>
            <a:rect l="l" t="t" r="r" b="b"/>
            <a:pathLst>
              <a:path w="2119028" h="397447" extrusionOk="0">
                <a:moveTo>
                  <a:pt x="2119029" y="397448"/>
                </a:moveTo>
                <a:lnTo>
                  <a:pt x="0" y="397448"/>
                </a:lnTo>
                <a:lnTo>
                  <a:pt x="230433" y="351589"/>
                </a:lnTo>
                <a:lnTo>
                  <a:pt x="290713" y="278237"/>
                </a:lnTo>
                <a:cubicBezTo>
                  <a:pt x="363443" y="189633"/>
                  <a:pt x="462422" y="134333"/>
                  <a:pt x="548432" y="134333"/>
                </a:cubicBezTo>
                <a:cubicBezTo>
                  <a:pt x="634547" y="134333"/>
                  <a:pt x="693789" y="189529"/>
                  <a:pt x="703023" y="278237"/>
                </a:cubicBezTo>
                <a:lnTo>
                  <a:pt x="761124" y="211006"/>
                </a:lnTo>
                <a:cubicBezTo>
                  <a:pt x="843088" y="115969"/>
                  <a:pt x="951301" y="57660"/>
                  <a:pt x="1045508" y="57660"/>
                </a:cubicBezTo>
                <a:cubicBezTo>
                  <a:pt x="1139715" y="57660"/>
                  <a:pt x="1206012" y="115969"/>
                  <a:pt x="1219811" y="211006"/>
                </a:cubicBezTo>
                <a:lnTo>
                  <a:pt x="1282581" y="146783"/>
                </a:lnTo>
                <a:cubicBezTo>
                  <a:pt x="1399198" y="27572"/>
                  <a:pt x="1547252" y="-25964"/>
                  <a:pt x="1655050" y="12113"/>
                </a:cubicBezTo>
                <a:cubicBezTo>
                  <a:pt x="1762745" y="50190"/>
                  <a:pt x="1807877" y="172099"/>
                  <a:pt x="1768347" y="318596"/>
                </a:cubicBezTo>
                <a:lnTo>
                  <a:pt x="2119029" y="397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223;p6">
            <a:extLst>
              <a:ext uri="{FF2B5EF4-FFF2-40B4-BE49-F238E27FC236}">
                <a16:creationId xmlns:a16="http://schemas.microsoft.com/office/drawing/2014/main" xmlns="" id="{77A35F63-CFB1-4DD5-A637-A25BD43586C4}"/>
              </a:ext>
            </a:extLst>
          </p:cNvPr>
          <p:cNvSpPr/>
          <p:nvPr userDrawn="1"/>
        </p:nvSpPr>
        <p:spPr>
          <a:xfrm>
            <a:off x="1363193" y="3751189"/>
            <a:ext cx="3178542" cy="596327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24;p6">
            <a:extLst>
              <a:ext uri="{FF2B5EF4-FFF2-40B4-BE49-F238E27FC236}">
                <a16:creationId xmlns:a16="http://schemas.microsoft.com/office/drawing/2014/main" xmlns="" id="{0A124FEE-D72E-46FD-A18B-2733A0F3378B}"/>
              </a:ext>
            </a:extLst>
          </p:cNvPr>
          <p:cNvSpPr/>
          <p:nvPr userDrawn="1"/>
        </p:nvSpPr>
        <p:spPr>
          <a:xfrm>
            <a:off x="10789101" y="519628"/>
            <a:ext cx="1620396" cy="335411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04626132-7375-425A-853C-8625B140384D}"/>
              </a:ext>
            </a:extLst>
          </p:cNvPr>
          <p:cNvGrpSpPr/>
          <p:nvPr/>
        </p:nvGrpSpPr>
        <p:grpSpPr>
          <a:xfrm>
            <a:off x="1538018" y="1794791"/>
            <a:ext cx="15283395" cy="1472293"/>
            <a:chOff x="1135108" y="475819"/>
            <a:chExt cx="10174798" cy="1504950"/>
          </a:xfrm>
          <a:solidFill>
            <a:schemeClr val="accent4">
              <a:lumMod val="50000"/>
              <a:alpha val="29000"/>
            </a:schemeClr>
          </a:solidFill>
        </p:grpSpPr>
        <p:sp>
          <p:nvSpPr>
            <p:cNvPr id="137" name="Rounded Rectangle 13">
              <a:extLst>
                <a:ext uri="{FF2B5EF4-FFF2-40B4-BE49-F238E27FC236}">
                  <a16:creationId xmlns:a16="http://schemas.microsoft.com/office/drawing/2014/main" xmlns="" id="{5B139C47-B781-401E-B292-6C5E60294746}"/>
                </a:ext>
              </a:extLst>
            </p:cNvPr>
            <p:cNvSpPr/>
            <p:nvPr/>
          </p:nvSpPr>
          <p:spPr>
            <a:xfrm>
              <a:off x="1178806" y="475819"/>
              <a:ext cx="10131100" cy="1504950"/>
            </a:xfrm>
            <a:custGeom>
              <a:avLst/>
              <a:gdLst>
                <a:gd name="connsiteX0" fmla="*/ 0 w 10131100"/>
                <a:gd name="connsiteY0" fmla="*/ 250830 h 1504950"/>
                <a:gd name="connsiteX1" fmla="*/ 250830 w 10131100"/>
                <a:gd name="connsiteY1" fmla="*/ 0 h 1504950"/>
                <a:gd name="connsiteX2" fmla="*/ 817268 w 10131100"/>
                <a:gd name="connsiteY2" fmla="*/ 0 h 1504950"/>
                <a:gd name="connsiteX3" fmla="*/ 1480000 w 10131100"/>
                <a:gd name="connsiteY3" fmla="*/ 0 h 1504950"/>
                <a:gd name="connsiteX4" fmla="*/ 1950143 w 10131100"/>
                <a:gd name="connsiteY4" fmla="*/ 0 h 1504950"/>
                <a:gd name="connsiteX5" fmla="*/ 2227697 w 10131100"/>
                <a:gd name="connsiteY5" fmla="*/ 0 h 1504950"/>
                <a:gd name="connsiteX6" fmla="*/ 2505252 w 10131100"/>
                <a:gd name="connsiteY6" fmla="*/ 0 h 1504950"/>
                <a:gd name="connsiteX7" fmla="*/ 2879101 w 10131100"/>
                <a:gd name="connsiteY7" fmla="*/ 0 h 1504950"/>
                <a:gd name="connsiteX8" fmla="*/ 3638127 w 10131100"/>
                <a:gd name="connsiteY8" fmla="*/ 0 h 1504950"/>
                <a:gd name="connsiteX9" fmla="*/ 4011976 w 10131100"/>
                <a:gd name="connsiteY9" fmla="*/ 0 h 1504950"/>
                <a:gd name="connsiteX10" fmla="*/ 4289530 w 10131100"/>
                <a:gd name="connsiteY10" fmla="*/ 0 h 1504950"/>
                <a:gd name="connsiteX11" fmla="*/ 4567085 w 10131100"/>
                <a:gd name="connsiteY11" fmla="*/ 0 h 1504950"/>
                <a:gd name="connsiteX12" fmla="*/ 5133523 w 10131100"/>
                <a:gd name="connsiteY12" fmla="*/ 0 h 1504950"/>
                <a:gd name="connsiteX13" fmla="*/ 5411077 w 10131100"/>
                <a:gd name="connsiteY13" fmla="*/ 0 h 1504950"/>
                <a:gd name="connsiteX14" fmla="*/ 5977515 w 10131100"/>
                <a:gd name="connsiteY14" fmla="*/ 0 h 1504950"/>
                <a:gd name="connsiteX15" fmla="*/ 6640247 w 10131100"/>
                <a:gd name="connsiteY15" fmla="*/ 0 h 1504950"/>
                <a:gd name="connsiteX16" fmla="*/ 7399273 w 10131100"/>
                <a:gd name="connsiteY16" fmla="*/ 0 h 1504950"/>
                <a:gd name="connsiteX17" fmla="*/ 8062005 w 10131100"/>
                <a:gd name="connsiteY17" fmla="*/ 0 h 1504950"/>
                <a:gd name="connsiteX18" fmla="*/ 8435854 w 10131100"/>
                <a:gd name="connsiteY18" fmla="*/ 0 h 1504950"/>
                <a:gd name="connsiteX19" fmla="*/ 9002292 w 10131100"/>
                <a:gd name="connsiteY19" fmla="*/ 0 h 1504950"/>
                <a:gd name="connsiteX20" fmla="*/ 9880270 w 10131100"/>
                <a:gd name="connsiteY20" fmla="*/ 0 h 1504950"/>
                <a:gd name="connsiteX21" fmla="*/ 10131100 w 10131100"/>
                <a:gd name="connsiteY21" fmla="*/ 250830 h 1504950"/>
                <a:gd name="connsiteX22" fmla="*/ 10131100 w 10131100"/>
                <a:gd name="connsiteY22" fmla="*/ 742442 h 1504950"/>
                <a:gd name="connsiteX23" fmla="*/ 10131100 w 10131100"/>
                <a:gd name="connsiteY23" fmla="*/ 1254120 h 1504950"/>
                <a:gd name="connsiteX24" fmla="*/ 9880270 w 10131100"/>
                <a:gd name="connsiteY24" fmla="*/ 1504950 h 1504950"/>
                <a:gd name="connsiteX25" fmla="*/ 9410127 w 10131100"/>
                <a:gd name="connsiteY25" fmla="*/ 1504950 h 1504950"/>
                <a:gd name="connsiteX26" fmla="*/ 8843689 w 10131100"/>
                <a:gd name="connsiteY26" fmla="*/ 1504950 h 1504950"/>
                <a:gd name="connsiteX27" fmla="*/ 8373546 w 10131100"/>
                <a:gd name="connsiteY27" fmla="*/ 1504950 h 1504950"/>
                <a:gd name="connsiteX28" fmla="*/ 7807108 w 10131100"/>
                <a:gd name="connsiteY28" fmla="*/ 1504950 h 1504950"/>
                <a:gd name="connsiteX29" fmla="*/ 7336965 w 10131100"/>
                <a:gd name="connsiteY29" fmla="*/ 1504950 h 1504950"/>
                <a:gd name="connsiteX30" fmla="*/ 6866822 w 10131100"/>
                <a:gd name="connsiteY30" fmla="*/ 1504950 h 1504950"/>
                <a:gd name="connsiteX31" fmla="*/ 6300384 w 10131100"/>
                <a:gd name="connsiteY31" fmla="*/ 1504950 h 1504950"/>
                <a:gd name="connsiteX32" fmla="*/ 6022830 w 10131100"/>
                <a:gd name="connsiteY32" fmla="*/ 1504950 h 1504950"/>
                <a:gd name="connsiteX33" fmla="*/ 5263803 w 10131100"/>
                <a:gd name="connsiteY33" fmla="*/ 1504950 h 1504950"/>
                <a:gd name="connsiteX34" fmla="*/ 4601071 w 10131100"/>
                <a:gd name="connsiteY34" fmla="*/ 1504950 h 1504950"/>
                <a:gd name="connsiteX35" fmla="*/ 3842045 w 10131100"/>
                <a:gd name="connsiteY35" fmla="*/ 1504950 h 1504950"/>
                <a:gd name="connsiteX36" fmla="*/ 3083018 w 10131100"/>
                <a:gd name="connsiteY36" fmla="*/ 1504950 h 1504950"/>
                <a:gd name="connsiteX37" fmla="*/ 2420286 w 10131100"/>
                <a:gd name="connsiteY37" fmla="*/ 1504950 h 1504950"/>
                <a:gd name="connsiteX38" fmla="*/ 2142732 w 10131100"/>
                <a:gd name="connsiteY38" fmla="*/ 1504950 h 1504950"/>
                <a:gd name="connsiteX39" fmla="*/ 1672588 w 10131100"/>
                <a:gd name="connsiteY39" fmla="*/ 1504950 h 1504950"/>
                <a:gd name="connsiteX40" fmla="*/ 1298740 w 10131100"/>
                <a:gd name="connsiteY40" fmla="*/ 1504950 h 1504950"/>
                <a:gd name="connsiteX41" fmla="*/ 250830 w 10131100"/>
                <a:gd name="connsiteY41" fmla="*/ 1504950 h 1504950"/>
                <a:gd name="connsiteX42" fmla="*/ 0 w 10131100"/>
                <a:gd name="connsiteY42" fmla="*/ 1254120 h 1504950"/>
                <a:gd name="connsiteX43" fmla="*/ 0 w 10131100"/>
                <a:gd name="connsiteY43" fmla="*/ 782574 h 1504950"/>
                <a:gd name="connsiteX44" fmla="*/ 0 w 10131100"/>
                <a:gd name="connsiteY44" fmla="*/ 250830 h 150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131100" h="1504950" fill="none" extrusionOk="0">
                  <a:moveTo>
                    <a:pt x="0" y="250830"/>
                  </a:moveTo>
                  <a:cubicBezTo>
                    <a:pt x="2452" y="128033"/>
                    <a:pt x="107654" y="-26643"/>
                    <a:pt x="250830" y="0"/>
                  </a:cubicBezTo>
                  <a:cubicBezTo>
                    <a:pt x="372455" y="-24100"/>
                    <a:pt x="637390" y="23658"/>
                    <a:pt x="817268" y="0"/>
                  </a:cubicBezTo>
                  <a:cubicBezTo>
                    <a:pt x="997146" y="-23658"/>
                    <a:pt x="1323057" y="29557"/>
                    <a:pt x="1480000" y="0"/>
                  </a:cubicBezTo>
                  <a:cubicBezTo>
                    <a:pt x="1636943" y="-29557"/>
                    <a:pt x="1764077" y="53162"/>
                    <a:pt x="1950143" y="0"/>
                  </a:cubicBezTo>
                  <a:cubicBezTo>
                    <a:pt x="2136209" y="-53162"/>
                    <a:pt x="2151005" y="27321"/>
                    <a:pt x="2227697" y="0"/>
                  </a:cubicBezTo>
                  <a:cubicBezTo>
                    <a:pt x="2304389" y="-27321"/>
                    <a:pt x="2403580" y="32383"/>
                    <a:pt x="2505252" y="0"/>
                  </a:cubicBezTo>
                  <a:cubicBezTo>
                    <a:pt x="2606925" y="-32383"/>
                    <a:pt x="2776348" y="15841"/>
                    <a:pt x="2879101" y="0"/>
                  </a:cubicBezTo>
                  <a:cubicBezTo>
                    <a:pt x="2981854" y="-15841"/>
                    <a:pt x="3296810" y="53229"/>
                    <a:pt x="3638127" y="0"/>
                  </a:cubicBezTo>
                  <a:cubicBezTo>
                    <a:pt x="3979444" y="-53229"/>
                    <a:pt x="3916217" y="16254"/>
                    <a:pt x="4011976" y="0"/>
                  </a:cubicBezTo>
                  <a:cubicBezTo>
                    <a:pt x="4107735" y="-16254"/>
                    <a:pt x="4191056" y="6450"/>
                    <a:pt x="4289530" y="0"/>
                  </a:cubicBezTo>
                  <a:cubicBezTo>
                    <a:pt x="4388004" y="-6450"/>
                    <a:pt x="4478155" y="11921"/>
                    <a:pt x="4567085" y="0"/>
                  </a:cubicBezTo>
                  <a:cubicBezTo>
                    <a:pt x="4656015" y="-11921"/>
                    <a:pt x="4973524" y="35667"/>
                    <a:pt x="5133523" y="0"/>
                  </a:cubicBezTo>
                  <a:cubicBezTo>
                    <a:pt x="5293522" y="-35667"/>
                    <a:pt x="5280261" y="17161"/>
                    <a:pt x="5411077" y="0"/>
                  </a:cubicBezTo>
                  <a:cubicBezTo>
                    <a:pt x="5541893" y="-17161"/>
                    <a:pt x="5783659" y="4455"/>
                    <a:pt x="5977515" y="0"/>
                  </a:cubicBezTo>
                  <a:cubicBezTo>
                    <a:pt x="6171371" y="-4455"/>
                    <a:pt x="6429919" y="18199"/>
                    <a:pt x="6640247" y="0"/>
                  </a:cubicBezTo>
                  <a:cubicBezTo>
                    <a:pt x="6850575" y="-18199"/>
                    <a:pt x="7121041" y="23967"/>
                    <a:pt x="7399273" y="0"/>
                  </a:cubicBezTo>
                  <a:cubicBezTo>
                    <a:pt x="7677505" y="-23967"/>
                    <a:pt x="7836727" y="64531"/>
                    <a:pt x="8062005" y="0"/>
                  </a:cubicBezTo>
                  <a:cubicBezTo>
                    <a:pt x="8287283" y="-64531"/>
                    <a:pt x="8280658" y="28404"/>
                    <a:pt x="8435854" y="0"/>
                  </a:cubicBezTo>
                  <a:cubicBezTo>
                    <a:pt x="8591050" y="-28404"/>
                    <a:pt x="8821341" y="23170"/>
                    <a:pt x="9002292" y="0"/>
                  </a:cubicBezTo>
                  <a:cubicBezTo>
                    <a:pt x="9183243" y="-23170"/>
                    <a:pt x="9542011" y="2158"/>
                    <a:pt x="9880270" y="0"/>
                  </a:cubicBezTo>
                  <a:cubicBezTo>
                    <a:pt x="10017652" y="4997"/>
                    <a:pt x="10110190" y="117639"/>
                    <a:pt x="10131100" y="250830"/>
                  </a:cubicBezTo>
                  <a:cubicBezTo>
                    <a:pt x="10186393" y="381931"/>
                    <a:pt x="10123784" y="642984"/>
                    <a:pt x="10131100" y="742442"/>
                  </a:cubicBezTo>
                  <a:cubicBezTo>
                    <a:pt x="10138416" y="841900"/>
                    <a:pt x="10103014" y="1029301"/>
                    <a:pt x="10131100" y="1254120"/>
                  </a:cubicBezTo>
                  <a:cubicBezTo>
                    <a:pt x="10150040" y="1400090"/>
                    <a:pt x="10014613" y="1503223"/>
                    <a:pt x="9880270" y="1504950"/>
                  </a:cubicBezTo>
                  <a:cubicBezTo>
                    <a:pt x="9781080" y="1530065"/>
                    <a:pt x="9564203" y="1503083"/>
                    <a:pt x="9410127" y="1504950"/>
                  </a:cubicBezTo>
                  <a:cubicBezTo>
                    <a:pt x="9256051" y="1506817"/>
                    <a:pt x="9064026" y="1492621"/>
                    <a:pt x="8843689" y="1504950"/>
                  </a:cubicBezTo>
                  <a:cubicBezTo>
                    <a:pt x="8623352" y="1517279"/>
                    <a:pt x="8473129" y="1461901"/>
                    <a:pt x="8373546" y="1504950"/>
                  </a:cubicBezTo>
                  <a:cubicBezTo>
                    <a:pt x="8273963" y="1547999"/>
                    <a:pt x="7942213" y="1461280"/>
                    <a:pt x="7807108" y="1504950"/>
                  </a:cubicBezTo>
                  <a:cubicBezTo>
                    <a:pt x="7672003" y="1548620"/>
                    <a:pt x="7564954" y="1450404"/>
                    <a:pt x="7336965" y="1504950"/>
                  </a:cubicBezTo>
                  <a:cubicBezTo>
                    <a:pt x="7108976" y="1559496"/>
                    <a:pt x="6972070" y="1456822"/>
                    <a:pt x="6866822" y="1504950"/>
                  </a:cubicBezTo>
                  <a:cubicBezTo>
                    <a:pt x="6761574" y="1553078"/>
                    <a:pt x="6480220" y="1443783"/>
                    <a:pt x="6300384" y="1504950"/>
                  </a:cubicBezTo>
                  <a:cubicBezTo>
                    <a:pt x="6120548" y="1566117"/>
                    <a:pt x="6145395" y="1495747"/>
                    <a:pt x="6022830" y="1504950"/>
                  </a:cubicBezTo>
                  <a:cubicBezTo>
                    <a:pt x="5900265" y="1514153"/>
                    <a:pt x="5537810" y="1452045"/>
                    <a:pt x="5263803" y="1504950"/>
                  </a:cubicBezTo>
                  <a:cubicBezTo>
                    <a:pt x="4989796" y="1557855"/>
                    <a:pt x="4879011" y="1455889"/>
                    <a:pt x="4601071" y="1504950"/>
                  </a:cubicBezTo>
                  <a:cubicBezTo>
                    <a:pt x="4323131" y="1554011"/>
                    <a:pt x="4174414" y="1437199"/>
                    <a:pt x="3842045" y="1504950"/>
                  </a:cubicBezTo>
                  <a:cubicBezTo>
                    <a:pt x="3509676" y="1572701"/>
                    <a:pt x="3238796" y="1439640"/>
                    <a:pt x="3083018" y="1504950"/>
                  </a:cubicBezTo>
                  <a:cubicBezTo>
                    <a:pt x="2927240" y="1570260"/>
                    <a:pt x="2586812" y="1472534"/>
                    <a:pt x="2420286" y="1504950"/>
                  </a:cubicBezTo>
                  <a:cubicBezTo>
                    <a:pt x="2253760" y="1537366"/>
                    <a:pt x="2239707" y="1495709"/>
                    <a:pt x="2142732" y="1504950"/>
                  </a:cubicBezTo>
                  <a:cubicBezTo>
                    <a:pt x="2045757" y="1514191"/>
                    <a:pt x="1802405" y="1484727"/>
                    <a:pt x="1672588" y="1504950"/>
                  </a:cubicBezTo>
                  <a:cubicBezTo>
                    <a:pt x="1542771" y="1525173"/>
                    <a:pt x="1419512" y="1494017"/>
                    <a:pt x="1298740" y="1504950"/>
                  </a:cubicBezTo>
                  <a:cubicBezTo>
                    <a:pt x="1177968" y="1515883"/>
                    <a:pt x="757056" y="1435063"/>
                    <a:pt x="250830" y="1504950"/>
                  </a:cubicBezTo>
                  <a:cubicBezTo>
                    <a:pt x="80850" y="1492127"/>
                    <a:pt x="3983" y="1406097"/>
                    <a:pt x="0" y="1254120"/>
                  </a:cubicBezTo>
                  <a:cubicBezTo>
                    <a:pt x="-19265" y="1076876"/>
                    <a:pt x="40470" y="965755"/>
                    <a:pt x="0" y="782574"/>
                  </a:cubicBezTo>
                  <a:cubicBezTo>
                    <a:pt x="-40470" y="599393"/>
                    <a:pt x="45987" y="411120"/>
                    <a:pt x="0" y="250830"/>
                  </a:cubicBezTo>
                  <a:close/>
                </a:path>
                <a:path w="10131100" h="1504950" stroke="0" extrusionOk="0">
                  <a:moveTo>
                    <a:pt x="0" y="250830"/>
                  </a:moveTo>
                  <a:cubicBezTo>
                    <a:pt x="-5857" y="112877"/>
                    <a:pt x="116100" y="-39353"/>
                    <a:pt x="250830" y="0"/>
                  </a:cubicBezTo>
                  <a:cubicBezTo>
                    <a:pt x="436822" y="-6742"/>
                    <a:pt x="713030" y="52408"/>
                    <a:pt x="913562" y="0"/>
                  </a:cubicBezTo>
                  <a:cubicBezTo>
                    <a:pt x="1114094" y="-52408"/>
                    <a:pt x="1362912" y="28833"/>
                    <a:pt x="1480000" y="0"/>
                  </a:cubicBezTo>
                  <a:cubicBezTo>
                    <a:pt x="1597088" y="-28833"/>
                    <a:pt x="1808473" y="24497"/>
                    <a:pt x="2046437" y="0"/>
                  </a:cubicBezTo>
                  <a:cubicBezTo>
                    <a:pt x="2284401" y="-24497"/>
                    <a:pt x="2326981" y="1782"/>
                    <a:pt x="2516581" y="0"/>
                  </a:cubicBezTo>
                  <a:cubicBezTo>
                    <a:pt x="2706181" y="-1782"/>
                    <a:pt x="2993337" y="27825"/>
                    <a:pt x="3179313" y="0"/>
                  </a:cubicBezTo>
                  <a:cubicBezTo>
                    <a:pt x="3365289" y="-27825"/>
                    <a:pt x="3505563" y="40873"/>
                    <a:pt x="3649456" y="0"/>
                  </a:cubicBezTo>
                  <a:cubicBezTo>
                    <a:pt x="3793349" y="-40873"/>
                    <a:pt x="3897168" y="34309"/>
                    <a:pt x="4023305" y="0"/>
                  </a:cubicBezTo>
                  <a:cubicBezTo>
                    <a:pt x="4149442" y="-34309"/>
                    <a:pt x="4238413" y="43413"/>
                    <a:pt x="4397154" y="0"/>
                  </a:cubicBezTo>
                  <a:cubicBezTo>
                    <a:pt x="4555895" y="-43413"/>
                    <a:pt x="4594727" y="1160"/>
                    <a:pt x="4674708" y="0"/>
                  </a:cubicBezTo>
                  <a:cubicBezTo>
                    <a:pt x="4754689" y="-1160"/>
                    <a:pt x="5093280" y="41659"/>
                    <a:pt x="5241146" y="0"/>
                  </a:cubicBezTo>
                  <a:cubicBezTo>
                    <a:pt x="5389012" y="-41659"/>
                    <a:pt x="5696113" y="76444"/>
                    <a:pt x="5903878" y="0"/>
                  </a:cubicBezTo>
                  <a:cubicBezTo>
                    <a:pt x="6111643" y="-76444"/>
                    <a:pt x="6256063" y="24357"/>
                    <a:pt x="6470315" y="0"/>
                  </a:cubicBezTo>
                  <a:cubicBezTo>
                    <a:pt x="6684567" y="-24357"/>
                    <a:pt x="7063572" y="16759"/>
                    <a:pt x="7229342" y="0"/>
                  </a:cubicBezTo>
                  <a:cubicBezTo>
                    <a:pt x="7395112" y="-16759"/>
                    <a:pt x="7756697" y="35903"/>
                    <a:pt x="7892074" y="0"/>
                  </a:cubicBezTo>
                  <a:cubicBezTo>
                    <a:pt x="8027451" y="-35903"/>
                    <a:pt x="8169109" y="932"/>
                    <a:pt x="8265923" y="0"/>
                  </a:cubicBezTo>
                  <a:cubicBezTo>
                    <a:pt x="8362737" y="-932"/>
                    <a:pt x="8425724" y="16871"/>
                    <a:pt x="8543477" y="0"/>
                  </a:cubicBezTo>
                  <a:cubicBezTo>
                    <a:pt x="8661230" y="-16871"/>
                    <a:pt x="8855261" y="27623"/>
                    <a:pt x="9109915" y="0"/>
                  </a:cubicBezTo>
                  <a:cubicBezTo>
                    <a:pt x="9364569" y="-27623"/>
                    <a:pt x="9256758" y="23031"/>
                    <a:pt x="9387469" y="0"/>
                  </a:cubicBezTo>
                  <a:cubicBezTo>
                    <a:pt x="9518180" y="-23031"/>
                    <a:pt x="9724384" y="27768"/>
                    <a:pt x="9880270" y="0"/>
                  </a:cubicBezTo>
                  <a:cubicBezTo>
                    <a:pt x="10045774" y="16441"/>
                    <a:pt x="10163506" y="129932"/>
                    <a:pt x="10131100" y="250830"/>
                  </a:cubicBezTo>
                  <a:cubicBezTo>
                    <a:pt x="10143733" y="474315"/>
                    <a:pt x="10073741" y="572872"/>
                    <a:pt x="10131100" y="762508"/>
                  </a:cubicBezTo>
                  <a:cubicBezTo>
                    <a:pt x="10188459" y="952144"/>
                    <a:pt x="10092945" y="1100245"/>
                    <a:pt x="10131100" y="1254120"/>
                  </a:cubicBezTo>
                  <a:cubicBezTo>
                    <a:pt x="10146444" y="1408823"/>
                    <a:pt x="10000461" y="1531878"/>
                    <a:pt x="9880270" y="1504950"/>
                  </a:cubicBezTo>
                  <a:cubicBezTo>
                    <a:pt x="9676687" y="1549779"/>
                    <a:pt x="9643413" y="1493925"/>
                    <a:pt x="9410127" y="1504950"/>
                  </a:cubicBezTo>
                  <a:cubicBezTo>
                    <a:pt x="9176841" y="1515975"/>
                    <a:pt x="8978315" y="1472577"/>
                    <a:pt x="8843689" y="1504950"/>
                  </a:cubicBezTo>
                  <a:cubicBezTo>
                    <a:pt x="8709063" y="1537323"/>
                    <a:pt x="8358504" y="1439815"/>
                    <a:pt x="8084663" y="1504950"/>
                  </a:cubicBezTo>
                  <a:cubicBezTo>
                    <a:pt x="7810822" y="1570085"/>
                    <a:pt x="7892857" y="1460192"/>
                    <a:pt x="7710814" y="1504950"/>
                  </a:cubicBezTo>
                  <a:cubicBezTo>
                    <a:pt x="7528771" y="1549708"/>
                    <a:pt x="7367685" y="1450158"/>
                    <a:pt x="7240671" y="1504950"/>
                  </a:cubicBezTo>
                  <a:cubicBezTo>
                    <a:pt x="7113657" y="1559742"/>
                    <a:pt x="6678306" y="1490975"/>
                    <a:pt x="6481644" y="1504950"/>
                  </a:cubicBezTo>
                  <a:cubicBezTo>
                    <a:pt x="6284982" y="1518925"/>
                    <a:pt x="6306870" y="1472960"/>
                    <a:pt x="6204090" y="1504950"/>
                  </a:cubicBezTo>
                  <a:cubicBezTo>
                    <a:pt x="6101310" y="1536940"/>
                    <a:pt x="5739309" y="1466307"/>
                    <a:pt x="5445063" y="1504950"/>
                  </a:cubicBezTo>
                  <a:cubicBezTo>
                    <a:pt x="5150817" y="1543593"/>
                    <a:pt x="5277785" y="1503792"/>
                    <a:pt x="5167509" y="1504950"/>
                  </a:cubicBezTo>
                  <a:cubicBezTo>
                    <a:pt x="5057233" y="1506108"/>
                    <a:pt x="4728518" y="1486031"/>
                    <a:pt x="4408482" y="1504950"/>
                  </a:cubicBezTo>
                  <a:cubicBezTo>
                    <a:pt x="4088446" y="1523869"/>
                    <a:pt x="3935034" y="1452222"/>
                    <a:pt x="3745750" y="1504950"/>
                  </a:cubicBezTo>
                  <a:cubicBezTo>
                    <a:pt x="3556466" y="1557678"/>
                    <a:pt x="3332903" y="1466318"/>
                    <a:pt x="3179313" y="1504950"/>
                  </a:cubicBezTo>
                  <a:cubicBezTo>
                    <a:pt x="3025723" y="1543582"/>
                    <a:pt x="2980983" y="1477891"/>
                    <a:pt x="2805464" y="1504950"/>
                  </a:cubicBezTo>
                  <a:cubicBezTo>
                    <a:pt x="2629945" y="1532009"/>
                    <a:pt x="2543822" y="1459089"/>
                    <a:pt x="2335321" y="1504950"/>
                  </a:cubicBezTo>
                  <a:cubicBezTo>
                    <a:pt x="2126820" y="1550811"/>
                    <a:pt x="1957854" y="1499519"/>
                    <a:pt x="1768883" y="1504950"/>
                  </a:cubicBezTo>
                  <a:cubicBezTo>
                    <a:pt x="1579912" y="1510381"/>
                    <a:pt x="1383233" y="1443813"/>
                    <a:pt x="1106151" y="1504950"/>
                  </a:cubicBezTo>
                  <a:cubicBezTo>
                    <a:pt x="829069" y="1566087"/>
                    <a:pt x="467794" y="1478195"/>
                    <a:pt x="250830" y="1504950"/>
                  </a:cubicBezTo>
                  <a:cubicBezTo>
                    <a:pt x="146869" y="1514183"/>
                    <a:pt x="5897" y="1392287"/>
                    <a:pt x="0" y="1254120"/>
                  </a:cubicBezTo>
                  <a:cubicBezTo>
                    <a:pt x="-46252" y="1098517"/>
                    <a:pt x="18960" y="839955"/>
                    <a:pt x="0" y="732409"/>
                  </a:cubicBezTo>
                  <a:cubicBezTo>
                    <a:pt x="-18960" y="624863"/>
                    <a:pt x="5332" y="476214"/>
                    <a:pt x="0" y="25083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rgbClr val="FF000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xmlns="" sd="174321504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endParaRPr lang="en-US" sz="2100" kern="0" dirty="0">
                <a:solidFill>
                  <a:sysClr val="windowText" lastClr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xmlns="" id="{D72E6EEF-65D3-415D-90D4-D26F27E71C8E}"/>
                </a:ext>
              </a:extLst>
            </p:cNvPr>
            <p:cNvSpPr txBox="1"/>
            <p:nvPr/>
          </p:nvSpPr>
          <p:spPr>
            <a:xfrm>
              <a:off x="1135108" y="881184"/>
              <a:ext cx="10043515" cy="849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err="1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Chữ</a:t>
              </a:r>
              <a:r>
                <a:rPr lang="en-US" sz="4800" kern="0" dirty="0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số</a:t>
              </a:r>
              <a:r>
                <a:rPr lang="en-US" sz="4800" kern="0" dirty="0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5 </a:t>
              </a:r>
              <a:r>
                <a:rPr lang="en-US" sz="4800" kern="0" dirty="0" err="1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trong</a:t>
              </a:r>
              <a:r>
                <a:rPr lang="en-US" sz="4800" kern="0" dirty="0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số</a:t>
              </a:r>
              <a:r>
                <a:rPr lang="en-US" sz="4800" kern="0" dirty="0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15 076 932 </a:t>
              </a:r>
              <a:r>
                <a:rPr lang="en-US" sz="4800" kern="0" dirty="0" err="1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gồm</a:t>
              </a:r>
              <a:r>
                <a:rPr lang="en-US" sz="4800" kern="0" dirty="0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hàng</a:t>
              </a:r>
              <a:r>
                <a:rPr lang="en-US" sz="4800" kern="0" dirty="0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và</a:t>
              </a:r>
              <a:r>
                <a:rPr lang="en-US" sz="4800" kern="0" dirty="0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lớp</a:t>
              </a:r>
              <a:r>
                <a:rPr lang="en-US" sz="4800" kern="0" dirty="0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nào</a:t>
              </a:r>
              <a:r>
                <a:rPr lang="en-US" sz="4800" kern="0" dirty="0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?</a:t>
              </a:r>
              <a:endParaRPr lang="en-US" sz="4800" kern="0" dirty="0">
                <a:solidFill>
                  <a:sysClr val="windowText" lastClr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B795FD0-1A9C-446F-AB9B-A7AB4365D43D}"/>
              </a:ext>
            </a:extLst>
          </p:cNvPr>
          <p:cNvGrpSpPr/>
          <p:nvPr/>
        </p:nvGrpSpPr>
        <p:grpSpPr>
          <a:xfrm>
            <a:off x="3711010" y="4139528"/>
            <a:ext cx="10410797" cy="1355832"/>
            <a:chOff x="2534913" y="2749522"/>
            <a:chExt cx="6940531" cy="903888"/>
          </a:xfrm>
        </p:grpSpPr>
        <p:sp>
          <p:nvSpPr>
            <p:cNvPr id="143" name="Rounded Rectangle 16">
              <a:extLst>
                <a:ext uri="{FF2B5EF4-FFF2-40B4-BE49-F238E27FC236}">
                  <a16:creationId xmlns:a16="http://schemas.microsoft.com/office/drawing/2014/main" xmlns="" id="{F1EB9B43-39E4-465A-8D8A-FB708107A99F}"/>
                </a:ext>
              </a:extLst>
            </p:cNvPr>
            <p:cNvSpPr/>
            <p:nvPr/>
          </p:nvSpPr>
          <p:spPr>
            <a:xfrm>
              <a:off x="2983605" y="2892860"/>
              <a:ext cx="6491839" cy="703012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Hàng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triệu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,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lớp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triệu</a:t>
              </a:r>
              <a:endParaRPr lang="en-US" sz="4800" kern="0" dirty="0">
                <a:solidFill>
                  <a:srgbClr val="FFFBF8">
                    <a:lumMod val="10000"/>
                  </a:srgb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184" name="Google Shape;766;p25">
              <a:extLst>
                <a:ext uri="{FF2B5EF4-FFF2-40B4-BE49-F238E27FC236}">
                  <a16:creationId xmlns:a16="http://schemas.microsoft.com/office/drawing/2014/main" xmlns="" id="{97280F94-25E9-400D-B2F0-D9DE7369EE14}"/>
                </a:ext>
              </a:extLst>
            </p:cNvPr>
            <p:cNvGrpSpPr/>
            <p:nvPr/>
          </p:nvGrpSpPr>
          <p:grpSpPr>
            <a:xfrm>
              <a:off x="2534913" y="2749522"/>
              <a:ext cx="809298" cy="903888"/>
              <a:chOff x="3688121" y="2981594"/>
              <a:chExt cx="3319085" cy="3319078"/>
            </a:xfrm>
          </p:grpSpPr>
          <p:sp>
            <p:nvSpPr>
              <p:cNvPr id="185" name="Google Shape;767;p25">
                <a:extLst>
                  <a:ext uri="{FF2B5EF4-FFF2-40B4-BE49-F238E27FC236}">
                    <a16:creationId xmlns:a16="http://schemas.microsoft.com/office/drawing/2014/main" xmlns="" id="{3BF624FB-D36E-4D38-9D20-B3E1C2B788FE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solidFill>
                <a:srgbClr val="D65311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768;p25">
                <a:extLst>
                  <a:ext uri="{FF2B5EF4-FFF2-40B4-BE49-F238E27FC236}">
                    <a16:creationId xmlns:a16="http://schemas.microsoft.com/office/drawing/2014/main" xmlns="" id="{2AA904A7-EFE5-45B8-91A2-328624A668DD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7" name="Google Shape;769;p25">
                <a:extLst>
                  <a:ext uri="{FF2B5EF4-FFF2-40B4-BE49-F238E27FC236}">
                    <a16:creationId xmlns:a16="http://schemas.microsoft.com/office/drawing/2014/main" xmlns="" id="{4C5A3424-2C14-4335-8C67-D5AC186F5DB1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195" name="Google Shape;770;p25">
                  <a:extLst>
                    <a:ext uri="{FF2B5EF4-FFF2-40B4-BE49-F238E27FC236}">
                      <a16:creationId xmlns:a16="http://schemas.microsoft.com/office/drawing/2014/main" xmlns="" id="{12B62038-21E6-4BAF-AF4A-8FBAFFE7D664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" name="Google Shape;771;p25">
                  <a:extLst>
                    <a:ext uri="{FF2B5EF4-FFF2-40B4-BE49-F238E27FC236}">
                      <a16:creationId xmlns:a16="http://schemas.microsoft.com/office/drawing/2014/main" xmlns="" id="{6B0344D3-C721-465A-9786-85D61F4D91FA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8" name="Google Shape;772;p25">
                <a:extLst>
                  <a:ext uri="{FF2B5EF4-FFF2-40B4-BE49-F238E27FC236}">
                    <a16:creationId xmlns:a16="http://schemas.microsoft.com/office/drawing/2014/main" xmlns="" id="{988DC9A5-3C55-4D31-B028-65589AB7512E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193" name="Google Shape;773;p25">
                  <a:extLst>
                    <a:ext uri="{FF2B5EF4-FFF2-40B4-BE49-F238E27FC236}">
                      <a16:creationId xmlns:a16="http://schemas.microsoft.com/office/drawing/2014/main" xmlns="" id="{701A75D7-0D5A-4E99-8F15-52F848D3F05F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774;p25">
                  <a:extLst>
                    <a:ext uri="{FF2B5EF4-FFF2-40B4-BE49-F238E27FC236}">
                      <a16:creationId xmlns:a16="http://schemas.microsoft.com/office/drawing/2014/main" xmlns="" id="{94B00D2F-0CA6-4AAF-B799-3E9C8E324C1E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" name="Google Shape;775;p25">
                <a:extLst>
                  <a:ext uri="{FF2B5EF4-FFF2-40B4-BE49-F238E27FC236}">
                    <a16:creationId xmlns:a16="http://schemas.microsoft.com/office/drawing/2014/main" xmlns="" id="{A6412B5D-2C7A-4E49-99EA-E5A671D6CB03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776;p25">
                <a:extLst>
                  <a:ext uri="{FF2B5EF4-FFF2-40B4-BE49-F238E27FC236}">
                    <a16:creationId xmlns:a16="http://schemas.microsoft.com/office/drawing/2014/main" xmlns="" id="{F566D92F-D02E-4DF6-AAD0-02810B60CE63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777;p25">
                <a:extLst>
                  <a:ext uri="{FF2B5EF4-FFF2-40B4-BE49-F238E27FC236}">
                    <a16:creationId xmlns:a16="http://schemas.microsoft.com/office/drawing/2014/main" xmlns="" id="{64B14CA4-DE36-4A5E-BB4C-37058FAFD02A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778;p25">
                <a:extLst>
                  <a:ext uri="{FF2B5EF4-FFF2-40B4-BE49-F238E27FC236}">
                    <a16:creationId xmlns:a16="http://schemas.microsoft.com/office/drawing/2014/main" xmlns="" id="{E194410E-E70A-4D0E-8C51-8A6151E354B6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BC2A907-FCC6-4C0C-A80A-1462FC277B4B}"/>
              </a:ext>
            </a:extLst>
          </p:cNvPr>
          <p:cNvGrpSpPr/>
          <p:nvPr/>
        </p:nvGrpSpPr>
        <p:grpSpPr>
          <a:xfrm>
            <a:off x="3717371" y="5891196"/>
            <a:ext cx="10459932" cy="1371864"/>
            <a:chOff x="2478247" y="3927464"/>
            <a:chExt cx="6973288" cy="914576"/>
          </a:xfrm>
        </p:grpSpPr>
        <p:sp>
          <p:nvSpPr>
            <p:cNvPr id="147" name="Rounded Rectangle 18">
              <a:extLst>
                <a:ext uri="{FF2B5EF4-FFF2-40B4-BE49-F238E27FC236}">
                  <a16:creationId xmlns:a16="http://schemas.microsoft.com/office/drawing/2014/main" xmlns="" id="{3FD77AC1-2778-4BC8-B194-779866A525F1}"/>
                </a:ext>
              </a:extLst>
            </p:cNvPr>
            <p:cNvSpPr/>
            <p:nvPr/>
          </p:nvSpPr>
          <p:spPr>
            <a:xfrm>
              <a:off x="2948209" y="4028904"/>
              <a:ext cx="6503326" cy="813136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Hàng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đơn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vị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,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lớp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triệu</a:t>
              </a:r>
              <a:endParaRPr lang="en-US" sz="4800" kern="0" dirty="0">
                <a:solidFill>
                  <a:srgbClr val="FFFBF8">
                    <a:lumMod val="10000"/>
                  </a:srgb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197" name="Google Shape;766;p25">
              <a:extLst>
                <a:ext uri="{FF2B5EF4-FFF2-40B4-BE49-F238E27FC236}">
                  <a16:creationId xmlns:a16="http://schemas.microsoft.com/office/drawing/2014/main" xmlns="" id="{4AF6FC7E-50DD-43A4-9BFF-9CC6D5D54675}"/>
                </a:ext>
              </a:extLst>
            </p:cNvPr>
            <p:cNvGrpSpPr/>
            <p:nvPr/>
          </p:nvGrpSpPr>
          <p:grpSpPr>
            <a:xfrm>
              <a:off x="2478247" y="3927464"/>
              <a:ext cx="809298" cy="903888"/>
              <a:chOff x="3688121" y="2981595"/>
              <a:chExt cx="3319086" cy="3319078"/>
            </a:xfrm>
          </p:grpSpPr>
          <p:sp>
            <p:nvSpPr>
              <p:cNvPr id="198" name="Google Shape;767;p25">
                <a:extLst>
                  <a:ext uri="{FF2B5EF4-FFF2-40B4-BE49-F238E27FC236}">
                    <a16:creationId xmlns:a16="http://schemas.microsoft.com/office/drawing/2014/main" xmlns="" id="{4F6BB31C-9A18-4403-8730-D6CF918A85B0}"/>
                  </a:ext>
                </a:extLst>
              </p:cNvPr>
              <p:cNvSpPr/>
              <p:nvPr/>
            </p:nvSpPr>
            <p:spPr>
              <a:xfrm>
                <a:off x="3688121" y="2981595"/>
                <a:ext cx="3319086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768;p25">
                <a:extLst>
                  <a:ext uri="{FF2B5EF4-FFF2-40B4-BE49-F238E27FC236}">
                    <a16:creationId xmlns:a16="http://schemas.microsoft.com/office/drawing/2014/main" xmlns="" id="{56445E16-9670-47C7-BE2C-04979BA64470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0" name="Google Shape;769;p25">
                <a:extLst>
                  <a:ext uri="{FF2B5EF4-FFF2-40B4-BE49-F238E27FC236}">
                    <a16:creationId xmlns:a16="http://schemas.microsoft.com/office/drawing/2014/main" xmlns="" id="{60DE6B3A-6CA6-49BC-940B-5F1267D7F9DD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208" name="Google Shape;770;p25">
                  <a:extLst>
                    <a:ext uri="{FF2B5EF4-FFF2-40B4-BE49-F238E27FC236}">
                      <a16:creationId xmlns:a16="http://schemas.microsoft.com/office/drawing/2014/main" xmlns="" id="{217FFFC1-13FE-4D0E-BA99-A798F0A84E4C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771;p25">
                  <a:extLst>
                    <a:ext uri="{FF2B5EF4-FFF2-40B4-BE49-F238E27FC236}">
                      <a16:creationId xmlns:a16="http://schemas.microsoft.com/office/drawing/2014/main" xmlns="" id="{3A83AD69-F0FB-4397-8E31-88804C232894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1" name="Google Shape;772;p25">
                <a:extLst>
                  <a:ext uri="{FF2B5EF4-FFF2-40B4-BE49-F238E27FC236}">
                    <a16:creationId xmlns:a16="http://schemas.microsoft.com/office/drawing/2014/main" xmlns="" id="{197EF249-52C0-40AE-A825-7D63ABEC8B40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206" name="Google Shape;773;p25">
                  <a:extLst>
                    <a:ext uri="{FF2B5EF4-FFF2-40B4-BE49-F238E27FC236}">
                      <a16:creationId xmlns:a16="http://schemas.microsoft.com/office/drawing/2014/main" xmlns="" id="{49656609-0EB8-4645-8832-F161EAFC8610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774;p25">
                  <a:extLst>
                    <a:ext uri="{FF2B5EF4-FFF2-40B4-BE49-F238E27FC236}">
                      <a16:creationId xmlns:a16="http://schemas.microsoft.com/office/drawing/2014/main" xmlns="" id="{7FACF12D-7E3A-47BA-8625-3B869BB1BA01}"/>
                    </a:ext>
                  </a:extLst>
                </p:cNvPr>
                <p:cNvSpPr/>
                <p:nvPr/>
              </p:nvSpPr>
              <p:spPr>
                <a:xfrm>
                  <a:off x="8549239" y="3454743"/>
                  <a:ext cx="748245" cy="806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2" name="Google Shape;775;p25">
                <a:extLst>
                  <a:ext uri="{FF2B5EF4-FFF2-40B4-BE49-F238E27FC236}">
                    <a16:creationId xmlns:a16="http://schemas.microsoft.com/office/drawing/2014/main" xmlns="" id="{9046E1DB-081B-48A0-B9B5-489389509264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776;p25">
                <a:extLst>
                  <a:ext uri="{FF2B5EF4-FFF2-40B4-BE49-F238E27FC236}">
                    <a16:creationId xmlns:a16="http://schemas.microsoft.com/office/drawing/2014/main" xmlns="" id="{A66B809A-8225-4F24-9591-EE5E4EA8CB8F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777;p25">
                <a:extLst>
                  <a:ext uri="{FF2B5EF4-FFF2-40B4-BE49-F238E27FC236}">
                    <a16:creationId xmlns:a16="http://schemas.microsoft.com/office/drawing/2014/main" xmlns="" id="{A539FFD4-1A71-485C-9AF6-4FCAE12B5074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778;p25">
                <a:extLst>
                  <a:ext uri="{FF2B5EF4-FFF2-40B4-BE49-F238E27FC236}">
                    <a16:creationId xmlns:a16="http://schemas.microsoft.com/office/drawing/2014/main" xmlns="" id="{640A4AF2-6DF9-47B4-ADD0-592932553B5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610AF47-4B6B-4AB2-BBFC-F9277D2E8594}"/>
              </a:ext>
            </a:extLst>
          </p:cNvPr>
          <p:cNvGrpSpPr/>
          <p:nvPr/>
        </p:nvGrpSpPr>
        <p:grpSpPr>
          <a:xfrm>
            <a:off x="3750844" y="7735553"/>
            <a:ext cx="10406930" cy="1362404"/>
            <a:chOff x="2500562" y="5157035"/>
            <a:chExt cx="6937953" cy="908269"/>
          </a:xfrm>
        </p:grpSpPr>
        <p:sp>
          <p:nvSpPr>
            <p:cNvPr id="151" name="Rounded Rectangle 21">
              <a:extLst>
                <a:ext uri="{FF2B5EF4-FFF2-40B4-BE49-F238E27FC236}">
                  <a16:creationId xmlns:a16="http://schemas.microsoft.com/office/drawing/2014/main" xmlns="" id="{D3E8BF2D-073E-4919-9602-501B70304FEE}"/>
                </a:ext>
              </a:extLst>
            </p:cNvPr>
            <p:cNvSpPr/>
            <p:nvPr/>
          </p:nvSpPr>
          <p:spPr>
            <a:xfrm>
              <a:off x="2978248" y="5241664"/>
              <a:ext cx="6460267" cy="823640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Hàng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chục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triệu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,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lớp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triệu</a:t>
              </a:r>
              <a:endParaRPr lang="en-US" sz="4800" kern="0" dirty="0">
                <a:solidFill>
                  <a:srgbClr val="FFFBF8">
                    <a:lumMod val="10000"/>
                  </a:srgb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210" name="Google Shape;766;p25">
              <a:extLst>
                <a:ext uri="{FF2B5EF4-FFF2-40B4-BE49-F238E27FC236}">
                  <a16:creationId xmlns:a16="http://schemas.microsoft.com/office/drawing/2014/main" xmlns="" id="{4F40CD26-F5CD-40DC-9147-D2C42D110870}"/>
                </a:ext>
              </a:extLst>
            </p:cNvPr>
            <p:cNvGrpSpPr/>
            <p:nvPr/>
          </p:nvGrpSpPr>
          <p:grpSpPr>
            <a:xfrm>
              <a:off x="2500562" y="5157035"/>
              <a:ext cx="809298" cy="903888"/>
              <a:chOff x="3688121" y="2981594"/>
              <a:chExt cx="3319085" cy="3319078"/>
            </a:xfrm>
          </p:grpSpPr>
          <p:sp>
            <p:nvSpPr>
              <p:cNvPr id="211" name="Google Shape;767;p25">
                <a:extLst>
                  <a:ext uri="{FF2B5EF4-FFF2-40B4-BE49-F238E27FC236}">
                    <a16:creationId xmlns:a16="http://schemas.microsoft.com/office/drawing/2014/main" xmlns="" id="{A3F40ACD-7E61-4341-91B0-940C94500720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768;p25">
                <a:extLst>
                  <a:ext uri="{FF2B5EF4-FFF2-40B4-BE49-F238E27FC236}">
                    <a16:creationId xmlns:a16="http://schemas.microsoft.com/office/drawing/2014/main" xmlns="" id="{56157E3C-203E-46FA-BD8D-F3DB2644F55C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3" name="Google Shape;769;p25">
                <a:extLst>
                  <a:ext uri="{FF2B5EF4-FFF2-40B4-BE49-F238E27FC236}">
                    <a16:creationId xmlns:a16="http://schemas.microsoft.com/office/drawing/2014/main" xmlns="" id="{8CEE6670-FFBC-4DAE-B550-E70D12F130BF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221" name="Google Shape;770;p25">
                  <a:extLst>
                    <a:ext uri="{FF2B5EF4-FFF2-40B4-BE49-F238E27FC236}">
                      <a16:creationId xmlns:a16="http://schemas.microsoft.com/office/drawing/2014/main" xmlns="" id="{F29CE317-6945-4803-A561-07F51DCA38E6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Google Shape;771;p25">
                  <a:extLst>
                    <a:ext uri="{FF2B5EF4-FFF2-40B4-BE49-F238E27FC236}">
                      <a16:creationId xmlns:a16="http://schemas.microsoft.com/office/drawing/2014/main" xmlns="" id="{8C8F4851-9AF0-4441-B80D-51652512998B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4" name="Google Shape;772;p25">
                <a:extLst>
                  <a:ext uri="{FF2B5EF4-FFF2-40B4-BE49-F238E27FC236}">
                    <a16:creationId xmlns:a16="http://schemas.microsoft.com/office/drawing/2014/main" xmlns="" id="{636F09C4-3A87-4FD6-8046-F9A472208732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219" name="Google Shape;773;p25">
                  <a:extLst>
                    <a:ext uri="{FF2B5EF4-FFF2-40B4-BE49-F238E27FC236}">
                      <a16:creationId xmlns:a16="http://schemas.microsoft.com/office/drawing/2014/main" xmlns="" id="{D568404B-90AD-42A7-8DBB-26126DA430E4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" name="Google Shape;774;p25">
                  <a:extLst>
                    <a:ext uri="{FF2B5EF4-FFF2-40B4-BE49-F238E27FC236}">
                      <a16:creationId xmlns:a16="http://schemas.microsoft.com/office/drawing/2014/main" xmlns="" id="{EF2DEB06-C05B-48DB-8A68-12EDF5C50BD2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5" name="Google Shape;775;p25">
                <a:extLst>
                  <a:ext uri="{FF2B5EF4-FFF2-40B4-BE49-F238E27FC236}">
                    <a16:creationId xmlns:a16="http://schemas.microsoft.com/office/drawing/2014/main" xmlns="" id="{2D484B08-18D9-4127-A976-5B01C8EF230E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776;p25">
                <a:extLst>
                  <a:ext uri="{FF2B5EF4-FFF2-40B4-BE49-F238E27FC236}">
                    <a16:creationId xmlns:a16="http://schemas.microsoft.com/office/drawing/2014/main" xmlns="" id="{0A0BB110-D665-4480-B4A5-C3E9B22E86E2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777;p25">
                <a:extLst>
                  <a:ext uri="{FF2B5EF4-FFF2-40B4-BE49-F238E27FC236}">
                    <a16:creationId xmlns:a16="http://schemas.microsoft.com/office/drawing/2014/main" xmlns="" id="{28DBD94C-5AE0-4371-8C73-C6D9157D0C10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778;p25">
                <a:extLst>
                  <a:ext uri="{FF2B5EF4-FFF2-40B4-BE49-F238E27FC236}">
                    <a16:creationId xmlns:a16="http://schemas.microsoft.com/office/drawing/2014/main" xmlns="" id="{BAE90B4F-9D87-43EF-AD19-0E26AF55852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36" name="Picture 235">
            <a:extLst>
              <a:ext uri="{FF2B5EF4-FFF2-40B4-BE49-F238E27FC236}">
                <a16:creationId xmlns:a16="http://schemas.microsoft.com/office/drawing/2014/main" xmlns="" id="{6D991518-308F-49DD-9757-7695438C6F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4425" y="4045289"/>
            <a:ext cx="1731516" cy="1292325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xmlns="" id="{410EC613-E137-4070-A5B2-A2F7A1DCF9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001" y="8028320"/>
            <a:ext cx="1093044" cy="1085757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xmlns="" id="{7D85C07F-E9EB-4A55-8333-B9B2DF45A2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523" y="6024522"/>
            <a:ext cx="1093044" cy="1085757"/>
          </a:xfrm>
          <a:prstGeom prst="rect">
            <a:avLst/>
          </a:prstGeom>
        </p:spPr>
      </p:pic>
      <p:pic>
        <p:nvPicPr>
          <p:cNvPr id="181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1D77E731-EBD9-4A0B-8A81-BF968F0884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77556" y="7021840"/>
            <a:ext cx="731045" cy="731045"/>
          </a:xfrm>
          <a:prstGeom prst="rect">
            <a:avLst/>
          </a:prstGeom>
        </p:spPr>
      </p:pic>
      <p:pic>
        <p:nvPicPr>
          <p:cNvPr id="182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64346938-7B13-4582-B1CC-F77FAD4321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77556" y="7021840"/>
            <a:ext cx="731045" cy="731045"/>
          </a:xfrm>
          <a:prstGeom prst="rect">
            <a:avLst/>
          </a:prstGeom>
        </p:spPr>
      </p:pic>
      <p:pic>
        <p:nvPicPr>
          <p:cNvPr id="18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5CEA1BDC-D83D-4996-8A3C-901682CDE5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77556" y="7021840"/>
            <a:ext cx="731045" cy="731045"/>
          </a:xfrm>
          <a:prstGeom prst="rect">
            <a:avLst/>
          </a:prstGeom>
        </p:spPr>
      </p:pic>
      <p:pic>
        <p:nvPicPr>
          <p:cNvPr id="22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4821EE64-186F-450A-A546-69136015BF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77556" y="7968539"/>
            <a:ext cx="731045" cy="731045"/>
          </a:xfrm>
          <a:prstGeom prst="rect">
            <a:avLst/>
          </a:prstGeom>
        </p:spPr>
      </p:pic>
      <p:pic>
        <p:nvPicPr>
          <p:cNvPr id="224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B8C76714-CBD6-4521-AC5C-890E9298C1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77554" y="8994142"/>
            <a:ext cx="731045" cy="731045"/>
          </a:xfrm>
          <a:prstGeom prst="rect">
            <a:avLst/>
          </a:prstGeom>
        </p:spPr>
      </p:pic>
      <p:pic>
        <p:nvPicPr>
          <p:cNvPr id="225" name="图片 4">
            <a:extLst>
              <a:ext uri="{FF2B5EF4-FFF2-40B4-BE49-F238E27FC236}">
                <a16:creationId xmlns:a16="http://schemas.microsoft.com/office/drawing/2014/main" xmlns="" id="{9425E240-9D2E-4C1E-8C84-3E2958A129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-408792" y="5664296"/>
            <a:ext cx="4117943" cy="470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5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85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150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150" fill="hold"/>
                                        <p:tgtEl>
                                          <p:spTgt spid="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1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3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1;p5">
            <a:extLst>
              <a:ext uri="{FF2B5EF4-FFF2-40B4-BE49-F238E27FC236}">
                <a16:creationId xmlns:a16="http://schemas.microsoft.com/office/drawing/2014/main" xmlns="" id="{BE1AB2F1-7175-4934-A18A-2843C677CD6C}"/>
              </a:ext>
            </a:extLst>
          </p:cNvPr>
          <p:cNvSpPr/>
          <p:nvPr/>
        </p:nvSpPr>
        <p:spPr>
          <a:xfrm>
            <a:off x="239987" y="2301127"/>
            <a:ext cx="18296730" cy="5175560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32;p5">
            <a:extLst>
              <a:ext uri="{FF2B5EF4-FFF2-40B4-BE49-F238E27FC236}">
                <a16:creationId xmlns:a16="http://schemas.microsoft.com/office/drawing/2014/main" xmlns="" id="{B6D4E024-905E-41EA-B520-AF4113AA69CC}"/>
              </a:ext>
            </a:extLst>
          </p:cNvPr>
          <p:cNvSpPr/>
          <p:nvPr/>
        </p:nvSpPr>
        <p:spPr>
          <a:xfrm>
            <a:off x="240296" y="4115747"/>
            <a:ext cx="18296453" cy="3360783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3;p5">
            <a:extLst>
              <a:ext uri="{FF2B5EF4-FFF2-40B4-BE49-F238E27FC236}">
                <a16:creationId xmlns:a16="http://schemas.microsoft.com/office/drawing/2014/main" xmlns="" id="{B969B5FE-ABD5-4158-AB88-B65FB9E24257}"/>
              </a:ext>
            </a:extLst>
          </p:cNvPr>
          <p:cNvSpPr/>
          <p:nvPr/>
        </p:nvSpPr>
        <p:spPr>
          <a:xfrm>
            <a:off x="239987" y="5199797"/>
            <a:ext cx="18291524" cy="5081055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34;p5">
            <a:extLst>
              <a:ext uri="{FF2B5EF4-FFF2-40B4-BE49-F238E27FC236}">
                <a16:creationId xmlns:a16="http://schemas.microsoft.com/office/drawing/2014/main" xmlns="" id="{49CA1922-396C-45A6-AF5D-0DBE9F2C7F23}"/>
              </a:ext>
            </a:extLst>
          </p:cNvPr>
          <p:cNvSpPr/>
          <p:nvPr/>
        </p:nvSpPr>
        <p:spPr>
          <a:xfrm>
            <a:off x="239987" y="7124132"/>
            <a:ext cx="18291524" cy="1106865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35;p5">
            <a:extLst>
              <a:ext uri="{FF2B5EF4-FFF2-40B4-BE49-F238E27FC236}">
                <a16:creationId xmlns:a16="http://schemas.microsoft.com/office/drawing/2014/main" xmlns="" id="{BA0ED8AB-F2C5-406A-88E7-3A3899170237}"/>
              </a:ext>
            </a:extLst>
          </p:cNvPr>
          <p:cNvSpPr/>
          <p:nvPr/>
        </p:nvSpPr>
        <p:spPr>
          <a:xfrm>
            <a:off x="239987" y="5699963"/>
            <a:ext cx="18291800" cy="867491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6;p5">
            <a:extLst>
              <a:ext uri="{FF2B5EF4-FFF2-40B4-BE49-F238E27FC236}">
                <a16:creationId xmlns:a16="http://schemas.microsoft.com/office/drawing/2014/main" xmlns="" id="{1A1451DC-D46E-463D-9956-E8C03B88F2EA}"/>
              </a:ext>
            </a:extLst>
          </p:cNvPr>
          <p:cNvSpPr/>
          <p:nvPr/>
        </p:nvSpPr>
        <p:spPr>
          <a:xfrm>
            <a:off x="239987" y="5145372"/>
            <a:ext cx="18291524" cy="29994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37;p5">
            <a:extLst>
              <a:ext uri="{FF2B5EF4-FFF2-40B4-BE49-F238E27FC236}">
                <a16:creationId xmlns:a16="http://schemas.microsoft.com/office/drawing/2014/main" xmlns="" id="{A6F5C1BC-B6C3-4CB0-8F8F-3CF3A5F07F07}"/>
              </a:ext>
            </a:extLst>
          </p:cNvPr>
          <p:cNvSpPr/>
          <p:nvPr/>
        </p:nvSpPr>
        <p:spPr>
          <a:xfrm>
            <a:off x="239987" y="8504996"/>
            <a:ext cx="18279023" cy="1780257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9;p5">
            <a:extLst>
              <a:ext uri="{FF2B5EF4-FFF2-40B4-BE49-F238E27FC236}">
                <a16:creationId xmlns:a16="http://schemas.microsoft.com/office/drawing/2014/main" xmlns="" id="{B1F78BA8-9B4A-4EBD-8111-211DCB93DF17}"/>
              </a:ext>
            </a:extLst>
          </p:cNvPr>
          <p:cNvSpPr/>
          <p:nvPr/>
        </p:nvSpPr>
        <p:spPr>
          <a:xfrm>
            <a:off x="1342375" y="849362"/>
            <a:ext cx="16600298" cy="8315123"/>
          </a:xfrm>
          <a:prstGeom prst="frame">
            <a:avLst>
              <a:gd name="adj1" fmla="val 3598"/>
            </a:avLst>
          </a:prstGeom>
          <a:solidFill>
            <a:srgbClr val="FCD19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defTabSz="1371600">
              <a:buClr>
                <a:srgbClr val="000000"/>
              </a:buClr>
              <a:defRPr/>
            </a:pPr>
            <a:endParaRPr sz="21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40;p5">
            <a:extLst>
              <a:ext uri="{FF2B5EF4-FFF2-40B4-BE49-F238E27FC236}">
                <a16:creationId xmlns:a16="http://schemas.microsoft.com/office/drawing/2014/main" xmlns="" id="{2970374B-FB5B-4EA5-A8D6-4D7C92B3A4FB}"/>
              </a:ext>
            </a:extLst>
          </p:cNvPr>
          <p:cNvSpPr/>
          <p:nvPr/>
        </p:nvSpPr>
        <p:spPr>
          <a:xfrm>
            <a:off x="239987" y="8948025"/>
            <a:ext cx="18279023" cy="1337517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41;p5">
            <a:extLst>
              <a:ext uri="{FF2B5EF4-FFF2-40B4-BE49-F238E27FC236}">
                <a16:creationId xmlns:a16="http://schemas.microsoft.com/office/drawing/2014/main" xmlns="" id="{3F3EDF16-33D5-4DF6-9E19-71696BDE9F24}"/>
              </a:ext>
            </a:extLst>
          </p:cNvPr>
          <p:cNvSpPr/>
          <p:nvPr/>
        </p:nvSpPr>
        <p:spPr>
          <a:xfrm>
            <a:off x="239987" y="9263996"/>
            <a:ext cx="18279023" cy="1019217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56;p5">
            <a:extLst>
              <a:ext uri="{FF2B5EF4-FFF2-40B4-BE49-F238E27FC236}">
                <a16:creationId xmlns:a16="http://schemas.microsoft.com/office/drawing/2014/main" xmlns="" id="{5122535A-A2F5-4A96-A959-3587B4798FB2}"/>
              </a:ext>
            </a:extLst>
          </p:cNvPr>
          <p:cNvSpPr/>
          <p:nvPr/>
        </p:nvSpPr>
        <p:spPr>
          <a:xfrm>
            <a:off x="239987" y="9695570"/>
            <a:ext cx="18279023" cy="590400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157;p5">
            <a:extLst>
              <a:ext uri="{FF2B5EF4-FFF2-40B4-BE49-F238E27FC236}">
                <a16:creationId xmlns:a16="http://schemas.microsoft.com/office/drawing/2014/main" xmlns="" id="{223C0965-3039-41CF-9C66-7C30FDC36ECE}"/>
              </a:ext>
            </a:extLst>
          </p:cNvPr>
          <p:cNvGrpSpPr/>
          <p:nvPr/>
        </p:nvGrpSpPr>
        <p:grpSpPr>
          <a:xfrm>
            <a:off x="611485" y="8541317"/>
            <a:ext cx="2602061" cy="1707599"/>
            <a:chOff x="975725" y="5557227"/>
            <a:chExt cx="2040352" cy="1338977"/>
          </a:xfrm>
        </p:grpSpPr>
        <p:sp>
          <p:nvSpPr>
            <p:cNvPr id="113" name="Google Shape;158;p5">
              <a:extLst>
                <a:ext uri="{FF2B5EF4-FFF2-40B4-BE49-F238E27FC236}">
                  <a16:creationId xmlns:a16="http://schemas.microsoft.com/office/drawing/2014/main" xmlns="" id="{FDAAB0BC-B49C-4F9C-8E5E-57575BDAC805}"/>
                </a:ext>
              </a:extLst>
            </p:cNvPr>
            <p:cNvSpPr/>
            <p:nvPr/>
          </p:nvSpPr>
          <p:spPr>
            <a:xfrm>
              <a:off x="975725" y="6182246"/>
              <a:ext cx="1228662" cy="290564"/>
            </a:xfrm>
            <a:custGeom>
              <a:avLst/>
              <a:gdLst/>
              <a:ahLst/>
              <a:cxnLst/>
              <a:rect l="l" t="t" r="r" b="b"/>
              <a:pathLst>
                <a:path w="2109291" h="498823" extrusionOk="0">
                  <a:moveTo>
                    <a:pt x="1054646" y="498823"/>
                  </a:moveTo>
                  <a:cubicBezTo>
                    <a:pt x="1635507" y="498823"/>
                    <a:pt x="2109292" y="386772"/>
                    <a:pt x="2109292" y="249412"/>
                  </a:cubicBezTo>
                  <a:cubicBezTo>
                    <a:pt x="2109292" y="112051"/>
                    <a:pt x="1635507" y="0"/>
                    <a:pt x="1054646" y="0"/>
                  </a:cubicBezTo>
                  <a:cubicBezTo>
                    <a:pt x="473785" y="0"/>
                    <a:pt x="0" y="112051"/>
                    <a:pt x="0" y="249412"/>
                  </a:cubicBezTo>
                  <a:cubicBezTo>
                    <a:pt x="0" y="386772"/>
                    <a:pt x="473785" y="498823"/>
                    <a:pt x="1054646" y="498823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4" name="Google Shape;159;p5">
              <a:extLst>
                <a:ext uri="{FF2B5EF4-FFF2-40B4-BE49-F238E27FC236}">
                  <a16:creationId xmlns:a16="http://schemas.microsoft.com/office/drawing/2014/main" xmlns="" id="{AD4427A7-9840-4995-AF40-7CFB40D482C9}"/>
                </a:ext>
              </a:extLst>
            </p:cNvPr>
            <p:cNvGrpSpPr/>
            <p:nvPr/>
          </p:nvGrpSpPr>
          <p:grpSpPr>
            <a:xfrm flipH="1">
              <a:off x="1071688" y="5557227"/>
              <a:ext cx="835252" cy="890789"/>
              <a:chOff x="-4259888" y="2290454"/>
              <a:chExt cx="4283344" cy="4568148"/>
            </a:xfrm>
          </p:grpSpPr>
          <p:sp>
            <p:nvSpPr>
              <p:cNvPr id="130" name="Google Shape;160;p5">
                <a:extLst>
                  <a:ext uri="{FF2B5EF4-FFF2-40B4-BE49-F238E27FC236}">
                    <a16:creationId xmlns:a16="http://schemas.microsoft.com/office/drawing/2014/main" xmlns="" id="{6B5EFD92-BB17-495E-AC73-8140798ACF41}"/>
                  </a:ext>
                </a:extLst>
              </p:cNvPr>
              <p:cNvSpPr/>
              <p:nvPr/>
            </p:nvSpPr>
            <p:spPr>
              <a:xfrm>
                <a:off x="-4117892" y="2882105"/>
                <a:ext cx="3976497" cy="3976497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1600200" extrusionOk="0">
                    <a:moveTo>
                      <a:pt x="0" y="0"/>
                    </a:moveTo>
                    <a:lnTo>
                      <a:pt x="253270" y="1511522"/>
                    </a:lnTo>
                    <a:lnTo>
                      <a:pt x="258604" y="1511808"/>
                    </a:lnTo>
                    <a:cubicBezTo>
                      <a:pt x="277273" y="1561148"/>
                      <a:pt x="511778" y="1600200"/>
                      <a:pt x="798576" y="1600200"/>
                    </a:cubicBezTo>
                    <a:cubicBezTo>
                      <a:pt x="1085374" y="1600200"/>
                      <a:pt x="1320070" y="1561148"/>
                      <a:pt x="1338834" y="1511808"/>
                    </a:cubicBezTo>
                    <a:lnTo>
                      <a:pt x="1347216" y="1511522"/>
                    </a:lnTo>
                    <a:lnTo>
                      <a:pt x="1600200" y="0"/>
                    </a:lnTo>
                    <a:lnTo>
                      <a:pt x="800100" y="586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61;p5">
                <a:extLst>
                  <a:ext uri="{FF2B5EF4-FFF2-40B4-BE49-F238E27FC236}">
                    <a16:creationId xmlns:a16="http://schemas.microsoft.com/office/drawing/2014/main" xmlns="" id="{6F944491-0619-4D0B-94AA-F91EB8D70057}"/>
                  </a:ext>
                </a:extLst>
              </p:cNvPr>
              <p:cNvSpPr/>
              <p:nvPr/>
            </p:nvSpPr>
            <p:spPr>
              <a:xfrm>
                <a:off x="-4259888" y="2479783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509683" y="0"/>
                      <a:pt x="210788" y="34385"/>
                      <a:pt x="76200" y="83915"/>
                    </a:cubicBezTo>
                    <a:lnTo>
                      <a:pt x="76200" y="66675"/>
                    </a:lnTo>
                    <a:lnTo>
                      <a:pt x="0" y="66675"/>
                    </a:lnTo>
                    <a:lnTo>
                      <a:pt x="0" y="142875"/>
                    </a:ln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lnTo>
                      <a:pt x="1714500" y="66675"/>
                    </a:lnTo>
                    <a:lnTo>
                      <a:pt x="1638300" y="66675"/>
                    </a:lnTo>
                    <a:lnTo>
                      <a:pt x="1638300" y="83915"/>
                    </a:lnTo>
                    <a:cubicBezTo>
                      <a:pt x="1503712" y="34385"/>
                      <a:pt x="1204722" y="0"/>
                      <a:pt x="857250" y="0"/>
                    </a:cubicBez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62;p5">
                <a:extLst>
                  <a:ext uri="{FF2B5EF4-FFF2-40B4-BE49-F238E27FC236}">
                    <a16:creationId xmlns:a16="http://schemas.microsoft.com/office/drawing/2014/main" xmlns="" id="{D83001DE-34F8-4D42-9F99-7BC6E5C854D8}"/>
                  </a:ext>
                </a:extLst>
              </p:cNvPr>
              <p:cNvSpPr/>
              <p:nvPr/>
            </p:nvSpPr>
            <p:spPr>
              <a:xfrm>
                <a:off x="-4259888" y="2290454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383762" y="0"/>
                      <a:pt x="0" y="64008"/>
                      <a:pt x="0" y="142875"/>
                    </a:cubicBez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cubicBezTo>
                      <a:pt x="1714500" y="64008"/>
                      <a:pt x="1330738" y="0"/>
                      <a:pt x="857250" y="0"/>
                    </a:cubicBezTo>
                    <a:close/>
                    <a:moveTo>
                      <a:pt x="857250" y="28575"/>
                    </a:moveTo>
                    <a:cubicBezTo>
                      <a:pt x="1267587" y="28575"/>
                      <a:pt x="1600200" y="79724"/>
                      <a:pt x="1600200" y="142875"/>
                    </a:cubicBezTo>
                    <a:cubicBezTo>
                      <a:pt x="1600200" y="206026"/>
                      <a:pt x="1267587" y="257175"/>
                      <a:pt x="857250" y="257175"/>
                    </a:cubicBezTo>
                    <a:cubicBezTo>
                      <a:pt x="446913" y="257175"/>
                      <a:pt x="114300" y="206026"/>
                      <a:pt x="114300" y="142875"/>
                    </a:cubicBezTo>
                    <a:cubicBezTo>
                      <a:pt x="114300" y="79724"/>
                      <a:pt x="446913" y="28575"/>
                      <a:pt x="857250" y="28575"/>
                    </a:cubicBez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63;p5">
                <a:extLst>
                  <a:ext uri="{FF2B5EF4-FFF2-40B4-BE49-F238E27FC236}">
                    <a16:creationId xmlns:a16="http://schemas.microsoft.com/office/drawing/2014/main" xmlns="" id="{5D2EB3EA-49E0-4C52-8296-B2AE7E8E24EC}"/>
                  </a:ext>
                </a:extLst>
              </p:cNvPr>
              <p:cNvSpPr/>
              <p:nvPr/>
            </p:nvSpPr>
            <p:spPr>
              <a:xfrm>
                <a:off x="-3722035" y="3185505"/>
                <a:ext cx="3330996" cy="2212255"/>
              </a:xfrm>
              <a:custGeom>
                <a:avLst/>
                <a:gdLst/>
                <a:ahLst/>
                <a:cxnLst/>
                <a:rect l="l" t="t" r="r" b="b"/>
                <a:pathLst>
                  <a:path w="3330996" h="2212255" extrusionOk="0">
                    <a:moveTo>
                      <a:pt x="177084" y="63532"/>
                    </a:moveTo>
                    <a:cubicBezTo>
                      <a:pt x="166021" y="63995"/>
                      <a:pt x="154096" y="66887"/>
                      <a:pt x="141286" y="72892"/>
                    </a:cubicBezTo>
                    <a:cubicBezTo>
                      <a:pt x="38813" y="120934"/>
                      <a:pt x="122592" y="252518"/>
                      <a:pt x="122592" y="252518"/>
                    </a:cubicBezTo>
                    <a:lnTo>
                      <a:pt x="289673" y="176076"/>
                    </a:lnTo>
                    <a:cubicBezTo>
                      <a:pt x="289673" y="176076"/>
                      <a:pt x="254523" y="60293"/>
                      <a:pt x="177084" y="63532"/>
                    </a:cubicBezTo>
                    <a:close/>
                    <a:moveTo>
                      <a:pt x="189329" y="0"/>
                    </a:moveTo>
                    <a:cubicBezTo>
                      <a:pt x="293934" y="0"/>
                      <a:pt x="378657" y="84726"/>
                      <a:pt x="378657" y="189329"/>
                    </a:cubicBezTo>
                    <a:lnTo>
                      <a:pt x="373085" y="216947"/>
                    </a:lnTo>
                    <a:lnTo>
                      <a:pt x="397885" y="248723"/>
                    </a:lnTo>
                    <a:cubicBezTo>
                      <a:pt x="566135" y="462596"/>
                      <a:pt x="1277966" y="1340089"/>
                      <a:pt x="1899199" y="1692121"/>
                    </a:cubicBezTo>
                    <a:cubicBezTo>
                      <a:pt x="2609180" y="2094443"/>
                      <a:pt x="3330996" y="1952447"/>
                      <a:pt x="3330996" y="1952447"/>
                    </a:cubicBezTo>
                    <a:cubicBezTo>
                      <a:pt x="3330996" y="1952447"/>
                      <a:pt x="2798272" y="2520904"/>
                      <a:pt x="1721705" y="1976113"/>
                    </a:cubicBezTo>
                    <a:cubicBezTo>
                      <a:pt x="712421" y="1465372"/>
                      <a:pt x="253928" y="497855"/>
                      <a:pt x="200560" y="378910"/>
                    </a:cubicBezTo>
                    <a:lnTo>
                      <a:pt x="199977" y="377585"/>
                    </a:lnTo>
                    <a:lnTo>
                      <a:pt x="189329" y="378657"/>
                    </a:lnTo>
                    <a:cubicBezTo>
                      <a:pt x="84726" y="378657"/>
                      <a:pt x="0" y="293931"/>
                      <a:pt x="0" y="189329"/>
                    </a:cubicBezTo>
                    <a:cubicBezTo>
                      <a:pt x="0" y="84726"/>
                      <a:pt x="84726" y="0"/>
                      <a:pt x="189329" y="0"/>
                    </a:cubicBezTo>
                    <a:close/>
                  </a:path>
                </a:pathLst>
              </a:custGeom>
              <a:solidFill>
                <a:srgbClr val="EEEEEC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64;p5">
                <a:extLst>
                  <a:ext uri="{FF2B5EF4-FFF2-40B4-BE49-F238E27FC236}">
                    <a16:creationId xmlns:a16="http://schemas.microsoft.com/office/drawing/2014/main" xmlns="" id="{2D5C4B91-F14B-4D0B-883E-6C8E835DEEB6}"/>
                  </a:ext>
                </a:extLst>
              </p:cNvPr>
              <p:cNvSpPr/>
              <p:nvPr/>
            </p:nvSpPr>
            <p:spPr>
              <a:xfrm>
                <a:off x="-695859" y="3147167"/>
                <a:ext cx="719316" cy="2032509"/>
              </a:xfrm>
              <a:custGeom>
                <a:avLst/>
                <a:gdLst/>
                <a:ahLst/>
                <a:cxnLst/>
                <a:rect l="l" t="t" r="r" b="b"/>
                <a:pathLst>
                  <a:path w="289463" h="817911" extrusionOk="0">
                    <a:moveTo>
                      <a:pt x="174784" y="190024"/>
                    </a:moveTo>
                    <a:cubicBezTo>
                      <a:pt x="174784" y="190024"/>
                      <a:pt x="227457" y="296418"/>
                      <a:pt x="184595" y="505968"/>
                    </a:cubicBezTo>
                    <a:cubicBezTo>
                      <a:pt x="142018" y="714089"/>
                      <a:pt x="0" y="817912"/>
                      <a:pt x="0" y="817912"/>
                    </a:cubicBezTo>
                    <a:lnTo>
                      <a:pt x="116110" y="807815"/>
                    </a:lnTo>
                    <a:cubicBezTo>
                      <a:pt x="116110" y="807815"/>
                      <a:pt x="294132" y="634556"/>
                      <a:pt x="289370" y="410718"/>
                    </a:cubicBezTo>
                    <a:cubicBezTo>
                      <a:pt x="284607" y="186880"/>
                      <a:pt x="208407" y="0"/>
                      <a:pt x="208407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65;p5">
                <a:extLst>
                  <a:ext uri="{FF2B5EF4-FFF2-40B4-BE49-F238E27FC236}">
                    <a16:creationId xmlns:a16="http://schemas.microsoft.com/office/drawing/2014/main" xmlns="" id="{CBC493E6-1C72-4138-B175-31B94F504114}"/>
                  </a:ext>
                </a:extLst>
              </p:cNvPr>
              <p:cNvSpPr/>
              <p:nvPr/>
            </p:nvSpPr>
            <p:spPr>
              <a:xfrm>
                <a:off x="-3975657" y="2361691"/>
                <a:ext cx="3692462" cy="568071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228600" extrusionOk="0">
                    <a:moveTo>
                      <a:pt x="0" y="114300"/>
                    </a:moveTo>
                    <a:cubicBezTo>
                      <a:pt x="0" y="177451"/>
                      <a:pt x="332613" y="228600"/>
                      <a:pt x="742950" y="228600"/>
                    </a:cubicBezTo>
                    <a:cubicBezTo>
                      <a:pt x="1153287" y="228600"/>
                      <a:pt x="1485900" y="177451"/>
                      <a:pt x="1485900" y="114300"/>
                    </a:cubicBezTo>
                    <a:cubicBezTo>
                      <a:pt x="1485900" y="51149"/>
                      <a:pt x="1153287" y="0"/>
                      <a:pt x="742950" y="0"/>
                    </a:cubicBezTo>
                    <a:cubicBezTo>
                      <a:pt x="332613" y="0"/>
                      <a:pt x="0" y="51244"/>
                      <a:pt x="0" y="114300"/>
                    </a:cubicBez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5" name="Google Shape;166;p5">
              <a:extLst>
                <a:ext uri="{FF2B5EF4-FFF2-40B4-BE49-F238E27FC236}">
                  <a16:creationId xmlns:a16="http://schemas.microsoft.com/office/drawing/2014/main" xmlns="" id="{8E265BB9-A98D-4FDA-BE15-59F72A9B366C}"/>
                </a:ext>
              </a:extLst>
            </p:cNvPr>
            <p:cNvSpPr/>
            <p:nvPr/>
          </p:nvSpPr>
          <p:spPr>
            <a:xfrm>
              <a:off x="1030321" y="6260169"/>
              <a:ext cx="1985756" cy="636035"/>
            </a:xfrm>
            <a:custGeom>
              <a:avLst/>
              <a:gdLst/>
              <a:ahLst/>
              <a:cxnLst/>
              <a:rect l="l" t="t" r="r" b="b"/>
              <a:pathLst>
                <a:path w="3409023" h="1091906" extrusionOk="0">
                  <a:moveTo>
                    <a:pt x="651596" y="191331"/>
                  </a:moveTo>
                  <a:cubicBezTo>
                    <a:pt x="817348" y="191331"/>
                    <a:pt x="968661" y="210313"/>
                    <a:pt x="1083632" y="241570"/>
                  </a:cubicBezTo>
                  <a:cubicBezTo>
                    <a:pt x="1101478" y="107130"/>
                    <a:pt x="1420111" y="0"/>
                    <a:pt x="1810614" y="0"/>
                  </a:cubicBezTo>
                  <a:cubicBezTo>
                    <a:pt x="2181271" y="0"/>
                    <a:pt x="2487141" y="96477"/>
                    <a:pt x="2532567" y="221291"/>
                  </a:cubicBezTo>
                  <a:lnTo>
                    <a:pt x="2534298" y="221291"/>
                  </a:lnTo>
                  <a:cubicBezTo>
                    <a:pt x="3017384" y="221291"/>
                    <a:pt x="3409023" y="343076"/>
                    <a:pt x="3409023" y="493361"/>
                  </a:cubicBezTo>
                  <a:cubicBezTo>
                    <a:pt x="3409023" y="643647"/>
                    <a:pt x="3017384" y="765432"/>
                    <a:pt x="2534298" y="765432"/>
                  </a:cubicBezTo>
                  <a:cubicBezTo>
                    <a:pt x="2415270" y="765432"/>
                    <a:pt x="2301759" y="758023"/>
                    <a:pt x="2198360" y="744612"/>
                  </a:cubicBezTo>
                  <a:cubicBezTo>
                    <a:pt x="2051157" y="815131"/>
                    <a:pt x="1829109" y="860016"/>
                    <a:pt x="1580725" y="860016"/>
                  </a:cubicBezTo>
                  <a:cubicBezTo>
                    <a:pt x="1176648" y="860016"/>
                    <a:pt x="842386" y="741205"/>
                    <a:pt x="786415" y="586539"/>
                  </a:cubicBezTo>
                  <a:cubicBezTo>
                    <a:pt x="742935" y="589351"/>
                    <a:pt x="697834" y="590812"/>
                    <a:pt x="651596" y="590812"/>
                  </a:cubicBezTo>
                  <a:cubicBezTo>
                    <a:pt x="291701" y="590812"/>
                    <a:pt x="0" y="501365"/>
                    <a:pt x="0" y="391044"/>
                  </a:cubicBezTo>
                  <a:cubicBezTo>
                    <a:pt x="0" y="280778"/>
                    <a:pt x="291701" y="191331"/>
                    <a:pt x="651596" y="191331"/>
                  </a:cubicBezTo>
                  <a:lnTo>
                    <a:pt x="651596" y="191331"/>
                  </a:lnTo>
                  <a:close/>
                  <a:moveTo>
                    <a:pt x="2362922" y="860016"/>
                  </a:moveTo>
                  <a:cubicBezTo>
                    <a:pt x="2211934" y="860016"/>
                    <a:pt x="2089499" y="911932"/>
                    <a:pt x="2089499" y="975961"/>
                  </a:cubicBezTo>
                  <a:cubicBezTo>
                    <a:pt x="2089499" y="1039990"/>
                    <a:pt x="2211934" y="1091906"/>
                    <a:pt x="2362922" y="1091906"/>
                  </a:cubicBezTo>
                  <a:cubicBezTo>
                    <a:pt x="2513910" y="1091906"/>
                    <a:pt x="2636345" y="1039990"/>
                    <a:pt x="2636345" y="975961"/>
                  </a:cubicBezTo>
                  <a:cubicBezTo>
                    <a:pt x="2636345" y="911932"/>
                    <a:pt x="2513910" y="860016"/>
                    <a:pt x="2362922" y="860016"/>
                  </a:cubicBezTo>
                  <a:lnTo>
                    <a:pt x="2362922" y="860016"/>
                  </a:lnTo>
                  <a:close/>
                  <a:moveTo>
                    <a:pt x="612119" y="618500"/>
                  </a:moveTo>
                  <a:cubicBezTo>
                    <a:pt x="503961" y="618500"/>
                    <a:pt x="416245" y="658680"/>
                    <a:pt x="416245" y="708271"/>
                  </a:cubicBezTo>
                  <a:cubicBezTo>
                    <a:pt x="416245" y="757861"/>
                    <a:pt x="503961" y="798042"/>
                    <a:pt x="612119" y="798042"/>
                  </a:cubicBezTo>
                  <a:cubicBezTo>
                    <a:pt x="720276" y="798042"/>
                    <a:pt x="807992" y="757861"/>
                    <a:pt x="807992" y="708271"/>
                  </a:cubicBezTo>
                  <a:cubicBezTo>
                    <a:pt x="807992" y="658680"/>
                    <a:pt x="720330" y="618500"/>
                    <a:pt x="612119" y="618500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67;p5">
              <a:extLst>
                <a:ext uri="{FF2B5EF4-FFF2-40B4-BE49-F238E27FC236}">
                  <a16:creationId xmlns:a16="http://schemas.microsoft.com/office/drawing/2014/main" xmlns="" id="{A1B839E5-907A-4482-BF02-57D903967FE7}"/>
                </a:ext>
              </a:extLst>
            </p:cNvPr>
            <p:cNvSpPr/>
            <p:nvPr/>
          </p:nvSpPr>
          <p:spPr>
            <a:xfrm>
              <a:off x="1346500" y="6316554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19" y="296568"/>
                    <a:pt x="1103209" y="229943"/>
                    <a:pt x="1103209" y="148284"/>
                  </a:cubicBezTo>
                  <a:cubicBezTo>
                    <a:pt x="1103209" y="66625"/>
                    <a:pt x="855419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43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68;p5">
              <a:extLst>
                <a:ext uri="{FF2B5EF4-FFF2-40B4-BE49-F238E27FC236}">
                  <a16:creationId xmlns:a16="http://schemas.microsoft.com/office/drawing/2014/main" xmlns="" id="{2E8BC56A-F7F3-4812-B1F5-489745561649}"/>
                </a:ext>
              </a:extLst>
            </p:cNvPr>
            <p:cNvSpPr/>
            <p:nvPr/>
          </p:nvSpPr>
          <p:spPr>
            <a:xfrm>
              <a:off x="1195792" y="6055316"/>
              <a:ext cx="1089775" cy="372089"/>
            </a:xfrm>
            <a:custGeom>
              <a:avLst/>
              <a:gdLst/>
              <a:ahLst/>
              <a:cxnLst/>
              <a:rect l="l" t="t" r="r" b="b"/>
              <a:pathLst>
                <a:path w="1870858" h="638779" extrusionOk="0">
                  <a:moveTo>
                    <a:pt x="1020738" y="486602"/>
                  </a:moveTo>
                  <a:cubicBezTo>
                    <a:pt x="1020738" y="570640"/>
                    <a:pt x="763702" y="638779"/>
                    <a:pt x="446691" y="638779"/>
                  </a:cubicBezTo>
                  <a:cubicBezTo>
                    <a:pt x="266230" y="638779"/>
                    <a:pt x="105237" y="616715"/>
                    <a:pt x="0" y="582159"/>
                  </a:cubicBezTo>
                  <a:cubicBezTo>
                    <a:pt x="91339" y="555714"/>
                    <a:pt x="177974" y="512830"/>
                    <a:pt x="255360" y="454587"/>
                  </a:cubicBezTo>
                  <a:cubicBezTo>
                    <a:pt x="353405" y="380877"/>
                    <a:pt x="476218" y="347943"/>
                    <a:pt x="598004" y="362761"/>
                  </a:cubicBezTo>
                  <a:cubicBezTo>
                    <a:pt x="776410" y="384501"/>
                    <a:pt x="947678" y="285645"/>
                    <a:pt x="1018034" y="120271"/>
                  </a:cubicBezTo>
                  <a:lnTo>
                    <a:pt x="1069247" y="0"/>
                  </a:lnTo>
                  <a:lnTo>
                    <a:pt x="1051942" y="173755"/>
                  </a:lnTo>
                  <a:cubicBezTo>
                    <a:pt x="1046155" y="231566"/>
                    <a:pt x="1065516" y="283698"/>
                    <a:pt x="1107481" y="323824"/>
                  </a:cubicBezTo>
                  <a:cubicBezTo>
                    <a:pt x="1149500" y="363951"/>
                    <a:pt x="1202498" y="380877"/>
                    <a:pt x="1259983" y="372441"/>
                  </a:cubicBezTo>
                  <a:cubicBezTo>
                    <a:pt x="1346455" y="359787"/>
                    <a:pt x="1441472" y="352810"/>
                    <a:pt x="1541139" y="352810"/>
                  </a:cubicBezTo>
                  <a:cubicBezTo>
                    <a:pt x="1659842" y="352810"/>
                    <a:pt x="1771894" y="362707"/>
                    <a:pt x="1870858" y="380283"/>
                  </a:cubicBezTo>
                  <a:lnTo>
                    <a:pt x="1870858" y="598220"/>
                  </a:lnTo>
                  <a:lnTo>
                    <a:pt x="1378416" y="598220"/>
                  </a:lnTo>
                  <a:cubicBezTo>
                    <a:pt x="1378416" y="534948"/>
                    <a:pt x="1230997" y="480977"/>
                    <a:pt x="1023496" y="459670"/>
                  </a:cubicBezTo>
                  <a:lnTo>
                    <a:pt x="1020738" y="48660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69;p5">
              <a:extLst>
                <a:ext uri="{FF2B5EF4-FFF2-40B4-BE49-F238E27FC236}">
                  <a16:creationId xmlns:a16="http://schemas.microsoft.com/office/drawing/2014/main" xmlns="" id="{EC1E53E3-9EC3-49B6-B9CD-99AEFA497D2B}"/>
                </a:ext>
              </a:extLst>
            </p:cNvPr>
            <p:cNvSpPr/>
            <p:nvPr/>
          </p:nvSpPr>
          <p:spPr>
            <a:xfrm>
              <a:off x="2269702" y="6452965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20" y="296568"/>
                    <a:pt x="1103209" y="229943"/>
                    <a:pt x="1103209" y="148284"/>
                  </a:cubicBezTo>
                  <a:cubicBezTo>
                    <a:pt x="1103209" y="66625"/>
                    <a:pt x="855420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97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70;p5">
              <a:extLst>
                <a:ext uri="{FF2B5EF4-FFF2-40B4-BE49-F238E27FC236}">
                  <a16:creationId xmlns:a16="http://schemas.microsoft.com/office/drawing/2014/main" xmlns="" id="{BEEC7784-2A5A-4986-AF0A-FDCED37E17A1}"/>
                </a:ext>
              </a:extLst>
            </p:cNvPr>
            <p:cNvSpPr/>
            <p:nvPr/>
          </p:nvSpPr>
          <p:spPr>
            <a:xfrm>
              <a:off x="2134328" y="6074531"/>
              <a:ext cx="642616" cy="539579"/>
            </a:xfrm>
            <a:custGeom>
              <a:avLst/>
              <a:gdLst/>
              <a:ahLst/>
              <a:cxnLst/>
              <a:rect l="l" t="t" r="r" b="b"/>
              <a:pathLst>
                <a:path w="1103204" h="926316" extrusionOk="0">
                  <a:moveTo>
                    <a:pt x="1037501" y="128762"/>
                  </a:moveTo>
                  <a:cubicBezTo>
                    <a:pt x="1037501" y="57648"/>
                    <a:pt x="819996" y="0"/>
                    <a:pt x="551656" y="0"/>
                  </a:cubicBezTo>
                  <a:cubicBezTo>
                    <a:pt x="283317" y="0"/>
                    <a:pt x="65812" y="57648"/>
                    <a:pt x="65812" y="128762"/>
                  </a:cubicBezTo>
                  <a:lnTo>
                    <a:pt x="160" y="789497"/>
                  </a:lnTo>
                  <a:cubicBezTo>
                    <a:pt x="-7303" y="864667"/>
                    <a:pt x="247030" y="926317"/>
                    <a:pt x="551602" y="926317"/>
                  </a:cubicBezTo>
                  <a:cubicBezTo>
                    <a:pt x="856174" y="926317"/>
                    <a:pt x="1110507" y="864667"/>
                    <a:pt x="1103044" y="789497"/>
                  </a:cubicBezTo>
                  <a:lnTo>
                    <a:pt x="1037501" y="12876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71;p5">
              <a:extLst>
                <a:ext uri="{FF2B5EF4-FFF2-40B4-BE49-F238E27FC236}">
                  <a16:creationId xmlns:a16="http://schemas.microsoft.com/office/drawing/2014/main" xmlns="" id="{094228DD-74DF-4C81-BEF4-5DF64B64BA1B}"/>
                </a:ext>
              </a:extLst>
            </p:cNvPr>
            <p:cNvSpPr/>
            <p:nvPr/>
          </p:nvSpPr>
          <p:spPr>
            <a:xfrm>
              <a:off x="2173571" y="6083383"/>
              <a:ext cx="603273" cy="530664"/>
            </a:xfrm>
            <a:custGeom>
              <a:avLst/>
              <a:gdLst/>
              <a:ahLst/>
              <a:cxnLst/>
              <a:rect l="l" t="t" r="r" b="b"/>
              <a:pathLst>
                <a:path w="1035662" h="911012" extrusionOk="0">
                  <a:moveTo>
                    <a:pt x="969904" y="113512"/>
                  </a:moveTo>
                  <a:cubicBezTo>
                    <a:pt x="969904" y="64408"/>
                    <a:pt x="866127" y="21686"/>
                    <a:pt x="713570" y="0"/>
                  </a:cubicBezTo>
                  <a:lnTo>
                    <a:pt x="103615" y="193602"/>
                  </a:lnTo>
                  <a:cubicBezTo>
                    <a:pt x="162886" y="270989"/>
                    <a:pt x="353568" y="310088"/>
                    <a:pt x="583673" y="304464"/>
                  </a:cubicBezTo>
                  <a:cubicBezTo>
                    <a:pt x="873644" y="297380"/>
                    <a:pt x="888732" y="689451"/>
                    <a:pt x="653759" y="784901"/>
                  </a:cubicBezTo>
                  <a:cubicBezTo>
                    <a:pt x="448206" y="868398"/>
                    <a:pt x="209610" y="881215"/>
                    <a:pt x="0" y="841088"/>
                  </a:cubicBezTo>
                  <a:cubicBezTo>
                    <a:pt x="94422" y="882729"/>
                    <a:pt x="277695" y="911012"/>
                    <a:pt x="484060" y="911012"/>
                  </a:cubicBezTo>
                  <a:cubicBezTo>
                    <a:pt x="788632" y="911012"/>
                    <a:pt x="1042965" y="849363"/>
                    <a:pt x="1035502" y="774193"/>
                  </a:cubicBezTo>
                  <a:lnTo>
                    <a:pt x="969904" y="113512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72;p5">
              <a:extLst>
                <a:ext uri="{FF2B5EF4-FFF2-40B4-BE49-F238E27FC236}">
                  <a16:creationId xmlns:a16="http://schemas.microsoft.com/office/drawing/2014/main" xmlns="" id="{526FF432-09E9-4DFF-BCF8-D344F8111A13}"/>
                </a:ext>
              </a:extLst>
            </p:cNvPr>
            <p:cNvSpPr/>
            <p:nvPr/>
          </p:nvSpPr>
          <p:spPr>
            <a:xfrm>
              <a:off x="2172535" y="6074531"/>
              <a:ext cx="566009" cy="150007"/>
            </a:xfrm>
            <a:custGeom>
              <a:avLst/>
              <a:gdLst/>
              <a:ahLst/>
              <a:cxnLst/>
              <a:rect l="l" t="t" r="r" b="b"/>
              <a:pathLst>
                <a:path w="971689" h="257523" extrusionOk="0">
                  <a:moveTo>
                    <a:pt x="971689" y="128762"/>
                  </a:moveTo>
                  <a:cubicBezTo>
                    <a:pt x="971689" y="57648"/>
                    <a:pt x="754184" y="0"/>
                    <a:pt x="485844" y="0"/>
                  </a:cubicBezTo>
                  <a:cubicBezTo>
                    <a:pt x="217505" y="0"/>
                    <a:pt x="0" y="57648"/>
                    <a:pt x="0" y="128762"/>
                  </a:cubicBezTo>
                  <a:cubicBezTo>
                    <a:pt x="0" y="199875"/>
                    <a:pt x="217505" y="257524"/>
                    <a:pt x="485844" y="257524"/>
                  </a:cubicBezTo>
                  <a:cubicBezTo>
                    <a:pt x="754184" y="257524"/>
                    <a:pt x="971689" y="199875"/>
                    <a:pt x="971689" y="128762"/>
                  </a:cubicBezTo>
                  <a:close/>
                </a:path>
              </a:pathLst>
            </a:custGeom>
            <a:solidFill>
              <a:srgbClr val="FEE7C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73;p5">
              <a:extLst>
                <a:ext uri="{FF2B5EF4-FFF2-40B4-BE49-F238E27FC236}">
                  <a16:creationId xmlns:a16="http://schemas.microsoft.com/office/drawing/2014/main" xmlns="" id="{F9FA884C-73A6-4822-B296-8847C8EDE5C1}"/>
                </a:ext>
              </a:extLst>
            </p:cNvPr>
            <p:cNvSpPr/>
            <p:nvPr/>
          </p:nvSpPr>
          <p:spPr>
            <a:xfrm>
              <a:off x="1694797" y="6616219"/>
              <a:ext cx="575270" cy="58591"/>
            </a:xfrm>
            <a:custGeom>
              <a:avLst/>
              <a:gdLst/>
              <a:ahLst/>
              <a:cxnLst/>
              <a:rect l="l" t="t" r="r" b="b"/>
              <a:pathLst>
                <a:path w="987588" h="100586" extrusionOk="0">
                  <a:moveTo>
                    <a:pt x="493794" y="100587"/>
                  </a:moveTo>
                  <a:cubicBezTo>
                    <a:pt x="765757" y="100587"/>
                    <a:pt x="987588" y="77982"/>
                    <a:pt x="987588" y="50293"/>
                  </a:cubicBezTo>
                  <a:cubicBezTo>
                    <a:pt x="987588" y="22605"/>
                    <a:pt x="765757" y="0"/>
                    <a:pt x="493794" y="0"/>
                  </a:cubicBezTo>
                  <a:cubicBezTo>
                    <a:pt x="221832" y="0"/>
                    <a:pt x="0" y="22605"/>
                    <a:pt x="0" y="50293"/>
                  </a:cubicBezTo>
                  <a:cubicBezTo>
                    <a:pt x="0" y="77982"/>
                    <a:pt x="221832" y="100587"/>
                    <a:pt x="493794" y="10058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" name="Google Shape;174;p5">
              <a:extLst>
                <a:ext uri="{FF2B5EF4-FFF2-40B4-BE49-F238E27FC236}">
                  <a16:creationId xmlns:a16="http://schemas.microsoft.com/office/drawing/2014/main" xmlns="" id="{B970EC3D-E82C-4B37-A9BD-7753BFA43945}"/>
                </a:ext>
              </a:extLst>
            </p:cNvPr>
            <p:cNvGrpSpPr/>
            <p:nvPr/>
          </p:nvGrpSpPr>
          <p:grpSpPr>
            <a:xfrm rot="-568258">
              <a:off x="1768426" y="6089716"/>
              <a:ext cx="479762" cy="573137"/>
              <a:chOff x="12650622" y="-224128"/>
              <a:chExt cx="1467358" cy="1752944"/>
            </a:xfrm>
          </p:grpSpPr>
          <p:sp>
            <p:nvSpPr>
              <p:cNvPr id="124" name="Google Shape;175;p5">
                <a:extLst>
                  <a:ext uri="{FF2B5EF4-FFF2-40B4-BE49-F238E27FC236}">
                    <a16:creationId xmlns:a16="http://schemas.microsoft.com/office/drawing/2014/main" xmlns="" id="{B21A09B2-DF24-409D-8F1D-6D29CBC4812A}"/>
                  </a:ext>
                </a:extLst>
              </p:cNvPr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76;p5">
                <a:extLst>
                  <a:ext uri="{FF2B5EF4-FFF2-40B4-BE49-F238E27FC236}">
                    <a16:creationId xmlns:a16="http://schemas.microsoft.com/office/drawing/2014/main" xmlns="" id="{3833E999-3DF8-4D43-A4A7-34807007FDBC}"/>
                  </a:ext>
                </a:extLst>
              </p:cNvPr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77;p5">
                <a:extLst>
                  <a:ext uri="{FF2B5EF4-FFF2-40B4-BE49-F238E27FC236}">
                    <a16:creationId xmlns:a16="http://schemas.microsoft.com/office/drawing/2014/main" xmlns="" id="{5A2E28C7-9C84-440F-AFB2-35D2EE973AD5}"/>
                  </a:ext>
                </a:extLst>
              </p:cNvPr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78;p5">
                <a:extLst>
                  <a:ext uri="{FF2B5EF4-FFF2-40B4-BE49-F238E27FC236}">
                    <a16:creationId xmlns:a16="http://schemas.microsoft.com/office/drawing/2014/main" xmlns="" id="{441F5634-3041-4C39-B5B6-540D3DDB0F54}"/>
                  </a:ext>
                </a:extLst>
              </p:cNvPr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79;p5">
                <a:extLst>
                  <a:ext uri="{FF2B5EF4-FFF2-40B4-BE49-F238E27FC236}">
                    <a16:creationId xmlns:a16="http://schemas.microsoft.com/office/drawing/2014/main" xmlns="" id="{C9474D01-CC5F-4212-A79F-D91756CC47F6}"/>
                  </a:ext>
                </a:extLst>
              </p:cNvPr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80;p5">
                <a:extLst>
                  <a:ext uri="{FF2B5EF4-FFF2-40B4-BE49-F238E27FC236}">
                    <a16:creationId xmlns:a16="http://schemas.microsoft.com/office/drawing/2014/main" xmlns="" id="{1C6B82FA-02DD-4E58-BFB9-31278F436D81}"/>
                  </a:ext>
                </a:extLst>
              </p:cNvPr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" name="Google Shape;181;p5">
            <a:extLst>
              <a:ext uri="{FF2B5EF4-FFF2-40B4-BE49-F238E27FC236}">
                <a16:creationId xmlns:a16="http://schemas.microsoft.com/office/drawing/2014/main" xmlns="" id="{97183473-14FC-44E5-B023-20FA17C263C1}"/>
              </a:ext>
            </a:extLst>
          </p:cNvPr>
          <p:cNvGrpSpPr/>
          <p:nvPr/>
        </p:nvGrpSpPr>
        <p:grpSpPr>
          <a:xfrm>
            <a:off x="-772378" y="1"/>
            <a:ext cx="6207044" cy="10303328"/>
            <a:chOff x="10890" y="0"/>
            <a:chExt cx="4138029" cy="6868885"/>
          </a:xfrm>
        </p:grpSpPr>
        <p:sp>
          <p:nvSpPr>
            <p:cNvPr id="108" name="Google Shape;182;p5">
              <a:extLst>
                <a:ext uri="{FF2B5EF4-FFF2-40B4-BE49-F238E27FC236}">
                  <a16:creationId xmlns:a16="http://schemas.microsoft.com/office/drawing/2014/main" xmlns="" id="{78A29A19-5056-4550-B678-A4DCDDB2D768}"/>
                </a:ext>
              </a:extLst>
            </p:cNvPr>
            <p:cNvSpPr/>
            <p:nvPr/>
          </p:nvSpPr>
          <p:spPr>
            <a:xfrm>
              <a:off x="272839" y="1379068"/>
              <a:ext cx="1686804" cy="5489817"/>
            </a:xfrm>
            <a:custGeom>
              <a:avLst/>
              <a:gdLst/>
              <a:ahLst/>
              <a:cxnLst/>
              <a:rect l="l" t="t" r="r" b="b"/>
              <a:pathLst>
                <a:path w="1686804" h="5489817" extrusionOk="0">
                  <a:moveTo>
                    <a:pt x="1582286" y="0"/>
                  </a:moveTo>
                  <a:lnTo>
                    <a:pt x="1686804" y="49759"/>
                  </a:lnTo>
                  <a:cubicBezTo>
                    <a:pt x="806614" y="1783097"/>
                    <a:pt x="465928" y="3497024"/>
                    <a:pt x="468169" y="5342289"/>
                  </a:cubicBezTo>
                  <a:lnTo>
                    <a:pt x="470780" y="5489817"/>
                  </a:lnTo>
                  <a:lnTo>
                    <a:pt x="0" y="5489817"/>
                  </a:lnTo>
                  <a:lnTo>
                    <a:pt x="16257" y="5160185"/>
                  </a:lnTo>
                  <a:cubicBezTo>
                    <a:pt x="135572" y="3346364"/>
                    <a:pt x="669858" y="1580352"/>
                    <a:pt x="1582286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83;p5">
              <a:extLst>
                <a:ext uri="{FF2B5EF4-FFF2-40B4-BE49-F238E27FC236}">
                  <a16:creationId xmlns:a16="http://schemas.microsoft.com/office/drawing/2014/main" xmlns="" id="{D9BFCB3A-F3B3-44C1-9B8E-919B991DEDEC}"/>
                </a:ext>
              </a:extLst>
            </p:cNvPr>
            <p:cNvSpPr/>
            <p:nvPr/>
          </p:nvSpPr>
          <p:spPr>
            <a:xfrm>
              <a:off x="1658478" y="1379287"/>
              <a:ext cx="301327" cy="419161"/>
            </a:xfrm>
            <a:custGeom>
              <a:avLst/>
              <a:gdLst/>
              <a:ahLst/>
              <a:cxnLst/>
              <a:rect l="l" t="t" r="r" b="b"/>
              <a:pathLst>
                <a:path w="132016" h="183641" extrusionOk="0">
                  <a:moveTo>
                    <a:pt x="0" y="155353"/>
                  </a:moveTo>
                  <a:cubicBezTo>
                    <a:pt x="27813" y="103156"/>
                    <a:pt x="56579" y="51340"/>
                    <a:pt x="86201" y="0"/>
                  </a:cubicBezTo>
                  <a:lnTo>
                    <a:pt x="132017" y="21812"/>
                  </a:lnTo>
                  <a:cubicBezTo>
                    <a:pt x="104585" y="75819"/>
                    <a:pt x="78391" y="129731"/>
                    <a:pt x="53340" y="183642"/>
                  </a:cubicBezTo>
                  <a:lnTo>
                    <a:pt x="53340" y="183642"/>
                  </a:lnTo>
                  <a:lnTo>
                    <a:pt x="46768" y="169640"/>
                  </a:lnTo>
                  <a:cubicBezTo>
                    <a:pt x="42672" y="160877"/>
                    <a:pt x="34862" y="154400"/>
                    <a:pt x="25527" y="151924"/>
                  </a:cubicBezTo>
                  <a:cubicBezTo>
                    <a:pt x="16859" y="149352"/>
                    <a:pt x="7620" y="150781"/>
                    <a:pt x="0" y="15535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84;p5">
              <a:extLst>
                <a:ext uri="{FF2B5EF4-FFF2-40B4-BE49-F238E27FC236}">
                  <a16:creationId xmlns:a16="http://schemas.microsoft.com/office/drawing/2014/main" xmlns="" id="{DC6AF7D7-C929-482B-9AC6-F439A75D6151}"/>
                </a:ext>
              </a:extLst>
            </p:cNvPr>
            <p:cNvSpPr/>
            <p:nvPr/>
          </p:nvSpPr>
          <p:spPr>
            <a:xfrm>
              <a:off x="1070708" y="0"/>
              <a:ext cx="2582156" cy="1362641"/>
            </a:xfrm>
            <a:custGeom>
              <a:avLst/>
              <a:gdLst/>
              <a:ahLst/>
              <a:cxnLst/>
              <a:rect l="l" t="t" r="r" b="b"/>
              <a:pathLst>
                <a:path w="1131284" h="596995" extrusionOk="0">
                  <a:moveTo>
                    <a:pt x="371665" y="596995"/>
                  </a:moveTo>
                  <a:lnTo>
                    <a:pt x="966121" y="477171"/>
                  </a:lnTo>
                  <a:lnTo>
                    <a:pt x="967645" y="398971"/>
                  </a:lnTo>
                  <a:lnTo>
                    <a:pt x="1008793" y="468598"/>
                  </a:lnTo>
                  <a:lnTo>
                    <a:pt x="1131284" y="443929"/>
                  </a:lnTo>
                  <a:cubicBezTo>
                    <a:pt x="1104615" y="163989"/>
                    <a:pt x="894302" y="143034"/>
                    <a:pt x="412337" y="505365"/>
                  </a:cubicBezTo>
                  <a:cubicBezTo>
                    <a:pt x="316992" y="107125"/>
                    <a:pt x="196025" y="-135382"/>
                    <a:pt x="0" y="81121"/>
                  </a:cubicBezTo>
                  <a:lnTo>
                    <a:pt x="71628" y="180467"/>
                  </a:lnTo>
                  <a:lnTo>
                    <a:pt x="155353" y="138652"/>
                  </a:lnTo>
                  <a:lnTo>
                    <a:pt x="96679" y="215233"/>
                  </a:lnTo>
                  <a:lnTo>
                    <a:pt x="371665" y="596995"/>
                  </a:lnTo>
                  <a:close/>
                </a:path>
              </a:pathLst>
            </a:custGeom>
            <a:solidFill>
              <a:srgbClr val="497A2F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85;p5">
              <a:extLst>
                <a:ext uri="{FF2B5EF4-FFF2-40B4-BE49-F238E27FC236}">
                  <a16:creationId xmlns:a16="http://schemas.microsoft.com/office/drawing/2014/main" xmlns="" id="{DC922FC8-AD0A-4D5F-AAD0-3A86B65BD030}"/>
                </a:ext>
              </a:extLst>
            </p:cNvPr>
            <p:cNvSpPr/>
            <p:nvPr/>
          </p:nvSpPr>
          <p:spPr>
            <a:xfrm>
              <a:off x="10890" y="507556"/>
              <a:ext cx="4138029" cy="2301934"/>
            </a:xfrm>
            <a:custGeom>
              <a:avLst/>
              <a:gdLst/>
              <a:ahLst/>
              <a:cxnLst/>
              <a:rect l="l" t="t" r="r" b="b"/>
              <a:pathLst>
                <a:path w="4138029" h="2301934" extrusionOk="0">
                  <a:moveTo>
                    <a:pt x="383341" y="588"/>
                  </a:moveTo>
                  <a:cubicBezTo>
                    <a:pt x="1036352" y="-13400"/>
                    <a:pt x="1741242" y="221708"/>
                    <a:pt x="1948753" y="752004"/>
                  </a:cubicBezTo>
                  <a:cubicBezTo>
                    <a:pt x="2759248" y="246370"/>
                    <a:pt x="4245513" y="997760"/>
                    <a:pt x="4131869" y="2301934"/>
                  </a:cubicBezTo>
                  <a:lnTo>
                    <a:pt x="3736401" y="2053354"/>
                  </a:lnTo>
                  <a:lnTo>
                    <a:pt x="3747483" y="1740240"/>
                  </a:lnTo>
                  <a:lnTo>
                    <a:pt x="3578866" y="1954270"/>
                  </a:lnTo>
                  <a:lnTo>
                    <a:pt x="2962412" y="1566627"/>
                  </a:lnTo>
                  <a:lnTo>
                    <a:pt x="3099739" y="1150949"/>
                  </a:lnTo>
                  <a:lnTo>
                    <a:pt x="2802053" y="1465585"/>
                  </a:lnTo>
                  <a:lnTo>
                    <a:pt x="2328794" y="1168116"/>
                  </a:lnTo>
                  <a:lnTo>
                    <a:pt x="2443523" y="902586"/>
                  </a:lnTo>
                  <a:lnTo>
                    <a:pt x="2211024" y="1094020"/>
                  </a:lnTo>
                  <a:lnTo>
                    <a:pt x="1896604" y="896285"/>
                  </a:lnTo>
                  <a:lnTo>
                    <a:pt x="1237347" y="859997"/>
                  </a:lnTo>
                  <a:lnTo>
                    <a:pt x="1188674" y="518200"/>
                  </a:lnTo>
                  <a:lnTo>
                    <a:pt x="1141956" y="854782"/>
                  </a:lnTo>
                  <a:lnTo>
                    <a:pt x="497038" y="819146"/>
                  </a:lnTo>
                  <a:lnTo>
                    <a:pt x="508120" y="402602"/>
                  </a:lnTo>
                  <a:lnTo>
                    <a:pt x="394042" y="813498"/>
                  </a:lnTo>
                  <a:lnTo>
                    <a:pt x="0" y="791732"/>
                  </a:lnTo>
                  <a:lnTo>
                    <a:pt x="0" y="41883"/>
                  </a:lnTo>
                  <a:lnTo>
                    <a:pt x="141966" y="17420"/>
                  </a:lnTo>
                  <a:cubicBezTo>
                    <a:pt x="220898" y="7977"/>
                    <a:pt x="301714" y="2337"/>
                    <a:pt x="383341" y="588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86;p5">
              <a:extLst>
                <a:ext uri="{FF2B5EF4-FFF2-40B4-BE49-F238E27FC236}">
                  <a16:creationId xmlns:a16="http://schemas.microsoft.com/office/drawing/2014/main" xmlns="" id="{23C91355-6B19-4239-BAC8-F734061BE1CE}"/>
                </a:ext>
              </a:extLst>
            </p:cNvPr>
            <p:cNvSpPr/>
            <p:nvPr/>
          </p:nvSpPr>
          <p:spPr>
            <a:xfrm>
              <a:off x="67480" y="1215354"/>
              <a:ext cx="2595365" cy="1595000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329;p10">
            <a:extLst>
              <a:ext uri="{FF2B5EF4-FFF2-40B4-BE49-F238E27FC236}">
                <a16:creationId xmlns:a16="http://schemas.microsoft.com/office/drawing/2014/main" xmlns="" id="{95904172-257C-4265-95BE-ECEC057C6A4A}"/>
              </a:ext>
            </a:extLst>
          </p:cNvPr>
          <p:cNvGrpSpPr/>
          <p:nvPr userDrawn="1"/>
        </p:nvGrpSpPr>
        <p:grpSpPr>
          <a:xfrm flipH="1">
            <a:off x="2253404" y="6316016"/>
            <a:ext cx="2607359" cy="2615126"/>
            <a:chOff x="4067175" y="-2019300"/>
            <a:chExt cx="4220050" cy="4232623"/>
          </a:xfrm>
        </p:grpSpPr>
        <p:sp>
          <p:nvSpPr>
            <p:cNvPr id="95" name="Google Shape;330;p10">
              <a:extLst>
                <a:ext uri="{FF2B5EF4-FFF2-40B4-BE49-F238E27FC236}">
                  <a16:creationId xmlns:a16="http://schemas.microsoft.com/office/drawing/2014/main" xmlns="" id="{D9A1BFF8-F775-483E-8EA7-55C5A8578AAE}"/>
                </a:ext>
              </a:extLst>
            </p:cNvPr>
            <p:cNvSpPr/>
            <p:nvPr/>
          </p:nvSpPr>
          <p:spPr>
            <a:xfrm>
              <a:off x="5501258" y="-2019300"/>
              <a:ext cx="1351883" cy="989266"/>
            </a:xfrm>
            <a:custGeom>
              <a:avLst/>
              <a:gdLst/>
              <a:ahLst/>
              <a:cxnLst/>
              <a:rect l="l" t="t" r="r" b="b"/>
              <a:pathLst>
                <a:path w="1351883" h="989266" extrusionOk="0">
                  <a:moveTo>
                    <a:pt x="675989" y="0"/>
                  </a:moveTo>
                  <a:lnTo>
                    <a:pt x="1013936" y="494633"/>
                  </a:lnTo>
                  <a:lnTo>
                    <a:pt x="1351883" y="989267"/>
                  </a:lnTo>
                  <a:lnTo>
                    <a:pt x="675989" y="989267"/>
                  </a:lnTo>
                  <a:lnTo>
                    <a:pt x="0" y="989267"/>
                  </a:lnTo>
                  <a:lnTo>
                    <a:pt x="337947" y="494633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31;p10">
              <a:extLst>
                <a:ext uri="{FF2B5EF4-FFF2-40B4-BE49-F238E27FC236}">
                  <a16:creationId xmlns:a16="http://schemas.microsoft.com/office/drawing/2014/main" xmlns="" id="{4ECF882E-7145-46FA-8A1B-74CA0A63C86B}"/>
                </a:ext>
              </a:extLst>
            </p:cNvPr>
            <p:cNvSpPr/>
            <p:nvPr/>
          </p:nvSpPr>
          <p:spPr>
            <a:xfrm>
              <a:off x="5602605" y="-819151"/>
              <a:ext cx="1149191" cy="2916745"/>
            </a:xfrm>
            <a:custGeom>
              <a:avLst/>
              <a:gdLst/>
              <a:ahLst/>
              <a:cxnLst/>
              <a:rect l="l" t="t" r="r" b="b"/>
              <a:pathLst>
                <a:path w="1149191" h="2916745" extrusionOk="0">
                  <a:moveTo>
                    <a:pt x="1149191" y="2916746"/>
                  </a:moveTo>
                  <a:lnTo>
                    <a:pt x="1149191" y="0"/>
                  </a:lnTo>
                  <a:lnTo>
                    <a:pt x="0" y="0"/>
                  </a:lnTo>
                  <a:lnTo>
                    <a:pt x="0" y="2916746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332;p10">
              <a:extLst>
                <a:ext uri="{FF2B5EF4-FFF2-40B4-BE49-F238E27FC236}">
                  <a16:creationId xmlns:a16="http://schemas.microsoft.com/office/drawing/2014/main" xmlns="" id="{05B51674-F511-4F1C-AFDF-870244D1A198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333;p10">
              <a:extLst>
                <a:ext uri="{FF2B5EF4-FFF2-40B4-BE49-F238E27FC236}">
                  <a16:creationId xmlns:a16="http://schemas.microsoft.com/office/drawing/2014/main" xmlns="" id="{AEEB1F4C-398B-4B7D-B6EC-D94352A4C630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34;p10">
              <a:extLst>
                <a:ext uri="{FF2B5EF4-FFF2-40B4-BE49-F238E27FC236}">
                  <a16:creationId xmlns:a16="http://schemas.microsoft.com/office/drawing/2014/main" xmlns="" id="{3486D52D-8806-49B0-A090-973E65F53F2E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35;p10">
              <a:extLst>
                <a:ext uri="{FF2B5EF4-FFF2-40B4-BE49-F238E27FC236}">
                  <a16:creationId xmlns:a16="http://schemas.microsoft.com/office/drawing/2014/main" xmlns="" id="{31963093-C2B5-4EF2-954A-76B0C772C47A}"/>
                </a:ext>
              </a:extLst>
            </p:cNvPr>
            <p:cNvSpPr/>
            <p:nvPr/>
          </p:nvSpPr>
          <p:spPr>
            <a:xfrm>
              <a:off x="4203192" y="2529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36;p10">
              <a:extLst>
                <a:ext uri="{FF2B5EF4-FFF2-40B4-BE49-F238E27FC236}">
                  <a16:creationId xmlns:a16="http://schemas.microsoft.com/office/drawing/2014/main" xmlns="" id="{6B6288F1-5DF9-49EA-9FF4-A424ED314645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37;p10">
              <a:extLst>
                <a:ext uri="{FF2B5EF4-FFF2-40B4-BE49-F238E27FC236}">
                  <a16:creationId xmlns:a16="http://schemas.microsoft.com/office/drawing/2014/main" xmlns="" id="{A554839A-3315-4A91-B44D-E1A1D6E67F99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38;p10">
              <a:extLst>
                <a:ext uri="{FF2B5EF4-FFF2-40B4-BE49-F238E27FC236}">
                  <a16:creationId xmlns:a16="http://schemas.microsoft.com/office/drawing/2014/main" xmlns="" id="{9CF5FA59-7AF1-49FD-BBB5-1FB53ECDBBB9}"/>
                </a:ext>
              </a:extLst>
            </p:cNvPr>
            <p:cNvSpPr/>
            <p:nvPr/>
          </p:nvSpPr>
          <p:spPr>
            <a:xfrm>
              <a:off x="7399972" y="2910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339;p10">
              <a:extLst>
                <a:ext uri="{FF2B5EF4-FFF2-40B4-BE49-F238E27FC236}">
                  <a16:creationId xmlns:a16="http://schemas.microsoft.com/office/drawing/2014/main" xmlns="" id="{92FD3FA2-00C3-460D-A3B5-AD1564ED30EE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340;p10">
              <a:extLst>
                <a:ext uri="{FF2B5EF4-FFF2-40B4-BE49-F238E27FC236}">
                  <a16:creationId xmlns:a16="http://schemas.microsoft.com/office/drawing/2014/main" xmlns="" id="{18EC5FE2-CF7B-4455-B13D-7DA04F6F518F}"/>
                </a:ext>
              </a:extLst>
            </p:cNvPr>
            <p:cNvSpPr/>
            <p:nvPr/>
          </p:nvSpPr>
          <p:spPr>
            <a:xfrm>
              <a:off x="4935377" y="520921"/>
              <a:ext cx="2512795" cy="1692402"/>
            </a:xfrm>
            <a:custGeom>
              <a:avLst/>
              <a:gdLst/>
              <a:ahLst/>
              <a:cxnLst/>
              <a:rect l="l" t="t" r="r" b="b"/>
              <a:pathLst>
                <a:path w="2445543" h="1692402" extrusionOk="0">
                  <a:moveTo>
                    <a:pt x="0" y="1692402"/>
                  </a:moveTo>
                  <a:lnTo>
                    <a:pt x="0" y="0"/>
                  </a:lnTo>
                  <a:lnTo>
                    <a:pt x="199454" y="0"/>
                  </a:lnTo>
                  <a:lnTo>
                    <a:pt x="199454" y="125825"/>
                  </a:lnTo>
                  <a:lnTo>
                    <a:pt x="401288" y="125825"/>
                  </a:lnTo>
                  <a:lnTo>
                    <a:pt x="401288" y="0"/>
                  </a:lnTo>
                  <a:lnTo>
                    <a:pt x="660654" y="0"/>
                  </a:lnTo>
                  <a:lnTo>
                    <a:pt x="660654" y="125825"/>
                  </a:lnTo>
                  <a:cubicBezTo>
                    <a:pt x="727901" y="125825"/>
                    <a:pt x="795242" y="125825"/>
                    <a:pt x="862489" y="125825"/>
                  </a:cubicBezTo>
                  <a:lnTo>
                    <a:pt x="862489" y="0"/>
                  </a:lnTo>
                  <a:lnTo>
                    <a:pt x="1121854" y="0"/>
                  </a:lnTo>
                  <a:lnTo>
                    <a:pt x="1121854" y="125825"/>
                  </a:lnTo>
                  <a:cubicBezTo>
                    <a:pt x="1189101" y="125825"/>
                    <a:pt x="1256443" y="125825"/>
                    <a:pt x="1323689" y="125825"/>
                  </a:cubicBezTo>
                  <a:lnTo>
                    <a:pt x="1323689" y="0"/>
                  </a:lnTo>
                  <a:lnTo>
                    <a:pt x="1583055" y="0"/>
                  </a:lnTo>
                  <a:lnTo>
                    <a:pt x="1583055" y="125825"/>
                  </a:lnTo>
                  <a:cubicBezTo>
                    <a:pt x="1650302" y="125825"/>
                    <a:pt x="1717643" y="125825"/>
                    <a:pt x="1784890" y="125825"/>
                  </a:cubicBezTo>
                  <a:lnTo>
                    <a:pt x="1784890" y="0"/>
                  </a:lnTo>
                  <a:lnTo>
                    <a:pt x="2044256" y="0"/>
                  </a:lnTo>
                  <a:lnTo>
                    <a:pt x="2044256" y="125825"/>
                  </a:lnTo>
                  <a:lnTo>
                    <a:pt x="2246090" y="125825"/>
                  </a:lnTo>
                  <a:lnTo>
                    <a:pt x="2246090" y="0"/>
                  </a:lnTo>
                  <a:lnTo>
                    <a:pt x="2445544" y="0"/>
                  </a:lnTo>
                  <a:lnTo>
                    <a:pt x="2445544" y="1692402"/>
                  </a:lnTo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41;p10">
              <a:extLst>
                <a:ext uri="{FF2B5EF4-FFF2-40B4-BE49-F238E27FC236}">
                  <a16:creationId xmlns:a16="http://schemas.microsoft.com/office/drawing/2014/main" xmlns="" id="{D9B772F8-FA3C-4DE8-881C-9BB64A08DA5A}"/>
                </a:ext>
              </a:extLst>
            </p:cNvPr>
            <p:cNvSpPr/>
            <p:nvPr/>
          </p:nvSpPr>
          <p:spPr>
            <a:xfrm>
              <a:off x="5742602" y="982979"/>
              <a:ext cx="897070" cy="1230344"/>
            </a:xfrm>
            <a:custGeom>
              <a:avLst/>
              <a:gdLst/>
              <a:ahLst/>
              <a:cxnLst/>
              <a:rect l="l" t="t" r="r" b="b"/>
              <a:pathLst>
                <a:path w="873061" h="1230344" extrusionOk="0">
                  <a:moveTo>
                    <a:pt x="0" y="1230344"/>
                  </a:moveTo>
                  <a:lnTo>
                    <a:pt x="0" y="436531"/>
                  </a:lnTo>
                  <a:cubicBezTo>
                    <a:pt x="0" y="196405"/>
                    <a:pt x="196405" y="0"/>
                    <a:pt x="436531" y="0"/>
                  </a:cubicBezTo>
                  <a:lnTo>
                    <a:pt x="436531" y="0"/>
                  </a:lnTo>
                  <a:cubicBezTo>
                    <a:pt x="676656" y="0"/>
                    <a:pt x="873062" y="196405"/>
                    <a:pt x="873062" y="436531"/>
                  </a:cubicBezTo>
                  <a:lnTo>
                    <a:pt x="873062" y="1230344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42;p10">
              <a:extLst>
                <a:ext uri="{FF2B5EF4-FFF2-40B4-BE49-F238E27FC236}">
                  <a16:creationId xmlns:a16="http://schemas.microsoft.com/office/drawing/2014/main" xmlns="" id="{C59D041E-1CF5-4AC3-AA7D-450BF28FD222}"/>
                </a:ext>
              </a:extLst>
            </p:cNvPr>
            <p:cNvSpPr/>
            <p:nvPr/>
          </p:nvSpPr>
          <p:spPr>
            <a:xfrm>
              <a:off x="5872770" y="1161477"/>
              <a:ext cx="636738" cy="873251"/>
            </a:xfrm>
            <a:custGeom>
              <a:avLst/>
              <a:gdLst/>
              <a:ahLst/>
              <a:cxnLst/>
              <a:rect l="l" t="t" r="r" b="b"/>
              <a:pathLst>
                <a:path w="619696" h="873251" extrusionOk="0">
                  <a:moveTo>
                    <a:pt x="0" y="873252"/>
                  </a:moveTo>
                  <a:lnTo>
                    <a:pt x="0" y="309848"/>
                  </a:lnTo>
                  <a:cubicBezTo>
                    <a:pt x="0" y="139446"/>
                    <a:pt x="139446" y="0"/>
                    <a:pt x="309848" y="0"/>
                  </a:cubicBezTo>
                  <a:lnTo>
                    <a:pt x="309848" y="0"/>
                  </a:lnTo>
                  <a:cubicBezTo>
                    <a:pt x="480251" y="0"/>
                    <a:pt x="619697" y="139446"/>
                    <a:pt x="619697" y="309848"/>
                  </a:cubicBezTo>
                  <a:lnTo>
                    <a:pt x="619697" y="873252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343;p10">
            <a:extLst>
              <a:ext uri="{FF2B5EF4-FFF2-40B4-BE49-F238E27FC236}">
                <a16:creationId xmlns:a16="http://schemas.microsoft.com/office/drawing/2014/main" xmlns="" id="{2E8AAFB6-B559-41F6-B4C5-F543119D4FC0}"/>
              </a:ext>
            </a:extLst>
          </p:cNvPr>
          <p:cNvGrpSpPr/>
          <p:nvPr userDrawn="1"/>
        </p:nvGrpSpPr>
        <p:grpSpPr>
          <a:xfrm flipH="1">
            <a:off x="425144" y="8896296"/>
            <a:ext cx="970658" cy="1159572"/>
            <a:chOff x="12650622" y="-224128"/>
            <a:chExt cx="1467358" cy="1752944"/>
          </a:xfrm>
        </p:grpSpPr>
        <p:sp>
          <p:nvSpPr>
            <p:cNvPr id="89" name="Google Shape;344;p10">
              <a:extLst>
                <a:ext uri="{FF2B5EF4-FFF2-40B4-BE49-F238E27FC236}">
                  <a16:creationId xmlns:a16="http://schemas.microsoft.com/office/drawing/2014/main" xmlns="" id="{4F3F78FA-B9E2-498E-9193-D292252CBAE7}"/>
                </a:ext>
              </a:extLst>
            </p:cNvPr>
            <p:cNvSpPr/>
            <p:nvPr/>
          </p:nvSpPr>
          <p:spPr>
            <a:xfrm>
              <a:off x="13571194" y="819966"/>
              <a:ext cx="332853" cy="431863"/>
            </a:xfrm>
            <a:custGeom>
              <a:avLst/>
              <a:gdLst/>
              <a:ahLst/>
              <a:cxnLst/>
              <a:rect l="l" t="t" r="r" b="b"/>
              <a:pathLst>
                <a:path w="323945" h="431863" extrusionOk="0">
                  <a:moveTo>
                    <a:pt x="0" y="431863"/>
                  </a:moveTo>
                  <a:lnTo>
                    <a:pt x="323945" y="0"/>
                  </a:lnTo>
                  <a:cubicBezTo>
                    <a:pt x="320135" y="102870"/>
                    <a:pt x="283940" y="194215"/>
                    <a:pt x="235172" y="278606"/>
                  </a:cubicBez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45;p10">
              <a:extLst>
                <a:ext uri="{FF2B5EF4-FFF2-40B4-BE49-F238E27FC236}">
                  <a16:creationId xmlns:a16="http://schemas.microsoft.com/office/drawing/2014/main" xmlns="" id="{C7B2F9E9-6929-4E64-A586-70D4E6F62606}"/>
                </a:ext>
              </a:extLst>
            </p:cNvPr>
            <p:cNvSpPr/>
            <p:nvPr/>
          </p:nvSpPr>
          <p:spPr>
            <a:xfrm>
              <a:off x="13532073" y="-140916"/>
              <a:ext cx="585906" cy="902398"/>
            </a:xfrm>
            <a:custGeom>
              <a:avLst/>
              <a:gdLst/>
              <a:ahLst/>
              <a:cxnLst/>
              <a:rect l="l" t="t" r="r" b="b"/>
              <a:pathLst>
                <a:path w="570225" h="902398" extrusionOk="0">
                  <a:moveTo>
                    <a:pt x="561308" y="0"/>
                  </a:moveTo>
                  <a:cubicBezTo>
                    <a:pt x="587121" y="101537"/>
                    <a:pt x="554164" y="183452"/>
                    <a:pt x="497586" y="281464"/>
                  </a:cubicBezTo>
                  <a:lnTo>
                    <a:pt x="139065" y="902399"/>
                  </a:lnTo>
                  <a:lnTo>
                    <a:pt x="0" y="757904"/>
                  </a:lnTo>
                  <a:lnTo>
                    <a:pt x="11716" y="736759"/>
                  </a:lnTo>
                  <a:lnTo>
                    <a:pt x="561308" y="0"/>
                  </a:ln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46;p10">
              <a:extLst>
                <a:ext uri="{FF2B5EF4-FFF2-40B4-BE49-F238E27FC236}">
                  <a16:creationId xmlns:a16="http://schemas.microsoft.com/office/drawing/2014/main" xmlns="" id="{F264E82F-7081-421F-9ECF-0D4EA451BB36}"/>
                </a:ext>
              </a:extLst>
            </p:cNvPr>
            <p:cNvSpPr/>
            <p:nvPr/>
          </p:nvSpPr>
          <p:spPr>
            <a:xfrm>
              <a:off x="12650622" y="496021"/>
              <a:ext cx="1254098" cy="1032795"/>
            </a:xfrm>
            <a:custGeom>
              <a:avLst/>
              <a:gdLst/>
              <a:ahLst/>
              <a:cxnLst/>
              <a:rect l="l" t="t" r="r" b="b"/>
              <a:pathLst>
                <a:path w="1220533" h="1032795" extrusionOk="0">
                  <a:moveTo>
                    <a:pt x="0" y="887254"/>
                  </a:moveTo>
                  <a:lnTo>
                    <a:pt x="525780" y="0"/>
                  </a:lnTo>
                  <a:lnTo>
                    <a:pt x="1220533" y="323945"/>
                  </a:lnTo>
                  <a:lnTo>
                    <a:pt x="816864" y="1032795"/>
                  </a:lnTo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47;p10">
              <a:extLst>
                <a:ext uri="{FF2B5EF4-FFF2-40B4-BE49-F238E27FC236}">
                  <a16:creationId xmlns:a16="http://schemas.microsoft.com/office/drawing/2014/main" xmlns="" id="{C6B733C5-2494-4AFA-8785-B44634A0412C}"/>
                </a:ext>
              </a:extLst>
            </p:cNvPr>
            <p:cNvSpPr/>
            <p:nvPr/>
          </p:nvSpPr>
          <p:spPr>
            <a:xfrm>
              <a:off x="12786560" y="647373"/>
              <a:ext cx="948550" cy="804291"/>
            </a:xfrm>
            <a:custGeom>
              <a:avLst/>
              <a:gdLst/>
              <a:ahLst/>
              <a:cxnLst/>
              <a:rect l="l" t="t" r="r" b="b"/>
              <a:pathLst>
                <a:path w="923163" h="804291" extrusionOk="0">
                  <a:moveTo>
                    <a:pt x="0" y="747331"/>
                  </a:moveTo>
                  <a:lnTo>
                    <a:pt x="440150" y="0"/>
                  </a:lnTo>
                  <a:lnTo>
                    <a:pt x="923163" y="225171"/>
                  </a:lnTo>
                  <a:lnTo>
                    <a:pt x="592074" y="804291"/>
                  </a:ln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48;p10">
              <a:extLst>
                <a:ext uri="{FF2B5EF4-FFF2-40B4-BE49-F238E27FC236}">
                  <a16:creationId xmlns:a16="http://schemas.microsoft.com/office/drawing/2014/main" xmlns="" id="{36A9D5F7-853E-4C7C-ACE2-8EFCA1230F52}"/>
                </a:ext>
              </a:extLst>
            </p:cNvPr>
            <p:cNvSpPr/>
            <p:nvPr/>
          </p:nvSpPr>
          <p:spPr>
            <a:xfrm>
              <a:off x="13238484" y="647373"/>
              <a:ext cx="496295" cy="297262"/>
            </a:xfrm>
            <a:custGeom>
              <a:avLst/>
              <a:gdLst/>
              <a:ahLst/>
              <a:cxnLst/>
              <a:rect l="l" t="t" r="r" b="b"/>
              <a:pathLst>
                <a:path w="483012" h="297262" extrusionOk="0">
                  <a:moveTo>
                    <a:pt x="0" y="0"/>
                  </a:moveTo>
                  <a:cubicBezTo>
                    <a:pt x="137541" y="277463"/>
                    <a:pt x="295370" y="379571"/>
                    <a:pt x="483013" y="2251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49;p10">
              <a:extLst>
                <a:ext uri="{FF2B5EF4-FFF2-40B4-BE49-F238E27FC236}">
                  <a16:creationId xmlns:a16="http://schemas.microsoft.com/office/drawing/2014/main" xmlns="" id="{1B4B5DB8-0F23-4C2A-97EE-FDB8BD39131D}"/>
                </a:ext>
              </a:extLst>
            </p:cNvPr>
            <p:cNvSpPr/>
            <p:nvPr/>
          </p:nvSpPr>
          <p:spPr>
            <a:xfrm>
              <a:off x="13399264" y="-224128"/>
              <a:ext cx="713523" cy="979895"/>
            </a:xfrm>
            <a:custGeom>
              <a:avLst/>
              <a:gdLst/>
              <a:ahLst/>
              <a:cxnLst/>
              <a:rect l="l" t="t" r="r" b="b"/>
              <a:pathLst>
                <a:path w="694426" h="979895" extrusionOk="0">
                  <a:moveTo>
                    <a:pt x="0" y="875025"/>
                  </a:moveTo>
                  <a:lnTo>
                    <a:pt x="425577" y="98737"/>
                  </a:lnTo>
                  <a:cubicBezTo>
                    <a:pt x="527400" y="-86905"/>
                    <a:pt x="780764" y="11393"/>
                    <a:pt x="664559" y="210275"/>
                  </a:cubicBezTo>
                  <a:lnTo>
                    <a:pt x="215170" y="979895"/>
                  </a:lnTo>
                  <a:lnTo>
                    <a:pt x="0" y="875025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351;p10">
            <a:extLst>
              <a:ext uri="{FF2B5EF4-FFF2-40B4-BE49-F238E27FC236}">
                <a16:creationId xmlns:a16="http://schemas.microsoft.com/office/drawing/2014/main" xmlns="" id="{581E725F-8AA1-45BD-BA5F-6303F9D92F54}"/>
              </a:ext>
            </a:extLst>
          </p:cNvPr>
          <p:cNvGrpSpPr/>
          <p:nvPr userDrawn="1"/>
        </p:nvGrpSpPr>
        <p:grpSpPr>
          <a:xfrm flipH="1">
            <a:off x="3138888" y="8404781"/>
            <a:ext cx="1385997" cy="1414817"/>
            <a:chOff x="2148829" y="2424101"/>
            <a:chExt cx="2454481" cy="2453871"/>
          </a:xfrm>
        </p:grpSpPr>
        <p:sp>
          <p:nvSpPr>
            <p:cNvPr id="81" name="Google Shape;352;p10">
              <a:extLst>
                <a:ext uri="{FF2B5EF4-FFF2-40B4-BE49-F238E27FC236}">
                  <a16:creationId xmlns:a16="http://schemas.microsoft.com/office/drawing/2014/main" xmlns="" id="{6B2854EC-C6D9-496B-9FD2-02BD348D9B0B}"/>
                </a:ext>
              </a:extLst>
            </p:cNvPr>
            <p:cNvSpPr/>
            <p:nvPr/>
          </p:nvSpPr>
          <p:spPr>
            <a:xfrm>
              <a:off x="2414700" y="2858833"/>
              <a:ext cx="1640137" cy="2000434"/>
            </a:xfrm>
            <a:custGeom>
              <a:avLst/>
              <a:gdLst/>
              <a:ahLst/>
              <a:cxnLst/>
              <a:rect l="l" t="t" r="r" b="b"/>
              <a:pathLst>
                <a:path w="1640137" h="2000434" extrusionOk="0">
                  <a:moveTo>
                    <a:pt x="1573116" y="1578"/>
                  </a:moveTo>
                  <a:cubicBezTo>
                    <a:pt x="1569401" y="-1280"/>
                    <a:pt x="1567782" y="-232"/>
                    <a:pt x="1566734" y="-137"/>
                  </a:cubicBezTo>
                  <a:cubicBezTo>
                    <a:pt x="1565591" y="-41"/>
                    <a:pt x="1564734" y="54"/>
                    <a:pt x="1563877" y="244"/>
                  </a:cubicBezTo>
                  <a:cubicBezTo>
                    <a:pt x="1562258" y="626"/>
                    <a:pt x="1560543" y="1197"/>
                    <a:pt x="1558448" y="1864"/>
                  </a:cubicBezTo>
                  <a:cubicBezTo>
                    <a:pt x="1554257" y="3197"/>
                    <a:pt x="1548827" y="5197"/>
                    <a:pt x="1542255" y="7769"/>
                  </a:cubicBezTo>
                  <a:cubicBezTo>
                    <a:pt x="1529015" y="12913"/>
                    <a:pt x="1511299" y="20342"/>
                    <a:pt x="1492249" y="28629"/>
                  </a:cubicBezTo>
                  <a:cubicBezTo>
                    <a:pt x="1454149" y="45202"/>
                    <a:pt x="1410524" y="65205"/>
                    <a:pt x="1385283" y="78445"/>
                  </a:cubicBezTo>
                  <a:cubicBezTo>
                    <a:pt x="1037144" y="261420"/>
                    <a:pt x="648810" y="572030"/>
                    <a:pt x="341438" y="913120"/>
                  </a:cubicBezTo>
                  <a:cubicBezTo>
                    <a:pt x="256571" y="993416"/>
                    <a:pt x="105123" y="1184488"/>
                    <a:pt x="81977" y="1263831"/>
                  </a:cubicBezTo>
                  <a:cubicBezTo>
                    <a:pt x="11016" y="1394133"/>
                    <a:pt x="-16225" y="1497289"/>
                    <a:pt x="8921" y="1562725"/>
                  </a:cubicBezTo>
                  <a:cubicBezTo>
                    <a:pt x="17017" y="1583871"/>
                    <a:pt x="41591" y="1611684"/>
                    <a:pt x="96932" y="1668453"/>
                  </a:cubicBezTo>
                  <a:cubicBezTo>
                    <a:pt x="104075" y="1675787"/>
                    <a:pt x="121411" y="1690170"/>
                    <a:pt x="144842" y="1708934"/>
                  </a:cubicBezTo>
                  <a:cubicBezTo>
                    <a:pt x="168274" y="1727698"/>
                    <a:pt x="197134" y="1750559"/>
                    <a:pt x="226472" y="1772657"/>
                  </a:cubicBezTo>
                  <a:cubicBezTo>
                    <a:pt x="320578" y="1843427"/>
                    <a:pt x="342486" y="1857524"/>
                    <a:pt x="405827" y="1888861"/>
                  </a:cubicBezTo>
                  <a:cubicBezTo>
                    <a:pt x="533653" y="1952012"/>
                    <a:pt x="688053" y="1999161"/>
                    <a:pt x="774159" y="2000018"/>
                  </a:cubicBezTo>
                  <a:cubicBezTo>
                    <a:pt x="854264" y="2000875"/>
                    <a:pt x="960468" y="1964109"/>
                    <a:pt x="1041621" y="1908388"/>
                  </a:cubicBezTo>
                  <a:cubicBezTo>
                    <a:pt x="1181162" y="1812471"/>
                    <a:pt x="1319561" y="1636735"/>
                    <a:pt x="1421383" y="1427661"/>
                  </a:cubicBezTo>
                  <a:cubicBezTo>
                    <a:pt x="1598452" y="1064473"/>
                    <a:pt x="1677415" y="590985"/>
                    <a:pt x="1622836" y="218557"/>
                  </a:cubicBezTo>
                  <a:cubicBezTo>
                    <a:pt x="1617217" y="180362"/>
                    <a:pt x="1607406" y="128832"/>
                    <a:pt x="1597976" y="85969"/>
                  </a:cubicBezTo>
                  <a:cubicBezTo>
                    <a:pt x="1593214" y="64538"/>
                    <a:pt x="1588547" y="45202"/>
                    <a:pt x="1584641" y="30820"/>
                  </a:cubicBezTo>
                  <a:cubicBezTo>
                    <a:pt x="1582736" y="23676"/>
                    <a:pt x="1581022" y="17770"/>
                    <a:pt x="1579498" y="13294"/>
                  </a:cubicBezTo>
                  <a:cubicBezTo>
                    <a:pt x="1578736" y="11008"/>
                    <a:pt x="1578069" y="9103"/>
                    <a:pt x="1577307" y="7388"/>
                  </a:cubicBezTo>
                  <a:cubicBezTo>
                    <a:pt x="1576355" y="5578"/>
                    <a:pt x="1576450" y="4054"/>
                    <a:pt x="1573116" y="1578"/>
                  </a:cubicBezTo>
                  <a:lnTo>
                    <a:pt x="1573116" y="1578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53;p10">
              <a:extLst>
                <a:ext uri="{FF2B5EF4-FFF2-40B4-BE49-F238E27FC236}">
                  <a16:creationId xmlns:a16="http://schemas.microsoft.com/office/drawing/2014/main" xmlns="" id="{376FBCC1-8A89-4384-9329-96C34E7F20DF}"/>
                </a:ext>
              </a:extLst>
            </p:cNvPr>
            <p:cNvSpPr/>
            <p:nvPr/>
          </p:nvSpPr>
          <p:spPr>
            <a:xfrm>
              <a:off x="3996225" y="2810413"/>
              <a:ext cx="607085" cy="1076528"/>
            </a:xfrm>
            <a:custGeom>
              <a:avLst/>
              <a:gdLst/>
              <a:ahLst/>
              <a:cxnLst/>
              <a:rect l="l" t="t" r="r" b="b"/>
              <a:pathLst>
                <a:path w="607085" h="1076528" extrusionOk="0">
                  <a:moveTo>
                    <a:pt x="291343" y="24185"/>
                  </a:moveTo>
                  <a:cubicBezTo>
                    <a:pt x="275817" y="13041"/>
                    <a:pt x="260101" y="7421"/>
                    <a:pt x="240098" y="3040"/>
                  </a:cubicBezTo>
                  <a:cubicBezTo>
                    <a:pt x="218667" y="-1627"/>
                    <a:pt x="187520" y="-1246"/>
                    <a:pt x="153040" y="2373"/>
                  </a:cubicBezTo>
                  <a:cubicBezTo>
                    <a:pt x="118750" y="6088"/>
                    <a:pt x="81602" y="13232"/>
                    <a:pt x="50360" y="22852"/>
                  </a:cubicBezTo>
                  <a:cubicBezTo>
                    <a:pt x="50265" y="22852"/>
                    <a:pt x="50075" y="22852"/>
                    <a:pt x="49979" y="22947"/>
                  </a:cubicBezTo>
                  <a:lnTo>
                    <a:pt x="7117" y="35425"/>
                  </a:lnTo>
                  <a:cubicBezTo>
                    <a:pt x="-693" y="37616"/>
                    <a:pt x="-2980" y="49808"/>
                    <a:pt x="3593" y="54666"/>
                  </a:cubicBezTo>
                  <a:lnTo>
                    <a:pt x="103415" y="129151"/>
                  </a:lnTo>
                  <a:cubicBezTo>
                    <a:pt x="103510" y="129246"/>
                    <a:pt x="103510" y="129246"/>
                    <a:pt x="103605" y="129342"/>
                  </a:cubicBezTo>
                  <a:cubicBezTo>
                    <a:pt x="177233" y="186587"/>
                    <a:pt x="212666" y="217448"/>
                    <a:pt x="255815" y="262692"/>
                  </a:cubicBezTo>
                  <a:cubicBezTo>
                    <a:pt x="439552" y="454906"/>
                    <a:pt x="547946" y="677219"/>
                    <a:pt x="569092" y="902105"/>
                  </a:cubicBezTo>
                  <a:cubicBezTo>
                    <a:pt x="570711" y="919440"/>
                    <a:pt x="572521" y="935061"/>
                    <a:pt x="574140" y="946681"/>
                  </a:cubicBezTo>
                  <a:cubicBezTo>
                    <a:pt x="574902" y="952492"/>
                    <a:pt x="575855" y="957255"/>
                    <a:pt x="576521" y="960779"/>
                  </a:cubicBezTo>
                  <a:cubicBezTo>
                    <a:pt x="578331" y="988496"/>
                    <a:pt x="573664" y="1046504"/>
                    <a:pt x="571664" y="1076127"/>
                  </a:cubicBezTo>
                  <a:cubicBezTo>
                    <a:pt x="583665" y="1051362"/>
                    <a:pt x="598714" y="968208"/>
                    <a:pt x="600715" y="962017"/>
                  </a:cubicBezTo>
                  <a:cubicBezTo>
                    <a:pt x="601382" y="958969"/>
                    <a:pt x="601667" y="955350"/>
                    <a:pt x="602239" y="950872"/>
                  </a:cubicBezTo>
                  <a:cubicBezTo>
                    <a:pt x="603191" y="941919"/>
                    <a:pt x="604239" y="929823"/>
                    <a:pt x="605001" y="915916"/>
                  </a:cubicBezTo>
                  <a:cubicBezTo>
                    <a:pt x="606525" y="887912"/>
                    <a:pt x="607096" y="852860"/>
                    <a:pt x="606716" y="823238"/>
                  </a:cubicBezTo>
                  <a:cubicBezTo>
                    <a:pt x="603287" y="565587"/>
                    <a:pt x="515466" y="307935"/>
                    <a:pt x="360399" y="101433"/>
                  </a:cubicBezTo>
                  <a:cubicBezTo>
                    <a:pt x="333539" y="65619"/>
                    <a:pt x="315727" y="44093"/>
                    <a:pt x="298106" y="29424"/>
                  </a:cubicBezTo>
                  <a:cubicBezTo>
                    <a:pt x="295820" y="27519"/>
                    <a:pt x="293534" y="25805"/>
                    <a:pt x="291343" y="24185"/>
                  </a:cubicBezTo>
                  <a:lnTo>
                    <a:pt x="291343" y="24185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54;p10">
              <a:extLst>
                <a:ext uri="{FF2B5EF4-FFF2-40B4-BE49-F238E27FC236}">
                  <a16:creationId xmlns:a16="http://schemas.microsoft.com/office/drawing/2014/main" xmlns="" id="{263AFD13-4350-4B2E-A9EB-9F47CD6961F2}"/>
                </a:ext>
              </a:extLst>
            </p:cNvPr>
            <p:cNvSpPr/>
            <p:nvPr/>
          </p:nvSpPr>
          <p:spPr>
            <a:xfrm>
              <a:off x="2148829" y="2632235"/>
              <a:ext cx="1830416" cy="1792106"/>
            </a:xfrm>
            <a:custGeom>
              <a:avLst/>
              <a:gdLst/>
              <a:ahLst/>
              <a:cxnLst/>
              <a:rect l="l" t="t" r="r" b="b"/>
              <a:pathLst>
                <a:path w="1830416" h="1792106" extrusionOk="0">
                  <a:moveTo>
                    <a:pt x="1827557" y="215507"/>
                  </a:moveTo>
                  <a:cubicBezTo>
                    <a:pt x="1827367" y="215412"/>
                    <a:pt x="1827176" y="215412"/>
                    <a:pt x="1826986" y="215412"/>
                  </a:cubicBezTo>
                  <a:lnTo>
                    <a:pt x="1813079" y="207888"/>
                  </a:lnTo>
                  <a:cubicBezTo>
                    <a:pt x="1805459" y="203792"/>
                    <a:pt x="1776979" y="188647"/>
                    <a:pt x="1750023" y="174074"/>
                  </a:cubicBezTo>
                  <a:cubicBezTo>
                    <a:pt x="1397598" y="-16522"/>
                    <a:pt x="956972" y="-54241"/>
                    <a:pt x="612357" y="77109"/>
                  </a:cubicBezTo>
                  <a:cubicBezTo>
                    <a:pt x="417857" y="151309"/>
                    <a:pt x="245359" y="285516"/>
                    <a:pt x="153443" y="434773"/>
                  </a:cubicBezTo>
                  <a:cubicBezTo>
                    <a:pt x="-12959" y="704902"/>
                    <a:pt x="-46677" y="1077901"/>
                    <a:pt x="64194" y="1412324"/>
                  </a:cubicBezTo>
                  <a:cubicBezTo>
                    <a:pt x="90102" y="1490524"/>
                    <a:pt x="159348" y="1631684"/>
                    <a:pt x="205354" y="1700169"/>
                  </a:cubicBezTo>
                  <a:cubicBezTo>
                    <a:pt x="215165" y="1714838"/>
                    <a:pt x="224880" y="1728649"/>
                    <a:pt x="232405" y="1739127"/>
                  </a:cubicBezTo>
                  <a:cubicBezTo>
                    <a:pt x="236215" y="1744365"/>
                    <a:pt x="239359" y="1748937"/>
                    <a:pt x="241930" y="1752271"/>
                  </a:cubicBezTo>
                  <a:cubicBezTo>
                    <a:pt x="245740" y="1758367"/>
                    <a:pt x="268029" y="1786085"/>
                    <a:pt x="275458" y="1791704"/>
                  </a:cubicBezTo>
                  <a:cubicBezTo>
                    <a:pt x="270029" y="1767320"/>
                    <a:pt x="265743" y="1744175"/>
                    <a:pt x="266505" y="1724649"/>
                  </a:cubicBezTo>
                  <a:cubicBezTo>
                    <a:pt x="268791" y="1658354"/>
                    <a:pt x="301271" y="1570343"/>
                    <a:pt x="360612" y="1470522"/>
                  </a:cubicBezTo>
                  <a:cubicBezTo>
                    <a:pt x="419953" y="1370699"/>
                    <a:pt x="504344" y="1258495"/>
                    <a:pt x="606262" y="1143052"/>
                  </a:cubicBezTo>
                  <a:cubicBezTo>
                    <a:pt x="810096" y="912166"/>
                    <a:pt x="1084226" y="667374"/>
                    <a:pt x="1369023" y="475445"/>
                  </a:cubicBezTo>
                  <a:cubicBezTo>
                    <a:pt x="1515804" y="376575"/>
                    <a:pt x="1677062" y="286659"/>
                    <a:pt x="1788409" y="241701"/>
                  </a:cubicBezTo>
                  <a:lnTo>
                    <a:pt x="1826319" y="226461"/>
                  </a:lnTo>
                  <a:cubicBezTo>
                    <a:pt x="1830796" y="225032"/>
                    <a:pt x="1831557" y="217889"/>
                    <a:pt x="1827557" y="215507"/>
                  </a:cubicBezTo>
                  <a:lnTo>
                    <a:pt x="1827557" y="215507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55;p10">
              <a:extLst>
                <a:ext uri="{FF2B5EF4-FFF2-40B4-BE49-F238E27FC236}">
                  <a16:creationId xmlns:a16="http://schemas.microsoft.com/office/drawing/2014/main" xmlns="" id="{1328A865-02C2-40BA-8C0E-923A1CF20B17}"/>
                </a:ext>
              </a:extLst>
            </p:cNvPr>
            <p:cNvSpPr/>
            <p:nvPr/>
          </p:nvSpPr>
          <p:spPr>
            <a:xfrm>
              <a:off x="2332020" y="2424101"/>
              <a:ext cx="1658113" cy="611210"/>
            </a:xfrm>
            <a:custGeom>
              <a:avLst/>
              <a:gdLst/>
              <a:ahLst/>
              <a:cxnLst/>
              <a:rect l="l" t="t" r="r" b="b"/>
              <a:pathLst>
                <a:path w="1658113" h="611210" extrusionOk="0">
                  <a:moveTo>
                    <a:pt x="1436210" y="83694"/>
                  </a:moveTo>
                  <a:cubicBezTo>
                    <a:pt x="1432590" y="81027"/>
                    <a:pt x="1429066" y="78551"/>
                    <a:pt x="1425542" y="76170"/>
                  </a:cubicBezTo>
                  <a:cubicBezTo>
                    <a:pt x="1383441" y="47118"/>
                    <a:pt x="1346294" y="34355"/>
                    <a:pt x="1279333" y="20829"/>
                  </a:cubicBezTo>
                  <a:cubicBezTo>
                    <a:pt x="1082546" y="-19080"/>
                    <a:pt x="851946" y="-2126"/>
                    <a:pt x="651254" y="66645"/>
                  </a:cubicBezTo>
                  <a:cubicBezTo>
                    <a:pt x="502188" y="117794"/>
                    <a:pt x="347026" y="209329"/>
                    <a:pt x="226059" y="317533"/>
                  </a:cubicBezTo>
                  <a:cubicBezTo>
                    <a:pt x="193102" y="346966"/>
                    <a:pt x="148239" y="394495"/>
                    <a:pt x="111473" y="436691"/>
                  </a:cubicBezTo>
                  <a:cubicBezTo>
                    <a:pt x="93089" y="457836"/>
                    <a:pt x="76706" y="477553"/>
                    <a:pt x="64991" y="493174"/>
                  </a:cubicBezTo>
                  <a:cubicBezTo>
                    <a:pt x="59085" y="500985"/>
                    <a:pt x="54323" y="507462"/>
                    <a:pt x="50989" y="512986"/>
                  </a:cubicBezTo>
                  <a:cubicBezTo>
                    <a:pt x="49274" y="515748"/>
                    <a:pt x="47941" y="518416"/>
                    <a:pt x="46893" y="520797"/>
                  </a:cubicBezTo>
                  <a:cubicBezTo>
                    <a:pt x="43655" y="527560"/>
                    <a:pt x="8222" y="579566"/>
                    <a:pt x="-256" y="610808"/>
                  </a:cubicBezTo>
                  <a:cubicBezTo>
                    <a:pt x="3745" y="610998"/>
                    <a:pt x="59085" y="537275"/>
                    <a:pt x="63848" y="534894"/>
                  </a:cubicBezTo>
                  <a:cubicBezTo>
                    <a:pt x="67753" y="532227"/>
                    <a:pt x="71849" y="528417"/>
                    <a:pt x="76230" y="523464"/>
                  </a:cubicBezTo>
                  <a:cubicBezTo>
                    <a:pt x="106901" y="489078"/>
                    <a:pt x="187101" y="422118"/>
                    <a:pt x="236250" y="389828"/>
                  </a:cubicBezTo>
                  <a:cubicBezTo>
                    <a:pt x="384173" y="292768"/>
                    <a:pt x="542003" y="237714"/>
                    <a:pt x="736789" y="215901"/>
                  </a:cubicBezTo>
                  <a:cubicBezTo>
                    <a:pt x="981391" y="188469"/>
                    <a:pt x="1225993" y="226379"/>
                    <a:pt x="1467547" y="329439"/>
                  </a:cubicBezTo>
                  <a:cubicBezTo>
                    <a:pt x="1490026" y="339060"/>
                    <a:pt x="1530888" y="358777"/>
                    <a:pt x="1567560" y="377255"/>
                  </a:cubicBezTo>
                  <a:cubicBezTo>
                    <a:pt x="1585847" y="386494"/>
                    <a:pt x="1603088" y="395543"/>
                    <a:pt x="1616613" y="402877"/>
                  </a:cubicBezTo>
                  <a:cubicBezTo>
                    <a:pt x="1630139" y="410116"/>
                    <a:pt x="1640616" y="416212"/>
                    <a:pt x="1642426" y="417641"/>
                  </a:cubicBezTo>
                  <a:cubicBezTo>
                    <a:pt x="1643283" y="418308"/>
                    <a:pt x="1644331" y="419451"/>
                    <a:pt x="1646903" y="419832"/>
                  </a:cubicBezTo>
                  <a:cubicBezTo>
                    <a:pt x="1649474" y="420213"/>
                    <a:pt x="1653665" y="418593"/>
                    <a:pt x="1655380" y="416403"/>
                  </a:cubicBezTo>
                  <a:cubicBezTo>
                    <a:pt x="1658904" y="412021"/>
                    <a:pt x="1657666" y="410402"/>
                    <a:pt x="1657571" y="408973"/>
                  </a:cubicBezTo>
                  <a:cubicBezTo>
                    <a:pt x="1657380" y="406116"/>
                    <a:pt x="1656713" y="403639"/>
                    <a:pt x="1655761" y="400496"/>
                  </a:cubicBezTo>
                  <a:cubicBezTo>
                    <a:pt x="1653856" y="394019"/>
                    <a:pt x="1650522" y="385161"/>
                    <a:pt x="1646427" y="374588"/>
                  </a:cubicBezTo>
                  <a:cubicBezTo>
                    <a:pt x="1638235" y="353347"/>
                    <a:pt x="1626805" y="325629"/>
                    <a:pt x="1615375" y="301817"/>
                  </a:cubicBezTo>
                  <a:cubicBezTo>
                    <a:pt x="1605755" y="281719"/>
                    <a:pt x="1582228" y="242000"/>
                    <a:pt x="1562035" y="211901"/>
                  </a:cubicBezTo>
                  <a:cubicBezTo>
                    <a:pt x="1530603" y="164847"/>
                    <a:pt x="1516887" y="150084"/>
                    <a:pt x="1470690" y="111412"/>
                  </a:cubicBezTo>
                  <a:cubicBezTo>
                    <a:pt x="1458212" y="100839"/>
                    <a:pt x="1446973" y="91695"/>
                    <a:pt x="1436210" y="83694"/>
                  </a:cubicBezTo>
                  <a:lnTo>
                    <a:pt x="1436210" y="8369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56;p10">
              <a:extLst>
                <a:ext uri="{FF2B5EF4-FFF2-40B4-BE49-F238E27FC236}">
                  <a16:creationId xmlns:a16="http://schemas.microsoft.com/office/drawing/2014/main" xmlns="" id="{0C098CFA-645E-4ED5-8670-04DAC381D0F7}"/>
                </a:ext>
              </a:extLst>
            </p:cNvPr>
            <p:cNvSpPr/>
            <p:nvPr/>
          </p:nvSpPr>
          <p:spPr>
            <a:xfrm>
              <a:off x="3715705" y="2476794"/>
              <a:ext cx="562402" cy="374509"/>
            </a:xfrm>
            <a:custGeom>
              <a:avLst/>
              <a:gdLst/>
              <a:ahLst/>
              <a:cxnLst/>
              <a:rect l="l" t="t" r="r" b="b"/>
              <a:pathLst>
                <a:path w="562402" h="374509" extrusionOk="0">
                  <a:moveTo>
                    <a:pt x="402699" y="202071"/>
                  </a:moveTo>
                  <a:cubicBezTo>
                    <a:pt x="359455" y="169114"/>
                    <a:pt x="313830" y="138063"/>
                    <a:pt x="279445" y="118251"/>
                  </a:cubicBezTo>
                  <a:cubicBezTo>
                    <a:pt x="215342" y="81294"/>
                    <a:pt x="124283" y="38336"/>
                    <a:pt x="75134" y="22239"/>
                  </a:cubicBezTo>
                  <a:cubicBezTo>
                    <a:pt x="75039" y="22239"/>
                    <a:pt x="74943" y="22143"/>
                    <a:pt x="74943" y="22048"/>
                  </a:cubicBezTo>
                  <a:lnTo>
                    <a:pt x="43511" y="11666"/>
                  </a:lnTo>
                  <a:cubicBezTo>
                    <a:pt x="40653" y="10618"/>
                    <a:pt x="1315" y="-2717"/>
                    <a:pt x="-209" y="-50"/>
                  </a:cubicBezTo>
                  <a:cubicBezTo>
                    <a:pt x="-1733" y="2617"/>
                    <a:pt x="34748" y="20905"/>
                    <a:pt x="37129" y="22905"/>
                  </a:cubicBezTo>
                  <a:lnTo>
                    <a:pt x="56084" y="38145"/>
                  </a:lnTo>
                  <a:cubicBezTo>
                    <a:pt x="56179" y="38241"/>
                    <a:pt x="56179" y="38241"/>
                    <a:pt x="56274" y="38336"/>
                  </a:cubicBezTo>
                  <a:cubicBezTo>
                    <a:pt x="135618" y="101868"/>
                    <a:pt x="211056" y="211691"/>
                    <a:pt x="254680" y="328086"/>
                  </a:cubicBezTo>
                  <a:cubicBezTo>
                    <a:pt x="258871" y="339421"/>
                    <a:pt x="262395" y="349803"/>
                    <a:pt x="265443" y="357709"/>
                  </a:cubicBezTo>
                  <a:cubicBezTo>
                    <a:pt x="266967" y="361614"/>
                    <a:pt x="268301" y="364758"/>
                    <a:pt x="269634" y="367425"/>
                  </a:cubicBezTo>
                  <a:cubicBezTo>
                    <a:pt x="270301" y="368758"/>
                    <a:pt x="270873" y="369901"/>
                    <a:pt x="271920" y="371139"/>
                  </a:cubicBezTo>
                  <a:cubicBezTo>
                    <a:pt x="272397" y="371711"/>
                    <a:pt x="273254" y="372378"/>
                    <a:pt x="274397" y="373044"/>
                  </a:cubicBezTo>
                  <a:cubicBezTo>
                    <a:pt x="275540" y="373711"/>
                    <a:pt x="277350" y="374378"/>
                    <a:pt x="279445" y="373997"/>
                  </a:cubicBezTo>
                  <a:cubicBezTo>
                    <a:pt x="281350" y="373616"/>
                    <a:pt x="283160" y="373140"/>
                    <a:pt x="286684" y="372187"/>
                  </a:cubicBezTo>
                  <a:cubicBezTo>
                    <a:pt x="290208" y="371235"/>
                    <a:pt x="294876" y="369806"/>
                    <a:pt x="300400" y="368282"/>
                  </a:cubicBezTo>
                  <a:cubicBezTo>
                    <a:pt x="311449" y="365043"/>
                    <a:pt x="325736" y="360948"/>
                    <a:pt x="339929" y="356852"/>
                  </a:cubicBezTo>
                  <a:cubicBezTo>
                    <a:pt x="399936" y="339421"/>
                    <a:pt x="482232" y="331039"/>
                    <a:pt x="516427" y="337802"/>
                  </a:cubicBezTo>
                  <a:lnTo>
                    <a:pt x="542811" y="342945"/>
                  </a:lnTo>
                  <a:cubicBezTo>
                    <a:pt x="545002" y="343326"/>
                    <a:pt x="560623" y="351613"/>
                    <a:pt x="561957" y="349899"/>
                  </a:cubicBezTo>
                  <a:cubicBezTo>
                    <a:pt x="563861" y="347422"/>
                    <a:pt x="550908" y="334373"/>
                    <a:pt x="548622" y="331992"/>
                  </a:cubicBezTo>
                  <a:lnTo>
                    <a:pt x="512236" y="295511"/>
                  </a:lnTo>
                  <a:cubicBezTo>
                    <a:pt x="486614" y="269412"/>
                    <a:pt x="446037" y="235027"/>
                    <a:pt x="402699" y="202071"/>
                  </a:cubicBezTo>
                  <a:lnTo>
                    <a:pt x="402699" y="202071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57;p10">
              <a:extLst>
                <a:ext uri="{FF2B5EF4-FFF2-40B4-BE49-F238E27FC236}">
                  <a16:creationId xmlns:a16="http://schemas.microsoft.com/office/drawing/2014/main" xmlns="" id="{0BA3A811-FF5D-49EF-8C84-E62F8F94EC2F}"/>
                </a:ext>
              </a:extLst>
            </p:cNvPr>
            <p:cNvSpPr/>
            <p:nvPr/>
          </p:nvSpPr>
          <p:spPr>
            <a:xfrm>
              <a:off x="3257786" y="2855955"/>
              <a:ext cx="1314962" cy="2022017"/>
            </a:xfrm>
            <a:custGeom>
              <a:avLst/>
              <a:gdLst/>
              <a:ahLst/>
              <a:cxnLst/>
              <a:rect l="l" t="t" r="r" b="b"/>
              <a:pathLst>
                <a:path w="1314962" h="2022017" extrusionOk="0">
                  <a:moveTo>
                    <a:pt x="806897" y="49414"/>
                  </a:moveTo>
                  <a:cubicBezTo>
                    <a:pt x="797086" y="41984"/>
                    <a:pt x="788228" y="35222"/>
                    <a:pt x="780322" y="29507"/>
                  </a:cubicBezTo>
                  <a:cubicBezTo>
                    <a:pt x="772416" y="23791"/>
                    <a:pt x="765558" y="19220"/>
                    <a:pt x="760129" y="15886"/>
                  </a:cubicBezTo>
                  <a:cubicBezTo>
                    <a:pt x="757462" y="14171"/>
                    <a:pt x="755271" y="12933"/>
                    <a:pt x="753271" y="11885"/>
                  </a:cubicBezTo>
                  <a:cubicBezTo>
                    <a:pt x="746032" y="9695"/>
                    <a:pt x="737364" y="3027"/>
                    <a:pt x="731554" y="-402"/>
                  </a:cubicBezTo>
                  <a:cubicBezTo>
                    <a:pt x="734888" y="6932"/>
                    <a:pt x="737364" y="13600"/>
                    <a:pt x="736221" y="20934"/>
                  </a:cubicBezTo>
                  <a:cubicBezTo>
                    <a:pt x="736412" y="24649"/>
                    <a:pt x="737364" y="28459"/>
                    <a:pt x="738698" y="33221"/>
                  </a:cubicBezTo>
                  <a:cubicBezTo>
                    <a:pt x="741365" y="42746"/>
                    <a:pt x="745461" y="55700"/>
                    <a:pt x="749461" y="71226"/>
                  </a:cubicBezTo>
                  <a:cubicBezTo>
                    <a:pt x="844521" y="445749"/>
                    <a:pt x="790133" y="947526"/>
                    <a:pt x="609348" y="1358054"/>
                  </a:cubicBezTo>
                  <a:cubicBezTo>
                    <a:pt x="540387" y="1514740"/>
                    <a:pt x="489143" y="1598560"/>
                    <a:pt x="382844" y="1729338"/>
                  </a:cubicBezTo>
                  <a:cubicBezTo>
                    <a:pt x="304453" y="1825731"/>
                    <a:pt x="279021" y="1851163"/>
                    <a:pt x="204631" y="1905360"/>
                  </a:cubicBezTo>
                  <a:cubicBezTo>
                    <a:pt x="166055" y="1933554"/>
                    <a:pt x="79377" y="1976607"/>
                    <a:pt x="44516" y="1985561"/>
                  </a:cubicBezTo>
                  <a:cubicBezTo>
                    <a:pt x="29942" y="1989276"/>
                    <a:pt x="15846" y="1993276"/>
                    <a:pt x="9940" y="1995657"/>
                  </a:cubicBezTo>
                  <a:cubicBezTo>
                    <a:pt x="7940" y="1996419"/>
                    <a:pt x="6321" y="1997276"/>
                    <a:pt x="4606" y="1998324"/>
                  </a:cubicBezTo>
                  <a:cubicBezTo>
                    <a:pt x="2987" y="1999372"/>
                    <a:pt x="510" y="2000800"/>
                    <a:pt x="-156" y="2005278"/>
                  </a:cubicBezTo>
                  <a:cubicBezTo>
                    <a:pt x="-537" y="2007563"/>
                    <a:pt x="224" y="2010135"/>
                    <a:pt x="1367" y="2011659"/>
                  </a:cubicBezTo>
                  <a:cubicBezTo>
                    <a:pt x="2511" y="2013183"/>
                    <a:pt x="3654" y="2013945"/>
                    <a:pt x="4606" y="2014517"/>
                  </a:cubicBezTo>
                  <a:cubicBezTo>
                    <a:pt x="6606" y="2015659"/>
                    <a:pt x="8416" y="2016041"/>
                    <a:pt x="10512" y="2016517"/>
                  </a:cubicBezTo>
                  <a:cubicBezTo>
                    <a:pt x="18989" y="2018422"/>
                    <a:pt x="33372" y="2019470"/>
                    <a:pt x="57470" y="2020517"/>
                  </a:cubicBezTo>
                  <a:cubicBezTo>
                    <a:pt x="506764" y="2039377"/>
                    <a:pt x="931865" y="1814301"/>
                    <a:pt x="1161227" y="1435873"/>
                  </a:cubicBezTo>
                  <a:cubicBezTo>
                    <a:pt x="1307721" y="1194033"/>
                    <a:pt x="1347631" y="971148"/>
                    <a:pt x="1288290" y="723212"/>
                  </a:cubicBezTo>
                  <a:cubicBezTo>
                    <a:pt x="1242094" y="530331"/>
                    <a:pt x="1119412" y="327544"/>
                    <a:pt x="955487" y="172382"/>
                  </a:cubicBezTo>
                  <a:cubicBezTo>
                    <a:pt x="929293" y="147616"/>
                    <a:pt x="881287" y="107516"/>
                    <a:pt x="838139" y="73417"/>
                  </a:cubicBezTo>
                  <a:cubicBezTo>
                    <a:pt x="827280" y="64940"/>
                    <a:pt x="816707" y="56843"/>
                    <a:pt x="806897" y="49414"/>
                  </a:cubicBezTo>
                  <a:lnTo>
                    <a:pt x="806897" y="4941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58;p10">
              <a:extLst>
                <a:ext uri="{FF2B5EF4-FFF2-40B4-BE49-F238E27FC236}">
                  <a16:creationId xmlns:a16="http://schemas.microsoft.com/office/drawing/2014/main" xmlns="" id="{8E0499B2-F059-4233-B1E6-A5BE889DC0D3}"/>
                </a:ext>
              </a:extLst>
            </p:cNvPr>
            <p:cNvSpPr/>
            <p:nvPr/>
          </p:nvSpPr>
          <p:spPr>
            <a:xfrm>
              <a:off x="3788137" y="2684384"/>
              <a:ext cx="411912" cy="359715"/>
            </a:xfrm>
            <a:custGeom>
              <a:avLst/>
              <a:gdLst/>
              <a:ahLst/>
              <a:cxnLst/>
              <a:rect l="l" t="t" r="r" b="b"/>
              <a:pathLst>
                <a:path w="411912" h="359715" extrusionOk="0">
                  <a:moveTo>
                    <a:pt x="395037" y="325570"/>
                  </a:moveTo>
                  <a:cubicBezTo>
                    <a:pt x="350365" y="383482"/>
                    <a:pt x="229302" y="365003"/>
                    <a:pt x="124717" y="284327"/>
                  </a:cubicBezTo>
                  <a:cubicBezTo>
                    <a:pt x="20133" y="203650"/>
                    <a:pt x="-28349" y="91255"/>
                    <a:pt x="16418" y="33343"/>
                  </a:cubicBezTo>
                  <a:cubicBezTo>
                    <a:pt x="61090" y="-24569"/>
                    <a:pt x="182153" y="-6091"/>
                    <a:pt x="286738" y="74586"/>
                  </a:cubicBezTo>
                  <a:cubicBezTo>
                    <a:pt x="391227" y="155263"/>
                    <a:pt x="439709" y="267658"/>
                    <a:pt x="395037" y="325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59;p10">
              <a:extLst>
                <a:ext uri="{FF2B5EF4-FFF2-40B4-BE49-F238E27FC236}">
                  <a16:creationId xmlns:a16="http://schemas.microsoft.com/office/drawing/2014/main" xmlns="" id="{2E1A4549-E924-43C9-A992-52793F4AD2C5}"/>
                </a:ext>
              </a:extLst>
            </p:cNvPr>
            <p:cNvSpPr/>
            <p:nvPr/>
          </p:nvSpPr>
          <p:spPr>
            <a:xfrm>
              <a:off x="2149175" y="2637166"/>
              <a:ext cx="2004726" cy="2240375"/>
            </a:xfrm>
            <a:custGeom>
              <a:avLst/>
              <a:gdLst/>
              <a:ahLst/>
              <a:cxnLst/>
              <a:rect l="l" t="t" r="r" b="b"/>
              <a:pathLst>
                <a:path w="2004726" h="2240375" extrusionOk="0">
                  <a:moveTo>
                    <a:pt x="536383" y="-402"/>
                  </a:moveTo>
                  <a:cubicBezTo>
                    <a:pt x="212438" y="220388"/>
                    <a:pt x="-256" y="592053"/>
                    <a:pt x="-256" y="1013534"/>
                  </a:cubicBezTo>
                  <a:cubicBezTo>
                    <a:pt x="-256" y="1690857"/>
                    <a:pt x="548861" y="2239973"/>
                    <a:pt x="1226183" y="2239973"/>
                  </a:cubicBezTo>
                  <a:cubicBezTo>
                    <a:pt x="1521744" y="2239973"/>
                    <a:pt x="1792731" y="2135389"/>
                    <a:pt x="2004471" y="1961272"/>
                  </a:cubicBezTo>
                  <a:cubicBezTo>
                    <a:pt x="1808733" y="2093479"/>
                    <a:pt x="1572798" y="2170631"/>
                    <a:pt x="1318767" y="2170631"/>
                  </a:cubicBezTo>
                  <a:cubicBezTo>
                    <a:pt x="641444" y="2170631"/>
                    <a:pt x="92327" y="1621515"/>
                    <a:pt x="92327" y="944193"/>
                  </a:cubicBezTo>
                  <a:cubicBezTo>
                    <a:pt x="92327" y="564240"/>
                    <a:pt x="265016" y="224483"/>
                    <a:pt x="536383" y="-402"/>
                  </a:cubicBezTo>
                  <a:lnTo>
                    <a:pt x="536383" y="-402"/>
                  </a:ln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76;p8">
            <a:extLst>
              <a:ext uri="{FF2B5EF4-FFF2-40B4-BE49-F238E27FC236}">
                <a16:creationId xmlns:a16="http://schemas.microsoft.com/office/drawing/2014/main" xmlns="" id="{842231E6-8ED7-420A-B8A8-1755A766D869}"/>
              </a:ext>
            </a:extLst>
          </p:cNvPr>
          <p:cNvSpPr/>
          <p:nvPr userDrawn="1"/>
        </p:nvSpPr>
        <p:spPr>
          <a:xfrm>
            <a:off x="14840943" y="245288"/>
            <a:ext cx="3178542" cy="596327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77;p8">
            <a:extLst>
              <a:ext uri="{FF2B5EF4-FFF2-40B4-BE49-F238E27FC236}">
                <a16:creationId xmlns:a16="http://schemas.microsoft.com/office/drawing/2014/main" xmlns="" id="{DFEF55CD-6C6A-4DD0-B89F-2B01E5A310F6}"/>
              </a:ext>
            </a:extLst>
          </p:cNvPr>
          <p:cNvSpPr/>
          <p:nvPr userDrawn="1"/>
        </p:nvSpPr>
        <p:spPr>
          <a:xfrm>
            <a:off x="17543579" y="2090341"/>
            <a:ext cx="1620396" cy="335411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87;p8">
            <a:extLst>
              <a:ext uri="{FF2B5EF4-FFF2-40B4-BE49-F238E27FC236}">
                <a16:creationId xmlns:a16="http://schemas.microsoft.com/office/drawing/2014/main" xmlns="" id="{02E5511C-84E0-4921-872C-4ECF9BFB35C5}"/>
              </a:ext>
            </a:extLst>
          </p:cNvPr>
          <p:cNvSpPr/>
          <p:nvPr userDrawn="1"/>
        </p:nvSpPr>
        <p:spPr>
          <a:xfrm>
            <a:off x="15299354" y="2358629"/>
            <a:ext cx="1389726" cy="6479456"/>
          </a:xfrm>
          <a:custGeom>
            <a:avLst/>
            <a:gdLst/>
            <a:ahLst/>
            <a:cxnLst/>
            <a:rect l="l" t="t" r="r" b="b"/>
            <a:pathLst>
              <a:path w="926484" h="3975969" extrusionOk="0">
                <a:moveTo>
                  <a:pt x="56981" y="0"/>
                </a:moveTo>
                <a:cubicBezTo>
                  <a:pt x="626656" y="986592"/>
                  <a:pt x="926484" y="2105620"/>
                  <a:pt x="926484" y="3244825"/>
                </a:cubicBezTo>
                <a:lnTo>
                  <a:pt x="926484" y="3975969"/>
                </a:lnTo>
                <a:lnTo>
                  <a:pt x="600398" y="3975969"/>
                </a:lnTo>
                <a:lnTo>
                  <a:pt x="625111" y="3760701"/>
                </a:lnTo>
                <a:cubicBezTo>
                  <a:pt x="746577" y="2420088"/>
                  <a:pt x="611984" y="1232210"/>
                  <a:pt x="0" y="27142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88;p8">
            <a:extLst>
              <a:ext uri="{FF2B5EF4-FFF2-40B4-BE49-F238E27FC236}">
                <a16:creationId xmlns:a16="http://schemas.microsoft.com/office/drawing/2014/main" xmlns="" id="{0D81BA09-166A-4E43-BE42-CDA1BEEC3816}"/>
              </a:ext>
            </a:extLst>
          </p:cNvPr>
          <p:cNvSpPr/>
          <p:nvPr userDrawn="1"/>
        </p:nvSpPr>
        <p:spPr>
          <a:xfrm>
            <a:off x="15299354" y="2358627"/>
            <a:ext cx="246719" cy="343317"/>
          </a:xfrm>
          <a:custGeom>
            <a:avLst/>
            <a:gdLst/>
            <a:ahLst/>
            <a:cxnLst/>
            <a:rect l="l" t="t" r="r" b="b"/>
            <a:pathLst>
              <a:path w="110204" h="153352" extrusionOk="0">
                <a:moveTo>
                  <a:pt x="110204" y="129826"/>
                </a:moveTo>
                <a:cubicBezTo>
                  <a:pt x="86963" y="86201"/>
                  <a:pt x="62960" y="42958"/>
                  <a:pt x="38195" y="0"/>
                </a:cubicBezTo>
                <a:lnTo>
                  <a:pt x="0" y="18193"/>
                </a:lnTo>
                <a:cubicBezTo>
                  <a:pt x="22860" y="63246"/>
                  <a:pt x="44767" y="108299"/>
                  <a:pt x="65722" y="153353"/>
                </a:cubicBezTo>
                <a:lnTo>
                  <a:pt x="65722" y="153353"/>
                </a:lnTo>
                <a:lnTo>
                  <a:pt x="71247" y="141637"/>
                </a:lnTo>
                <a:cubicBezTo>
                  <a:pt x="74676" y="134303"/>
                  <a:pt x="81153" y="128873"/>
                  <a:pt x="88963" y="126778"/>
                </a:cubicBezTo>
                <a:cubicBezTo>
                  <a:pt x="96107" y="124873"/>
                  <a:pt x="103822" y="126016"/>
                  <a:pt x="110204" y="129826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9;p8">
            <a:extLst>
              <a:ext uri="{FF2B5EF4-FFF2-40B4-BE49-F238E27FC236}">
                <a16:creationId xmlns:a16="http://schemas.microsoft.com/office/drawing/2014/main" xmlns="" id="{1C2AEB62-E825-4350-A618-740F532659B1}"/>
              </a:ext>
            </a:extLst>
          </p:cNvPr>
          <p:cNvSpPr/>
          <p:nvPr userDrawn="1"/>
        </p:nvSpPr>
        <p:spPr>
          <a:xfrm>
            <a:off x="13913038" y="1228702"/>
            <a:ext cx="2115776" cy="1116344"/>
          </a:xfrm>
          <a:custGeom>
            <a:avLst/>
            <a:gdLst/>
            <a:ahLst/>
            <a:cxnLst/>
            <a:rect l="l" t="t" r="r" b="b"/>
            <a:pathLst>
              <a:path w="945070" h="498646" extrusionOk="0">
                <a:moveTo>
                  <a:pt x="634460" y="498647"/>
                </a:moveTo>
                <a:lnTo>
                  <a:pt x="137827" y="398539"/>
                </a:lnTo>
                <a:lnTo>
                  <a:pt x="136589" y="333198"/>
                </a:lnTo>
                <a:lnTo>
                  <a:pt x="102299" y="391396"/>
                </a:lnTo>
                <a:lnTo>
                  <a:pt x="0" y="370821"/>
                </a:lnTo>
                <a:cubicBezTo>
                  <a:pt x="22289" y="136983"/>
                  <a:pt x="197929" y="119457"/>
                  <a:pt x="600551" y="422161"/>
                </a:cubicBezTo>
                <a:cubicBezTo>
                  <a:pt x="680276" y="89453"/>
                  <a:pt x="781240" y="-113144"/>
                  <a:pt x="945071" y="67831"/>
                </a:cubicBezTo>
                <a:lnTo>
                  <a:pt x="885253" y="150794"/>
                </a:lnTo>
                <a:lnTo>
                  <a:pt x="815340" y="115837"/>
                </a:lnTo>
                <a:lnTo>
                  <a:pt x="864394" y="179750"/>
                </a:lnTo>
                <a:lnTo>
                  <a:pt x="634460" y="498647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0;p8">
            <a:extLst>
              <a:ext uri="{FF2B5EF4-FFF2-40B4-BE49-F238E27FC236}">
                <a16:creationId xmlns:a16="http://schemas.microsoft.com/office/drawing/2014/main" xmlns="" id="{E8D85359-EC10-4022-BB77-FF7BB69C8AB8}"/>
              </a:ext>
            </a:extLst>
          </p:cNvPr>
          <p:cNvSpPr/>
          <p:nvPr userDrawn="1"/>
        </p:nvSpPr>
        <p:spPr>
          <a:xfrm>
            <a:off x="13505351" y="1644444"/>
            <a:ext cx="4105887" cy="1887105"/>
          </a:xfrm>
          <a:custGeom>
            <a:avLst/>
            <a:gdLst/>
            <a:ahLst/>
            <a:cxnLst/>
            <a:rect l="l" t="t" r="r" b="b"/>
            <a:pathLst>
              <a:path w="1834009" h="842928" extrusionOk="0">
                <a:moveTo>
                  <a:pt x="2257" y="842929"/>
                </a:moveTo>
                <a:cubicBezTo>
                  <a:pt x="-39367" y="365345"/>
                  <a:pt x="504891" y="90263"/>
                  <a:pt x="801595" y="275334"/>
                </a:cubicBezTo>
                <a:cubicBezTo>
                  <a:pt x="953519" y="-113000"/>
                  <a:pt x="1834010" y="-68995"/>
                  <a:pt x="1834010" y="272381"/>
                </a:cubicBezTo>
                <a:lnTo>
                  <a:pt x="1610744" y="284668"/>
                </a:lnTo>
                <a:lnTo>
                  <a:pt x="1587407" y="147413"/>
                </a:lnTo>
                <a:lnTo>
                  <a:pt x="1579787" y="286383"/>
                </a:lnTo>
                <a:lnTo>
                  <a:pt x="1370904" y="297908"/>
                </a:lnTo>
                <a:lnTo>
                  <a:pt x="1329089" y="147508"/>
                </a:lnTo>
                <a:lnTo>
                  <a:pt x="1333090" y="300004"/>
                </a:lnTo>
                <a:lnTo>
                  <a:pt x="1096965" y="313053"/>
                </a:lnTo>
                <a:lnTo>
                  <a:pt x="1079820" y="189799"/>
                </a:lnTo>
                <a:lnTo>
                  <a:pt x="1062008" y="314958"/>
                </a:lnTo>
                <a:lnTo>
                  <a:pt x="820645" y="328293"/>
                </a:lnTo>
                <a:lnTo>
                  <a:pt x="705487" y="400683"/>
                </a:lnTo>
                <a:lnTo>
                  <a:pt x="620334" y="330579"/>
                </a:lnTo>
                <a:lnTo>
                  <a:pt x="662339" y="427829"/>
                </a:lnTo>
                <a:lnTo>
                  <a:pt x="489080" y="536795"/>
                </a:lnTo>
                <a:lnTo>
                  <a:pt x="380114" y="421543"/>
                </a:lnTo>
                <a:lnTo>
                  <a:pt x="430406" y="573752"/>
                </a:lnTo>
                <a:lnTo>
                  <a:pt x="204663" y="715675"/>
                </a:lnTo>
                <a:lnTo>
                  <a:pt x="142846" y="637284"/>
                </a:lnTo>
                <a:lnTo>
                  <a:pt x="146846" y="751965"/>
                </a:lnTo>
                <a:lnTo>
                  <a:pt x="2257" y="842929"/>
                </a:ln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291;p8">
            <a:extLst>
              <a:ext uri="{FF2B5EF4-FFF2-40B4-BE49-F238E27FC236}">
                <a16:creationId xmlns:a16="http://schemas.microsoft.com/office/drawing/2014/main" xmlns="" id="{F6C0F711-2DC7-497C-B658-3D7C18AE4F1B}"/>
              </a:ext>
            </a:extLst>
          </p:cNvPr>
          <p:cNvSpPr/>
          <p:nvPr userDrawn="1"/>
        </p:nvSpPr>
        <p:spPr>
          <a:xfrm>
            <a:off x="14724254" y="2224379"/>
            <a:ext cx="2126463" cy="1306917"/>
          </a:xfrm>
          <a:custGeom>
            <a:avLst/>
            <a:gdLst/>
            <a:ahLst/>
            <a:cxnLst/>
            <a:rect l="l" t="t" r="r" b="b"/>
            <a:pathLst>
              <a:path w="949844" h="583771" extrusionOk="0">
                <a:moveTo>
                  <a:pt x="41350" y="583772"/>
                </a:moveTo>
                <a:cubicBezTo>
                  <a:pt x="-56090" y="291069"/>
                  <a:pt x="19824" y="111046"/>
                  <a:pt x="256996" y="35703"/>
                </a:cubicBezTo>
                <a:cubicBezTo>
                  <a:pt x="529030" y="-23637"/>
                  <a:pt x="790301" y="-46307"/>
                  <a:pt x="949845" y="275924"/>
                </a:cubicBezTo>
                <a:lnTo>
                  <a:pt x="727341" y="207630"/>
                </a:lnTo>
                <a:lnTo>
                  <a:pt x="726198" y="101807"/>
                </a:lnTo>
                <a:lnTo>
                  <a:pt x="689431" y="196009"/>
                </a:lnTo>
                <a:lnTo>
                  <a:pt x="520934" y="144288"/>
                </a:lnTo>
                <a:lnTo>
                  <a:pt x="532459" y="53706"/>
                </a:lnTo>
                <a:lnTo>
                  <a:pt x="491311" y="135144"/>
                </a:lnTo>
                <a:lnTo>
                  <a:pt x="276237" y="69136"/>
                </a:lnTo>
                <a:lnTo>
                  <a:pt x="198132" y="240396"/>
                </a:lnTo>
                <a:lnTo>
                  <a:pt x="137648" y="203915"/>
                </a:lnTo>
                <a:lnTo>
                  <a:pt x="188702" y="261065"/>
                </a:lnTo>
                <a:lnTo>
                  <a:pt x="142220" y="362887"/>
                </a:lnTo>
                <a:lnTo>
                  <a:pt x="52018" y="291926"/>
                </a:lnTo>
                <a:lnTo>
                  <a:pt x="116788" y="418608"/>
                </a:lnTo>
                <a:lnTo>
                  <a:pt x="41350" y="583772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92;p8">
            <a:extLst>
              <a:ext uri="{FF2B5EF4-FFF2-40B4-BE49-F238E27FC236}">
                <a16:creationId xmlns:a16="http://schemas.microsoft.com/office/drawing/2014/main" xmlns="" id="{31FD747A-F5D2-4B2C-A7C1-8E507A8941BA}"/>
              </a:ext>
            </a:extLst>
          </p:cNvPr>
          <p:cNvSpPr/>
          <p:nvPr userDrawn="1"/>
        </p:nvSpPr>
        <p:spPr>
          <a:xfrm>
            <a:off x="16948097" y="1133115"/>
            <a:ext cx="1663836" cy="7618887"/>
          </a:xfrm>
          <a:custGeom>
            <a:avLst/>
            <a:gdLst/>
            <a:ahLst/>
            <a:cxnLst/>
            <a:rect l="l" t="t" r="r" b="b"/>
            <a:pathLst>
              <a:path w="1109224" h="4806554" extrusionOk="0">
                <a:moveTo>
                  <a:pt x="1040873" y="0"/>
                </a:moveTo>
                <a:lnTo>
                  <a:pt x="1109224" y="32540"/>
                </a:lnTo>
                <a:cubicBezTo>
                  <a:pt x="376632" y="1475215"/>
                  <a:pt x="215539" y="2897328"/>
                  <a:pt x="360919" y="4502121"/>
                </a:cubicBezTo>
                <a:lnTo>
                  <a:pt x="395864" y="4806554"/>
                </a:lnTo>
                <a:lnTo>
                  <a:pt x="0" y="4806554"/>
                </a:lnTo>
                <a:lnTo>
                  <a:pt x="0" y="3884551"/>
                </a:lnTo>
                <a:cubicBezTo>
                  <a:pt x="0" y="2520830"/>
                  <a:pt x="358942" y="1181124"/>
                  <a:pt x="1040873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93;p8">
            <a:extLst>
              <a:ext uri="{FF2B5EF4-FFF2-40B4-BE49-F238E27FC236}">
                <a16:creationId xmlns:a16="http://schemas.microsoft.com/office/drawing/2014/main" xmlns="" id="{8E07BAA9-863B-490F-97C3-3D10CEA00BCA}"/>
              </a:ext>
            </a:extLst>
          </p:cNvPr>
          <p:cNvSpPr/>
          <p:nvPr userDrawn="1"/>
        </p:nvSpPr>
        <p:spPr>
          <a:xfrm>
            <a:off x="18319922" y="1097892"/>
            <a:ext cx="295551" cy="411126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95;p8">
            <a:extLst>
              <a:ext uri="{FF2B5EF4-FFF2-40B4-BE49-F238E27FC236}">
                <a16:creationId xmlns:a16="http://schemas.microsoft.com/office/drawing/2014/main" xmlns="" id="{99BFDCAD-3C0D-4C5D-B365-49B4F439938C}"/>
              </a:ext>
            </a:extLst>
          </p:cNvPr>
          <p:cNvSpPr/>
          <p:nvPr userDrawn="1"/>
        </p:nvSpPr>
        <p:spPr>
          <a:xfrm>
            <a:off x="15885797" y="292663"/>
            <a:ext cx="4445184" cy="1917017"/>
          </a:xfrm>
          <a:custGeom>
            <a:avLst/>
            <a:gdLst/>
            <a:ahLst/>
            <a:cxnLst/>
            <a:rect l="l" t="t" r="r" b="b"/>
            <a:pathLst>
              <a:path w="2963456" h="1278011" extrusionOk="0">
                <a:moveTo>
                  <a:pt x="820159" y="385"/>
                </a:moveTo>
                <a:cubicBezTo>
                  <a:pt x="1247201" y="-8763"/>
                  <a:pt x="1708170" y="144988"/>
                  <a:pt x="1843874" y="491780"/>
                </a:cubicBezTo>
                <a:cubicBezTo>
                  <a:pt x="2142015" y="305781"/>
                  <a:pt x="2579984" y="379882"/>
                  <a:pt x="2892915" y="632115"/>
                </a:cubicBezTo>
                <a:lnTo>
                  <a:pt x="2963456" y="696439"/>
                </a:lnTo>
                <a:lnTo>
                  <a:pt x="2963456" y="1210030"/>
                </a:lnTo>
                <a:lnTo>
                  <a:pt x="2909899" y="1278011"/>
                </a:lnTo>
                <a:lnTo>
                  <a:pt x="2506764" y="1024509"/>
                </a:lnTo>
                <a:lnTo>
                  <a:pt x="2596570" y="752673"/>
                </a:lnTo>
                <a:lnTo>
                  <a:pt x="2401896" y="958432"/>
                </a:lnTo>
                <a:lnTo>
                  <a:pt x="2092404" y="763899"/>
                </a:lnTo>
                <a:lnTo>
                  <a:pt x="2167432" y="590254"/>
                </a:lnTo>
                <a:lnTo>
                  <a:pt x="2015387" y="715444"/>
                </a:lnTo>
                <a:lnTo>
                  <a:pt x="1809770" y="586133"/>
                </a:lnTo>
                <a:lnTo>
                  <a:pt x="1378643" y="562402"/>
                </a:lnTo>
                <a:lnTo>
                  <a:pt x="1346813" y="338881"/>
                </a:lnTo>
                <a:lnTo>
                  <a:pt x="1316261" y="558992"/>
                </a:lnTo>
                <a:lnTo>
                  <a:pt x="894512" y="535688"/>
                </a:lnTo>
                <a:lnTo>
                  <a:pt x="901759" y="263285"/>
                </a:lnTo>
                <a:lnTo>
                  <a:pt x="827156" y="531994"/>
                </a:lnTo>
                <a:lnTo>
                  <a:pt x="454148" y="511390"/>
                </a:lnTo>
                <a:lnTo>
                  <a:pt x="440506" y="263285"/>
                </a:lnTo>
                <a:lnTo>
                  <a:pt x="398872" y="508405"/>
                </a:lnTo>
                <a:lnTo>
                  <a:pt x="0" y="486381"/>
                </a:lnTo>
                <a:cubicBezTo>
                  <a:pt x="0" y="181579"/>
                  <a:pt x="393116" y="9533"/>
                  <a:pt x="820159" y="385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96;p8">
            <a:extLst>
              <a:ext uri="{FF2B5EF4-FFF2-40B4-BE49-F238E27FC236}">
                <a16:creationId xmlns:a16="http://schemas.microsoft.com/office/drawing/2014/main" xmlns="" id="{2E933CF7-A5BF-4A0B-BF93-DBD401326FF6}"/>
              </a:ext>
            </a:extLst>
          </p:cNvPr>
          <p:cNvSpPr/>
          <p:nvPr userDrawn="1"/>
        </p:nvSpPr>
        <p:spPr>
          <a:xfrm>
            <a:off x="16574603" y="972432"/>
            <a:ext cx="2545617" cy="1564428"/>
          </a:xfrm>
          <a:custGeom>
            <a:avLst/>
            <a:gdLst/>
            <a:ahLst/>
            <a:cxnLst/>
            <a:rect l="l" t="t" r="r" b="b"/>
            <a:pathLst>
              <a:path w="1137071" h="698795" extrusionOk="0">
                <a:moveTo>
                  <a:pt x="1087564" y="698796"/>
                </a:moveTo>
                <a:cubicBezTo>
                  <a:pt x="1204246" y="348371"/>
                  <a:pt x="1113282" y="132915"/>
                  <a:pt x="829437" y="42714"/>
                </a:cubicBezTo>
                <a:cubicBezTo>
                  <a:pt x="503777" y="-28248"/>
                  <a:pt x="190976" y="-55489"/>
                  <a:pt x="0" y="330273"/>
                </a:cubicBezTo>
                <a:lnTo>
                  <a:pt x="266414" y="248454"/>
                </a:lnTo>
                <a:lnTo>
                  <a:pt x="267843" y="121771"/>
                </a:lnTo>
                <a:lnTo>
                  <a:pt x="311848" y="234547"/>
                </a:lnTo>
                <a:lnTo>
                  <a:pt x="513493" y="172635"/>
                </a:lnTo>
                <a:lnTo>
                  <a:pt x="499776" y="64240"/>
                </a:lnTo>
                <a:lnTo>
                  <a:pt x="549021" y="161681"/>
                </a:lnTo>
                <a:lnTo>
                  <a:pt x="806577" y="82623"/>
                </a:lnTo>
                <a:lnTo>
                  <a:pt x="900113" y="287697"/>
                </a:lnTo>
                <a:lnTo>
                  <a:pt x="972502" y="243977"/>
                </a:lnTo>
                <a:lnTo>
                  <a:pt x="911352" y="312366"/>
                </a:lnTo>
                <a:lnTo>
                  <a:pt x="966978" y="434286"/>
                </a:lnTo>
                <a:lnTo>
                  <a:pt x="1074991" y="349419"/>
                </a:lnTo>
                <a:lnTo>
                  <a:pt x="997458" y="501057"/>
                </a:lnTo>
                <a:lnTo>
                  <a:pt x="1087564" y="698796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149;p5">
            <a:extLst>
              <a:ext uri="{FF2B5EF4-FFF2-40B4-BE49-F238E27FC236}">
                <a16:creationId xmlns:a16="http://schemas.microsoft.com/office/drawing/2014/main" xmlns="" id="{7422CDC1-4A1A-4EF0-B9C8-CDD03517A785}"/>
              </a:ext>
            </a:extLst>
          </p:cNvPr>
          <p:cNvGrpSpPr/>
          <p:nvPr/>
        </p:nvGrpSpPr>
        <p:grpSpPr>
          <a:xfrm flipH="1">
            <a:off x="17699887" y="8610720"/>
            <a:ext cx="652925" cy="1575609"/>
            <a:chOff x="4028392" y="3097874"/>
            <a:chExt cx="1270158" cy="3065088"/>
          </a:xfrm>
        </p:grpSpPr>
        <p:sp>
          <p:nvSpPr>
            <p:cNvPr id="75" name="Google Shape;150;p5">
              <a:extLst>
                <a:ext uri="{FF2B5EF4-FFF2-40B4-BE49-F238E27FC236}">
                  <a16:creationId xmlns:a16="http://schemas.microsoft.com/office/drawing/2014/main" xmlns="" id="{E489BE1A-38FC-4EE1-A836-106830DD62C5}"/>
                </a:ext>
              </a:extLst>
            </p:cNvPr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51;p5">
              <a:extLst>
                <a:ext uri="{FF2B5EF4-FFF2-40B4-BE49-F238E27FC236}">
                  <a16:creationId xmlns:a16="http://schemas.microsoft.com/office/drawing/2014/main" xmlns="" id="{AB5B1566-2AF4-4FDA-982C-C19830E84EDE}"/>
                </a:ext>
              </a:extLst>
            </p:cNvPr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52;p5">
              <a:extLst>
                <a:ext uri="{FF2B5EF4-FFF2-40B4-BE49-F238E27FC236}">
                  <a16:creationId xmlns:a16="http://schemas.microsoft.com/office/drawing/2014/main" xmlns="" id="{FE88B982-AACC-4B54-873E-D19CE8A2704B}"/>
                </a:ext>
              </a:extLst>
            </p:cNvPr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53;p5">
              <a:extLst>
                <a:ext uri="{FF2B5EF4-FFF2-40B4-BE49-F238E27FC236}">
                  <a16:creationId xmlns:a16="http://schemas.microsoft.com/office/drawing/2014/main" xmlns="" id="{43EA5AEE-5E18-4FA1-83C3-9CCF62811B0B}"/>
                </a:ext>
              </a:extLst>
            </p:cNvPr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54;p5">
              <a:extLst>
                <a:ext uri="{FF2B5EF4-FFF2-40B4-BE49-F238E27FC236}">
                  <a16:creationId xmlns:a16="http://schemas.microsoft.com/office/drawing/2014/main" xmlns="" id="{0447224E-829F-432D-A677-7E65811D2498}"/>
                </a:ext>
              </a:extLst>
            </p:cNvPr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55;p5">
              <a:extLst>
                <a:ext uri="{FF2B5EF4-FFF2-40B4-BE49-F238E27FC236}">
                  <a16:creationId xmlns:a16="http://schemas.microsoft.com/office/drawing/2014/main" xmlns="" id="{54EF7B1C-6C69-4C87-8328-C0395FEABA62}"/>
                </a:ext>
              </a:extLst>
            </p:cNvPr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251;p7">
            <a:extLst>
              <a:ext uri="{FF2B5EF4-FFF2-40B4-BE49-F238E27FC236}">
                <a16:creationId xmlns:a16="http://schemas.microsoft.com/office/drawing/2014/main" xmlns="" id="{48DFC28F-E5D4-47CB-8608-CCD8023F3F76}"/>
              </a:ext>
            </a:extLst>
          </p:cNvPr>
          <p:cNvGrpSpPr/>
          <p:nvPr userDrawn="1"/>
        </p:nvGrpSpPr>
        <p:grpSpPr>
          <a:xfrm>
            <a:off x="13086053" y="6613363"/>
            <a:ext cx="4490255" cy="2810354"/>
            <a:chOff x="6689597" y="4026978"/>
            <a:chExt cx="1992915" cy="994886"/>
          </a:xfrm>
        </p:grpSpPr>
        <p:sp>
          <p:nvSpPr>
            <p:cNvPr id="71" name="Google Shape;252;p7">
              <a:extLst>
                <a:ext uri="{FF2B5EF4-FFF2-40B4-BE49-F238E27FC236}">
                  <a16:creationId xmlns:a16="http://schemas.microsoft.com/office/drawing/2014/main" xmlns="" id="{0708D739-00F8-404B-8FC2-DE9A2059C6D6}"/>
                </a:ext>
              </a:extLst>
            </p:cNvPr>
            <p:cNvSpPr/>
            <p:nvPr/>
          </p:nvSpPr>
          <p:spPr>
            <a:xfrm>
              <a:off x="6689597" y="4056887"/>
              <a:ext cx="1299209" cy="964977"/>
            </a:xfrm>
            <a:custGeom>
              <a:avLst/>
              <a:gdLst/>
              <a:ahLst/>
              <a:cxnLst/>
              <a:rect l="l" t="t" r="r" b="b"/>
              <a:pathLst>
                <a:path w="1299209" h="964977" extrusionOk="0">
                  <a:moveTo>
                    <a:pt x="1236154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647" y="555022"/>
                  </a:lnTo>
                  <a:lnTo>
                    <a:pt x="1299210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253;p7">
              <a:extLst>
                <a:ext uri="{FF2B5EF4-FFF2-40B4-BE49-F238E27FC236}">
                  <a16:creationId xmlns:a16="http://schemas.microsoft.com/office/drawing/2014/main" xmlns="" id="{E1020974-1F1B-402A-A81A-CA8015110448}"/>
                </a:ext>
              </a:extLst>
            </p:cNvPr>
            <p:cNvSpPr/>
            <p:nvPr/>
          </p:nvSpPr>
          <p:spPr>
            <a:xfrm>
              <a:off x="7133748" y="4026978"/>
              <a:ext cx="1470374" cy="709517"/>
            </a:xfrm>
            <a:custGeom>
              <a:avLst/>
              <a:gdLst/>
              <a:ahLst/>
              <a:cxnLst/>
              <a:rect l="l" t="t" r="r" b="b"/>
              <a:pathLst>
                <a:path w="1470374" h="709517" extrusionOk="0">
                  <a:moveTo>
                    <a:pt x="1470374" y="0"/>
                  </a:moveTo>
                  <a:cubicBezTo>
                    <a:pt x="1390269" y="387858"/>
                    <a:pt x="1038415" y="709517"/>
                    <a:pt x="731615" y="709517"/>
                  </a:cubicBezTo>
                  <a:lnTo>
                    <a:pt x="0" y="709517"/>
                  </a:lnTo>
                  <a:cubicBezTo>
                    <a:pt x="365760" y="709517"/>
                    <a:pt x="668464" y="322707"/>
                    <a:pt x="778383" y="6287"/>
                  </a:cubicBezTo>
                  <a:lnTo>
                    <a:pt x="1470374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254;p7">
              <a:extLst>
                <a:ext uri="{FF2B5EF4-FFF2-40B4-BE49-F238E27FC236}">
                  <a16:creationId xmlns:a16="http://schemas.microsoft.com/office/drawing/2014/main" xmlns="" id="{B1888C1A-E3AD-4D62-BD78-7B6369EE1FF4}"/>
                </a:ext>
              </a:extLst>
            </p:cNvPr>
            <p:cNvSpPr/>
            <p:nvPr/>
          </p:nvSpPr>
          <p:spPr>
            <a:xfrm>
              <a:off x="6779608" y="4595430"/>
              <a:ext cx="1105185" cy="141065"/>
            </a:xfrm>
            <a:custGeom>
              <a:avLst/>
              <a:gdLst/>
              <a:ahLst/>
              <a:cxnLst/>
              <a:rect l="l" t="t" r="r" b="b"/>
              <a:pathLst>
                <a:path w="1105185" h="141065" extrusionOk="0">
                  <a:moveTo>
                    <a:pt x="0" y="0"/>
                  </a:moveTo>
                  <a:cubicBezTo>
                    <a:pt x="117920" y="88392"/>
                    <a:pt x="249460" y="141065"/>
                    <a:pt x="373571" y="141065"/>
                  </a:cubicBezTo>
                  <a:lnTo>
                    <a:pt x="1105186" y="141065"/>
                  </a:lnTo>
                  <a:cubicBezTo>
                    <a:pt x="966978" y="141065"/>
                    <a:pt x="837724" y="85820"/>
                    <a:pt x="7244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4BC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255;p7">
              <a:extLst>
                <a:ext uri="{FF2B5EF4-FFF2-40B4-BE49-F238E27FC236}">
                  <a16:creationId xmlns:a16="http://schemas.microsoft.com/office/drawing/2014/main" xmlns="" id="{6DF137FB-F58C-438F-8023-C32A76CE45D4}"/>
                </a:ext>
              </a:extLst>
            </p:cNvPr>
            <p:cNvSpPr/>
            <p:nvPr/>
          </p:nvSpPr>
          <p:spPr>
            <a:xfrm>
              <a:off x="7383398" y="4056887"/>
              <a:ext cx="1299114" cy="964977"/>
            </a:xfrm>
            <a:custGeom>
              <a:avLst/>
              <a:gdLst/>
              <a:ahLst/>
              <a:cxnLst/>
              <a:rect l="l" t="t" r="r" b="b"/>
              <a:pathLst>
                <a:path w="1299114" h="964977" extrusionOk="0">
                  <a:moveTo>
                    <a:pt x="1236059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552" y="555022"/>
                  </a:lnTo>
                  <a:lnTo>
                    <a:pt x="1299115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187;p5">
            <a:extLst>
              <a:ext uri="{FF2B5EF4-FFF2-40B4-BE49-F238E27FC236}">
                <a16:creationId xmlns:a16="http://schemas.microsoft.com/office/drawing/2014/main" xmlns="" id="{CE326856-B150-4045-98C4-C8D058FA0C0B}"/>
              </a:ext>
            </a:extLst>
          </p:cNvPr>
          <p:cNvGrpSpPr/>
          <p:nvPr/>
        </p:nvGrpSpPr>
        <p:grpSpPr>
          <a:xfrm>
            <a:off x="15691836" y="8554874"/>
            <a:ext cx="1167573" cy="1707353"/>
            <a:chOff x="4610438" y="3689854"/>
            <a:chExt cx="2773002" cy="4054987"/>
          </a:xfrm>
        </p:grpSpPr>
        <p:sp>
          <p:nvSpPr>
            <p:cNvPr id="48" name="Google Shape;188;p5">
              <a:extLst>
                <a:ext uri="{FF2B5EF4-FFF2-40B4-BE49-F238E27FC236}">
                  <a16:creationId xmlns:a16="http://schemas.microsoft.com/office/drawing/2014/main" xmlns="" id="{ED555FA7-975E-4793-97A0-5C0B85A37B35}"/>
                </a:ext>
              </a:extLst>
            </p:cNvPr>
            <p:cNvSpPr/>
            <p:nvPr/>
          </p:nvSpPr>
          <p:spPr>
            <a:xfrm>
              <a:off x="4967785" y="5036024"/>
              <a:ext cx="1706100" cy="1282800"/>
            </a:xfrm>
            <a:prstGeom prst="ellipse">
              <a:avLst/>
            </a:prstGeom>
            <a:solidFill>
              <a:srgbClr val="FFE68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189;p5">
              <a:extLst>
                <a:ext uri="{FF2B5EF4-FFF2-40B4-BE49-F238E27FC236}">
                  <a16:creationId xmlns:a16="http://schemas.microsoft.com/office/drawing/2014/main" xmlns="" id="{3161E187-2429-416E-A10D-08B0208DEDD5}"/>
                </a:ext>
              </a:extLst>
            </p:cNvPr>
            <p:cNvGrpSpPr/>
            <p:nvPr/>
          </p:nvGrpSpPr>
          <p:grpSpPr>
            <a:xfrm>
              <a:off x="4610438" y="3689854"/>
              <a:ext cx="2773002" cy="4054987"/>
              <a:chOff x="4768606" y="1356086"/>
              <a:chExt cx="2773002" cy="4054987"/>
            </a:xfrm>
          </p:grpSpPr>
          <p:sp>
            <p:nvSpPr>
              <p:cNvPr id="50" name="Google Shape;190;p5">
                <a:extLst>
                  <a:ext uri="{FF2B5EF4-FFF2-40B4-BE49-F238E27FC236}">
                    <a16:creationId xmlns:a16="http://schemas.microsoft.com/office/drawing/2014/main" xmlns="" id="{BFC3C8B2-35AD-4D6D-AD86-12F53E2821BA}"/>
                  </a:ext>
                </a:extLst>
              </p:cNvPr>
              <p:cNvSpPr/>
              <p:nvPr/>
            </p:nvSpPr>
            <p:spPr>
              <a:xfrm>
                <a:off x="5859665" y="2715567"/>
                <a:ext cx="697953" cy="280492"/>
              </a:xfrm>
              <a:custGeom>
                <a:avLst/>
                <a:gdLst/>
                <a:ahLst/>
                <a:cxnLst/>
                <a:rect l="l" t="t" r="r" b="b"/>
                <a:pathLst>
                  <a:path w="697953" h="280492" extrusionOk="0">
                    <a:moveTo>
                      <a:pt x="123728" y="162813"/>
                    </a:moveTo>
                    <a:cubicBezTo>
                      <a:pt x="123728" y="162813"/>
                      <a:pt x="306370" y="182387"/>
                      <a:pt x="410735" y="195427"/>
                    </a:cubicBezTo>
                    <a:cubicBezTo>
                      <a:pt x="515100" y="208476"/>
                      <a:pt x="671653" y="280228"/>
                      <a:pt x="671653" y="280228"/>
                    </a:cubicBezTo>
                    <a:lnTo>
                      <a:pt x="697742" y="188902"/>
                    </a:lnTo>
                    <a:lnTo>
                      <a:pt x="215044" y="-265"/>
                    </a:lnTo>
                    <a:lnTo>
                      <a:pt x="71540" y="58448"/>
                    </a:lnTo>
                    <a:lnTo>
                      <a:pt x="-212" y="117150"/>
                    </a:lnTo>
                    <a:lnTo>
                      <a:pt x="123728" y="162813"/>
                    </a:lnTo>
                    <a:close/>
                  </a:path>
                </a:pathLst>
              </a:custGeom>
              <a:solidFill>
                <a:srgbClr val="FFEEAA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191;p5">
                <a:extLst>
                  <a:ext uri="{FF2B5EF4-FFF2-40B4-BE49-F238E27FC236}">
                    <a16:creationId xmlns:a16="http://schemas.microsoft.com/office/drawing/2014/main" xmlns="" id="{1874D93A-1361-49E2-80EB-92D7AFB8C911}"/>
                  </a:ext>
                </a:extLst>
              </p:cNvPr>
              <p:cNvSpPr/>
              <p:nvPr/>
            </p:nvSpPr>
            <p:spPr>
              <a:xfrm>
                <a:off x="5598775" y="2647811"/>
                <a:ext cx="1128474" cy="400061"/>
              </a:xfrm>
              <a:custGeom>
                <a:avLst/>
                <a:gdLst/>
                <a:ahLst/>
                <a:cxnLst/>
                <a:rect l="l" t="t" r="r" b="b"/>
                <a:pathLst>
                  <a:path w="1128474" h="400061" extrusionOk="0">
                    <a:moveTo>
                      <a:pt x="71531" y="28354"/>
                    </a:moveTo>
                    <a:cubicBezTo>
                      <a:pt x="71531" y="28354"/>
                      <a:pt x="293311" y="15305"/>
                      <a:pt x="345498" y="2265"/>
                    </a:cubicBezTo>
                    <a:cubicBezTo>
                      <a:pt x="397686" y="-10784"/>
                      <a:pt x="632506" y="28354"/>
                      <a:pt x="717307" y="80541"/>
                    </a:cubicBezTo>
                    <a:cubicBezTo>
                      <a:pt x="802108" y="132719"/>
                      <a:pt x="912998" y="106631"/>
                      <a:pt x="997799" y="178382"/>
                    </a:cubicBezTo>
                    <a:cubicBezTo>
                      <a:pt x="1082600" y="250134"/>
                      <a:pt x="1128263" y="354499"/>
                      <a:pt x="1128263" y="354499"/>
                    </a:cubicBezTo>
                    <a:cubicBezTo>
                      <a:pt x="1128263" y="354499"/>
                      <a:pt x="1023897" y="419727"/>
                      <a:pt x="984759" y="393638"/>
                    </a:cubicBezTo>
                    <a:cubicBezTo>
                      <a:pt x="945621" y="367539"/>
                      <a:pt x="906483" y="354499"/>
                      <a:pt x="847780" y="302312"/>
                    </a:cubicBezTo>
                    <a:cubicBezTo>
                      <a:pt x="789078" y="250125"/>
                      <a:pt x="632525" y="171848"/>
                      <a:pt x="495536" y="171848"/>
                    </a:cubicBezTo>
                    <a:cubicBezTo>
                      <a:pt x="358557" y="171848"/>
                      <a:pt x="312894" y="204462"/>
                      <a:pt x="273756" y="204462"/>
                    </a:cubicBezTo>
                    <a:cubicBezTo>
                      <a:pt x="234618" y="204462"/>
                      <a:pt x="188955" y="224036"/>
                      <a:pt x="188955" y="224036"/>
                    </a:cubicBezTo>
                    <a:lnTo>
                      <a:pt x="-212" y="191413"/>
                    </a:lnTo>
                    <a:lnTo>
                      <a:pt x="71540" y="28335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2;p5">
                <a:extLst>
                  <a:ext uri="{FF2B5EF4-FFF2-40B4-BE49-F238E27FC236}">
                    <a16:creationId xmlns:a16="http://schemas.microsoft.com/office/drawing/2014/main" xmlns="" id="{29FA44CF-C3BF-479C-A97F-9B5929D5601E}"/>
                  </a:ext>
                </a:extLst>
              </p:cNvPr>
              <p:cNvSpPr/>
              <p:nvPr/>
            </p:nvSpPr>
            <p:spPr>
              <a:xfrm>
                <a:off x="4920328" y="2650264"/>
                <a:ext cx="2230869" cy="973807"/>
              </a:xfrm>
              <a:custGeom>
                <a:avLst/>
                <a:gdLst/>
                <a:ahLst/>
                <a:cxnLst/>
                <a:rect l="l" t="t" r="r" b="b"/>
                <a:pathLst>
                  <a:path w="2230869" h="973807" extrusionOk="0">
                    <a:moveTo>
                      <a:pt x="-212" y="508532"/>
                    </a:moveTo>
                    <a:cubicBezTo>
                      <a:pt x="-212" y="508532"/>
                      <a:pt x="78065" y="351979"/>
                      <a:pt x="188955" y="306316"/>
                    </a:cubicBezTo>
                    <a:cubicBezTo>
                      <a:pt x="299845" y="260654"/>
                      <a:pt x="554239" y="136714"/>
                      <a:pt x="554239" y="136714"/>
                    </a:cubicBezTo>
                    <a:cubicBezTo>
                      <a:pt x="554239" y="136714"/>
                      <a:pt x="671653" y="51913"/>
                      <a:pt x="697742" y="38873"/>
                    </a:cubicBezTo>
                    <a:cubicBezTo>
                      <a:pt x="723831" y="25824"/>
                      <a:pt x="756445" y="-265"/>
                      <a:pt x="756445" y="-265"/>
                    </a:cubicBezTo>
                    <a:cubicBezTo>
                      <a:pt x="756445" y="-265"/>
                      <a:pt x="762970" y="221516"/>
                      <a:pt x="802108" y="234565"/>
                    </a:cubicBezTo>
                    <a:cubicBezTo>
                      <a:pt x="841246" y="247614"/>
                      <a:pt x="873860" y="188902"/>
                      <a:pt x="965185" y="241089"/>
                    </a:cubicBezTo>
                    <a:cubicBezTo>
                      <a:pt x="1056511" y="293267"/>
                      <a:pt x="1121738" y="280228"/>
                      <a:pt x="1147827" y="280228"/>
                    </a:cubicBezTo>
                    <a:cubicBezTo>
                      <a:pt x="1173926" y="280228"/>
                      <a:pt x="1239153" y="273703"/>
                      <a:pt x="1278291" y="299792"/>
                    </a:cubicBezTo>
                    <a:cubicBezTo>
                      <a:pt x="1317429" y="325891"/>
                      <a:pt x="1382656" y="325891"/>
                      <a:pt x="1480507" y="351979"/>
                    </a:cubicBezTo>
                    <a:cubicBezTo>
                      <a:pt x="1578347" y="378068"/>
                      <a:pt x="1695762" y="397642"/>
                      <a:pt x="1721861" y="391118"/>
                    </a:cubicBezTo>
                    <a:cubicBezTo>
                      <a:pt x="1747959" y="384593"/>
                      <a:pt x="1832751" y="338930"/>
                      <a:pt x="1878414" y="384593"/>
                    </a:cubicBezTo>
                    <a:cubicBezTo>
                      <a:pt x="1924077" y="430256"/>
                      <a:pt x="2139332" y="567235"/>
                      <a:pt x="2139332" y="567235"/>
                    </a:cubicBezTo>
                    <a:lnTo>
                      <a:pt x="2230658" y="671600"/>
                    </a:lnTo>
                    <a:cubicBezTo>
                      <a:pt x="2230658" y="671600"/>
                      <a:pt x="2080629" y="958607"/>
                      <a:pt x="1956690" y="971657"/>
                    </a:cubicBezTo>
                    <a:cubicBezTo>
                      <a:pt x="1832751" y="984706"/>
                      <a:pt x="1428329" y="925994"/>
                      <a:pt x="1343528" y="919469"/>
                    </a:cubicBezTo>
                    <a:cubicBezTo>
                      <a:pt x="1258727" y="912954"/>
                      <a:pt x="919532" y="841202"/>
                      <a:pt x="808642" y="841202"/>
                    </a:cubicBezTo>
                    <a:cubicBezTo>
                      <a:pt x="697752" y="841202"/>
                      <a:pt x="417260" y="815104"/>
                      <a:pt x="365082" y="802064"/>
                    </a:cubicBezTo>
                    <a:cubicBezTo>
                      <a:pt x="312894" y="789015"/>
                      <a:pt x="188964" y="730312"/>
                      <a:pt x="162866" y="665085"/>
                    </a:cubicBezTo>
                    <a:cubicBezTo>
                      <a:pt x="136767" y="599849"/>
                      <a:pt x="97629" y="534621"/>
                      <a:pt x="97629" y="534621"/>
                    </a:cubicBezTo>
                    <a:lnTo>
                      <a:pt x="-212" y="508523"/>
                    </a:lnTo>
                    <a:close/>
                  </a:path>
                </a:pathLst>
              </a:custGeom>
              <a:solidFill>
                <a:srgbClr val="FFEEAA"/>
              </a:solidFill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3;p5">
                <a:extLst>
                  <a:ext uri="{FF2B5EF4-FFF2-40B4-BE49-F238E27FC236}">
                    <a16:creationId xmlns:a16="http://schemas.microsoft.com/office/drawing/2014/main" xmlns="" id="{E3A1326E-5D02-4429-9A70-DE848E757558}"/>
                  </a:ext>
                </a:extLst>
              </p:cNvPr>
              <p:cNvSpPr/>
              <p:nvPr/>
            </p:nvSpPr>
            <p:spPr>
              <a:xfrm>
                <a:off x="4917060" y="3126476"/>
                <a:ext cx="2260217" cy="569572"/>
              </a:xfrm>
              <a:custGeom>
                <a:avLst/>
                <a:gdLst/>
                <a:ahLst/>
                <a:cxnLst/>
                <a:rect l="l" t="t" r="r" b="b"/>
                <a:pathLst>
                  <a:path w="2260217" h="569572" extrusionOk="0">
                    <a:moveTo>
                      <a:pt x="935840" y="338930"/>
                    </a:moveTo>
                    <a:cubicBezTo>
                      <a:pt x="935840" y="338930"/>
                      <a:pt x="720585" y="299792"/>
                      <a:pt x="661872" y="306316"/>
                    </a:cubicBezTo>
                    <a:cubicBezTo>
                      <a:pt x="603170" y="312841"/>
                      <a:pt x="361816" y="280228"/>
                      <a:pt x="316153" y="254129"/>
                    </a:cubicBezTo>
                    <a:cubicBezTo>
                      <a:pt x="270490" y="228040"/>
                      <a:pt x="192214" y="208476"/>
                      <a:pt x="185689" y="162813"/>
                    </a:cubicBezTo>
                    <a:cubicBezTo>
                      <a:pt x="179164" y="117150"/>
                      <a:pt x="140026" y="25834"/>
                      <a:pt x="140026" y="25834"/>
                    </a:cubicBezTo>
                    <a:lnTo>
                      <a:pt x="153075" y="-265"/>
                    </a:lnTo>
                    <a:cubicBezTo>
                      <a:pt x="153075" y="-265"/>
                      <a:pt x="42185" y="25834"/>
                      <a:pt x="16096" y="25834"/>
                    </a:cubicBezTo>
                    <a:cubicBezTo>
                      <a:pt x="-9993" y="25834"/>
                      <a:pt x="3047" y="91061"/>
                      <a:pt x="3047" y="91061"/>
                    </a:cubicBezTo>
                    <a:cubicBezTo>
                      <a:pt x="3047" y="91061"/>
                      <a:pt x="237877" y="410692"/>
                      <a:pt x="498795" y="443305"/>
                    </a:cubicBezTo>
                    <a:cubicBezTo>
                      <a:pt x="759713" y="475919"/>
                      <a:pt x="1222847" y="515057"/>
                      <a:pt x="1431578" y="521582"/>
                    </a:cubicBezTo>
                    <a:cubicBezTo>
                      <a:pt x="1640309" y="528106"/>
                      <a:pt x="1927326" y="599858"/>
                      <a:pt x="2005602" y="554195"/>
                    </a:cubicBezTo>
                    <a:cubicBezTo>
                      <a:pt x="2083879" y="508532"/>
                      <a:pt x="2175204" y="462869"/>
                      <a:pt x="2194769" y="417216"/>
                    </a:cubicBezTo>
                    <a:cubicBezTo>
                      <a:pt x="2214343" y="371553"/>
                      <a:pt x="2240432" y="299801"/>
                      <a:pt x="2240432" y="299801"/>
                    </a:cubicBezTo>
                    <a:lnTo>
                      <a:pt x="2260006" y="175862"/>
                    </a:lnTo>
                    <a:lnTo>
                      <a:pt x="2214343" y="143249"/>
                    </a:lnTo>
                    <a:cubicBezTo>
                      <a:pt x="2214343" y="143249"/>
                      <a:pt x="2136066" y="306326"/>
                      <a:pt x="2096928" y="358504"/>
                    </a:cubicBezTo>
                    <a:cubicBezTo>
                      <a:pt x="2057790" y="410692"/>
                      <a:pt x="1881672" y="469394"/>
                      <a:pt x="1783822" y="456345"/>
                    </a:cubicBezTo>
                    <a:cubicBezTo>
                      <a:pt x="1685981" y="443296"/>
                      <a:pt x="1333737" y="417207"/>
                      <a:pt x="1229372" y="384593"/>
                    </a:cubicBezTo>
                    <a:cubicBezTo>
                      <a:pt x="1125006" y="351979"/>
                      <a:pt x="955404" y="358504"/>
                      <a:pt x="935840" y="338930"/>
                    </a:cubicBezTo>
                    <a:close/>
                  </a:path>
                </a:pathLst>
              </a:custGeom>
              <a:solidFill>
                <a:srgbClr val="D0DC7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4;p5">
                <a:extLst>
                  <a:ext uri="{FF2B5EF4-FFF2-40B4-BE49-F238E27FC236}">
                    <a16:creationId xmlns:a16="http://schemas.microsoft.com/office/drawing/2014/main" xmlns="" id="{D6B91FB0-EAA6-477E-86BC-45F2E94E0DE5}"/>
                  </a:ext>
                </a:extLst>
              </p:cNvPr>
              <p:cNvSpPr/>
              <p:nvPr/>
            </p:nvSpPr>
            <p:spPr>
              <a:xfrm>
                <a:off x="4768606" y="3145974"/>
                <a:ext cx="2466770" cy="2265099"/>
              </a:xfrm>
              <a:custGeom>
                <a:avLst/>
                <a:gdLst/>
                <a:ahLst/>
                <a:cxnLst/>
                <a:rect l="l" t="t" r="r" b="b"/>
                <a:pathLst>
                  <a:path w="2466770" h="2265099" extrusionOk="0">
                    <a:moveTo>
                      <a:pt x="138461" y="-226"/>
                    </a:moveTo>
                    <a:cubicBezTo>
                      <a:pt x="138461" y="-226"/>
                      <a:pt x="-18092" y="97614"/>
                      <a:pt x="1482" y="749915"/>
                    </a:cubicBezTo>
                    <a:cubicBezTo>
                      <a:pt x="21056" y="1402215"/>
                      <a:pt x="275450" y="1897963"/>
                      <a:pt x="536368" y="2106656"/>
                    </a:cubicBezTo>
                    <a:cubicBezTo>
                      <a:pt x="797286" y="2315387"/>
                      <a:pt x="1358261" y="2321912"/>
                      <a:pt x="1632219" y="2100132"/>
                    </a:cubicBezTo>
                    <a:cubicBezTo>
                      <a:pt x="1906187" y="1878351"/>
                      <a:pt x="2264946" y="1434791"/>
                      <a:pt x="2369311" y="1141249"/>
                    </a:cubicBezTo>
                    <a:cubicBezTo>
                      <a:pt x="2473677" y="847718"/>
                      <a:pt x="2473677" y="508523"/>
                      <a:pt x="2460637" y="378059"/>
                    </a:cubicBezTo>
                    <a:cubicBezTo>
                      <a:pt x="2447588" y="247595"/>
                      <a:pt x="2421499" y="156279"/>
                      <a:pt x="2421499" y="156279"/>
                    </a:cubicBezTo>
                    <a:cubicBezTo>
                      <a:pt x="2421499" y="156279"/>
                      <a:pt x="2323658" y="254120"/>
                      <a:pt x="2317133" y="319356"/>
                    </a:cubicBezTo>
                    <a:cubicBezTo>
                      <a:pt x="2310609" y="384584"/>
                      <a:pt x="2212768" y="462860"/>
                      <a:pt x="2062740" y="482434"/>
                    </a:cubicBezTo>
                    <a:cubicBezTo>
                      <a:pt x="1912711" y="502008"/>
                      <a:pt x="1482191" y="410682"/>
                      <a:pt x="1351736" y="397633"/>
                    </a:cubicBezTo>
                    <a:cubicBezTo>
                      <a:pt x="1221273" y="384593"/>
                      <a:pt x="1038631" y="351979"/>
                      <a:pt x="960354" y="338930"/>
                    </a:cubicBezTo>
                    <a:cubicBezTo>
                      <a:pt x="882078" y="325881"/>
                      <a:pt x="855989" y="358494"/>
                      <a:pt x="738574" y="332406"/>
                    </a:cubicBezTo>
                    <a:cubicBezTo>
                      <a:pt x="621159" y="306316"/>
                      <a:pt x="405904" y="286743"/>
                      <a:pt x="347192" y="208466"/>
                    </a:cubicBezTo>
                    <a:cubicBezTo>
                      <a:pt x="288480" y="130190"/>
                      <a:pt x="262391" y="25824"/>
                      <a:pt x="262391" y="25824"/>
                    </a:cubicBezTo>
                    <a:lnTo>
                      <a:pt x="138451" y="-265"/>
                    </a:lnTo>
                    <a:close/>
                  </a:path>
                </a:pathLst>
              </a:custGeom>
              <a:solidFill>
                <a:srgbClr val="ABC837"/>
              </a:solidFill>
              <a:ln w="9525" cap="flat" cmpd="sng">
                <a:solidFill>
                  <a:srgbClr val="A9C63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5;p5">
                <a:extLst>
                  <a:ext uri="{FF2B5EF4-FFF2-40B4-BE49-F238E27FC236}">
                    <a16:creationId xmlns:a16="http://schemas.microsoft.com/office/drawing/2014/main" xmlns="" id="{A6B93185-4C33-4F8C-B358-5E50ED987C4A}"/>
                  </a:ext>
                </a:extLst>
              </p:cNvPr>
              <p:cNvSpPr/>
              <p:nvPr/>
            </p:nvSpPr>
            <p:spPr>
              <a:xfrm>
                <a:off x="4787597" y="3163404"/>
                <a:ext cx="2428825" cy="2230265"/>
              </a:xfrm>
              <a:custGeom>
                <a:avLst/>
                <a:gdLst/>
                <a:ahLst/>
                <a:cxnLst/>
                <a:rect l="l" t="t" r="r" b="b"/>
                <a:pathLst>
                  <a:path w="2428825" h="2230265" extrusionOk="0">
                    <a:moveTo>
                      <a:pt x="136329" y="-226"/>
                    </a:moveTo>
                    <a:cubicBezTo>
                      <a:pt x="136329" y="-226"/>
                      <a:pt x="-17814" y="96110"/>
                      <a:pt x="1455" y="738371"/>
                    </a:cubicBezTo>
                    <a:cubicBezTo>
                      <a:pt x="20724" y="1380632"/>
                      <a:pt x="271203" y="1868798"/>
                      <a:pt x="528112" y="2074252"/>
                    </a:cubicBezTo>
                    <a:cubicBezTo>
                      <a:pt x="785020" y="2279773"/>
                      <a:pt x="1337365" y="2286202"/>
                      <a:pt x="1607104" y="2067832"/>
                    </a:cubicBezTo>
                    <a:cubicBezTo>
                      <a:pt x="1876852" y="1849462"/>
                      <a:pt x="2230096" y="1412722"/>
                      <a:pt x="2332861" y="1123705"/>
                    </a:cubicBezTo>
                    <a:cubicBezTo>
                      <a:pt x="2435626" y="834687"/>
                      <a:pt x="2435626" y="500712"/>
                      <a:pt x="2422777" y="372258"/>
                    </a:cubicBezTo>
                    <a:cubicBezTo>
                      <a:pt x="2409928" y="243804"/>
                      <a:pt x="2384239" y="153888"/>
                      <a:pt x="2384239" y="153888"/>
                    </a:cubicBezTo>
                    <a:cubicBezTo>
                      <a:pt x="2384239" y="153888"/>
                      <a:pt x="2287903" y="250224"/>
                      <a:pt x="2281474" y="314451"/>
                    </a:cubicBezTo>
                    <a:cubicBezTo>
                      <a:pt x="2275054" y="378678"/>
                      <a:pt x="2178708" y="455745"/>
                      <a:pt x="2030995" y="475014"/>
                    </a:cubicBezTo>
                    <a:cubicBezTo>
                      <a:pt x="1883271" y="494283"/>
                      <a:pt x="1459380" y="404358"/>
                      <a:pt x="1330926" y="391518"/>
                    </a:cubicBezTo>
                    <a:cubicBezTo>
                      <a:pt x="1202472" y="378668"/>
                      <a:pt x="1022640" y="346560"/>
                      <a:pt x="945573" y="333711"/>
                    </a:cubicBezTo>
                    <a:cubicBezTo>
                      <a:pt x="868507" y="320871"/>
                      <a:pt x="842808" y="352980"/>
                      <a:pt x="727203" y="327291"/>
                    </a:cubicBezTo>
                    <a:cubicBezTo>
                      <a:pt x="611598" y="301602"/>
                      <a:pt x="399648" y="282333"/>
                      <a:pt x="341850" y="205256"/>
                    </a:cubicBezTo>
                    <a:cubicBezTo>
                      <a:pt x="284052" y="128190"/>
                      <a:pt x="258364" y="25424"/>
                      <a:pt x="258364" y="25424"/>
                    </a:cubicBezTo>
                    <a:lnTo>
                      <a:pt x="136320" y="-26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6;p5">
                <a:extLst>
                  <a:ext uri="{FF2B5EF4-FFF2-40B4-BE49-F238E27FC236}">
                    <a16:creationId xmlns:a16="http://schemas.microsoft.com/office/drawing/2014/main" xmlns="" id="{9212F188-15B6-4AF4-BDA8-52D905D9300F}"/>
                  </a:ext>
                </a:extLst>
              </p:cNvPr>
              <p:cNvSpPr/>
              <p:nvPr/>
            </p:nvSpPr>
            <p:spPr>
              <a:xfrm rot="-3929096">
                <a:off x="5337741" y="4321859"/>
                <a:ext cx="1495002" cy="419810"/>
              </a:xfrm>
              <a:custGeom>
                <a:avLst/>
                <a:gdLst/>
                <a:ahLst/>
                <a:cxnLst/>
                <a:rect l="l" t="t" r="r" b="b"/>
                <a:pathLst>
                  <a:path w="1494759" h="419742" extrusionOk="0">
                    <a:moveTo>
                      <a:pt x="-173" y="-190"/>
                    </a:moveTo>
                    <a:cubicBezTo>
                      <a:pt x="630728" y="221431"/>
                      <a:pt x="655371" y="227589"/>
                      <a:pt x="872211" y="233738"/>
                    </a:cubicBezTo>
                    <a:cubicBezTo>
                      <a:pt x="1089080" y="239895"/>
                      <a:pt x="1325670" y="166021"/>
                      <a:pt x="1350313" y="141400"/>
                    </a:cubicBezTo>
                    <a:cubicBezTo>
                      <a:pt x="1374957" y="116778"/>
                      <a:pt x="1646050" y="122927"/>
                      <a:pt x="1374957" y="246053"/>
                    </a:cubicBezTo>
                    <a:cubicBezTo>
                      <a:pt x="1103871" y="369179"/>
                      <a:pt x="936282" y="461517"/>
                      <a:pt x="679979" y="399958"/>
                    </a:cubicBezTo>
                    <a:cubicBezTo>
                      <a:pt x="423676" y="338400"/>
                      <a:pt x="300451" y="289148"/>
                      <a:pt x="201877" y="209116"/>
                    </a:cubicBezTo>
                    <a:cubicBezTo>
                      <a:pt x="103295" y="129084"/>
                      <a:pt x="4721" y="5967"/>
                      <a:pt x="-209" y="-190"/>
                    </a:cubicBezTo>
                    <a:close/>
                  </a:path>
                </a:pathLst>
              </a:custGeom>
              <a:solidFill>
                <a:srgbClr val="89A02C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7;p5">
                <a:extLst>
                  <a:ext uri="{FF2B5EF4-FFF2-40B4-BE49-F238E27FC236}">
                    <a16:creationId xmlns:a16="http://schemas.microsoft.com/office/drawing/2014/main" xmlns="" id="{4E511001-B8A6-42BE-85E2-B866DE53FA4A}"/>
                  </a:ext>
                </a:extLst>
              </p:cNvPr>
              <p:cNvSpPr/>
              <p:nvPr/>
            </p:nvSpPr>
            <p:spPr>
              <a:xfrm>
                <a:off x="4796716" y="3444265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754" y="1615"/>
                    </a:moveTo>
                    <a:cubicBezTo>
                      <a:pt x="38754" y="1615"/>
                      <a:pt x="-104358" y="569114"/>
                      <a:pt x="158009" y="973546"/>
                    </a:cubicBezTo>
                    <a:cubicBezTo>
                      <a:pt x="420377" y="1377968"/>
                      <a:pt x="527720" y="1541045"/>
                      <a:pt x="563490" y="1560610"/>
                    </a:cubicBezTo>
                    <a:cubicBezTo>
                      <a:pt x="599277" y="1580174"/>
                      <a:pt x="336892" y="1149663"/>
                      <a:pt x="253424" y="875695"/>
                    </a:cubicBezTo>
                    <a:cubicBezTo>
                      <a:pt x="169938" y="601728"/>
                      <a:pt x="146098" y="353859"/>
                      <a:pt x="146098" y="236444"/>
                    </a:cubicBezTo>
                    <a:cubicBezTo>
                      <a:pt x="146098" y="119030"/>
                      <a:pt x="50683" y="-17950"/>
                      <a:pt x="38754" y="1615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98;p5">
                <a:extLst>
                  <a:ext uri="{FF2B5EF4-FFF2-40B4-BE49-F238E27FC236}">
                    <a16:creationId xmlns:a16="http://schemas.microsoft.com/office/drawing/2014/main" xmlns="" id="{7D9B6AEA-857F-4272-8653-F05EB02D9D85}"/>
                  </a:ext>
                </a:extLst>
              </p:cNvPr>
              <p:cNvSpPr/>
              <p:nvPr/>
            </p:nvSpPr>
            <p:spPr>
              <a:xfrm flipH="1">
                <a:off x="6610133" y="3463834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945" y="1617"/>
                    </a:moveTo>
                    <a:cubicBezTo>
                      <a:pt x="38945" y="1617"/>
                      <a:pt x="-104168" y="569116"/>
                      <a:pt x="158200" y="973548"/>
                    </a:cubicBezTo>
                    <a:cubicBezTo>
                      <a:pt x="420567" y="1377970"/>
                      <a:pt x="527911" y="1541048"/>
                      <a:pt x="563680" y="1560612"/>
                    </a:cubicBezTo>
                    <a:cubicBezTo>
                      <a:pt x="599467" y="1580176"/>
                      <a:pt x="337082" y="1149665"/>
                      <a:pt x="253614" y="875697"/>
                    </a:cubicBezTo>
                    <a:cubicBezTo>
                      <a:pt x="170128" y="601730"/>
                      <a:pt x="146288" y="353861"/>
                      <a:pt x="146288" y="236446"/>
                    </a:cubicBezTo>
                    <a:cubicBezTo>
                      <a:pt x="146288" y="119032"/>
                      <a:pt x="50874" y="-17947"/>
                      <a:pt x="38945" y="1617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99;p5">
                <a:extLst>
                  <a:ext uri="{FF2B5EF4-FFF2-40B4-BE49-F238E27FC236}">
                    <a16:creationId xmlns:a16="http://schemas.microsoft.com/office/drawing/2014/main" xmlns="" id="{84E64108-58E7-4F76-9440-2685F327A4B1}"/>
                  </a:ext>
                </a:extLst>
              </p:cNvPr>
              <p:cNvSpPr/>
              <p:nvPr/>
            </p:nvSpPr>
            <p:spPr>
              <a:xfrm>
                <a:off x="5024722" y="2858893"/>
                <a:ext cx="587073" cy="280584"/>
              </a:xfrm>
              <a:custGeom>
                <a:avLst/>
                <a:gdLst/>
                <a:ahLst/>
                <a:cxnLst/>
                <a:rect l="l" t="t" r="r" b="b"/>
                <a:pathLst>
                  <a:path w="587073" h="280584" extrusionOk="0">
                    <a:moveTo>
                      <a:pt x="51985" y="260756"/>
                    </a:moveTo>
                    <a:cubicBezTo>
                      <a:pt x="51985" y="260756"/>
                      <a:pt x="397705" y="175955"/>
                      <a:pt x="489021" y="84638"/>
                    </a:cubicBezTo>
                    <a:cubicBezTo>
                      <a:pt x="580347" y="-6687"/>
                      <a:pt x="586862" y="-163"/>
                      <a:pt x="586862" y="-163"/>
                    </a:cubicBezTo>
                    <a:cubicBezTo>
                      <a:pt x="586862" y="-163"/>
                      <a:pt x="384646" y="143341"/>
                      <a:pt x="234618" y="182479"/>
                    </a:cubicBezTo>
                    <a:cubicBezTo>
                      <a:pt x="84589" y="221618"/>
                      <a:pt x="-212" y="280320"/>
                      <a:pt x="-212" y="280320"/>
                    </a:cubicBezTo>
                    <a:lnTo>
                      <a:pt x="51976" y="260756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200;p5">
                <a:extLst>
                  <a:ext uri="{FF2B5EF4-FFF2-40B4-BE49-F238E27FC236}">
                    <a16:creationId xmlns:a16="http://schemas.microsoft.com/office/drawing/2014/main" xmlns="" id="{1AE7F3AB-367C-40AD-9958-17A72DDA5535}"/>
                  </a:ext>
                </a:extLst>
              </p:cNvPr>
              <p:cNvSpPr/>
              <p:nvPr/>
            </p:nvSpPr>
            <p:spPr>
              <a:xfrm>
                <a:off x="5853188" y="2859052"/>
                <a:ext cx="477117" cy="319135"/>
              </a:xfrm>
              <a:custGeom>
                <a:avLst/>
                <a:gdLst/>
                <a:ahLst/>
                <a:cxnLst/>
                <a:rect l="l" t="t" r="r" b="b"/>
                <a:pathLst>
                  <a:path w="477117" h="319135" extrusionOk="0">
                    <a:moveTo>
                      <a:pt x="475962" y="117150"/>
                    </a:moveTo>
                    <a:cubicBezTo>
                      <a:pt x="443348" y="117150"/>
                      <a:pt x="286796" y="149764"/>
                      <a:pt x="254182" y="228040"/>
                    </a:cubicBezTo>
                    <a:cubicBezTo>
                      <a:pt x="221568" y="306317"/>
                      <a:pt x="182430" y="338930"/>
                      <a:pt x="169381" y="306317"/>
                    </a:cubicBezTo>
                    <a:cubicBezTo>
                      <a:pt x="156341" y="273703"/>
                      <a:pt x="234618" y="241090"/>
                      <a:pt x="195479" y="162813"/>
                    </a:cubicBezTo>
                    <a:cubicBezTo>
                      <a:pt x="156332" y="84537"/>
                      <a:pt x="195479" y="117150"/>
                      <a:pt x="117203" y="91061"/>
                    </a:cubicBezTo>
                    <a:cubicBezTo>
                      <a:pt x="38926" y="64972"/>
                      <a:pt x="-212" y="-265"/>
                      <a:pt x="-212" y="-265"/>
                    </a:cubicBezTo>
                    <a:cubicBezTo>
                      <a:pt x="-212" y="-265"/>
                      <a:pt x="51966" y="51923"/>
                      <a:pt x="208519" y="64972"/>
                    </a:cubicBezTo>
                    <a:cubicBezTo>
                      <a:pt x="365072" y="78012"/>
                      <a:pt x="489011" y="123675"/>
                      <a:pt x="475962" y="117150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201;p5">
                <a:extLst>
                  <a:ext uri="{FF2B5EF4-FFF2-40B4-BE49-F238E27FC236}">
                    <a16:creationId xmlns:a16="http://schemas.microsoft.com/office/drawing/2014/main" xmlns="" id="{1E403777-5672-4048-A7A5-47FF7D534EE6}"/>
                  </a:ext>
                </a:extLst>
              </p:cNvPr>
              <p:cNvSpPr/>
              <p:nvPr/>
            </p:nvSpPr>
            <p:spPr>
              <a:xfrm>
                <a:off x="6520528" y="3094577"/>
                <a:ext cx="224228" cy="239849"/>
              </a:xfrm>
              <a:custGeom>
                <a:avLst/>
                <a:gdLst/>
                <a:ahLst/>
                <a:cxnLst/>
                <a:rect l="l" t="t" r="r" b="b"/>
                <a:pathLst>
                  <a:path w="224228" h="239849" extrusionOk="0">
                    <a:moveTo>
                      <a:pt x="-212" y="-265"/>
                    </a:moveTo>
                    <a:cubicBezTo>
                      <a:pt x="-212" y="-265"/>
                      <a:pt x="-212" y="30682"/>
                      <a:pt x="55843" y="84841"/>
                    </a:cubicBezTo>
                    <a:cubicBezTo>
                      <a:pt x="111907" y="139000"/>
                      <a:pt x="224017" y="239585"/>
                      <a:pt x="224017" y="239585"/>
                    </a:cubicBezTo>
                    <a:cubicBezTo>
                      <a:pt x="224017" y="239585"/>
                      <a:pt x="55843" y="38426"/>
                      <a:pt x="-212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202;p5">
                <a:extLst>
                  <a:ext uri="{FF2B5EF4-FFF2-40B4-BE49-F238E27FC236}">
                    <a16:creationId xmlns:a16="http://schemas.microsoft.com/office/drawing/2014/main" xmlns="" id="{E077740C-F3C1-45A6-B4FE-49023C035B49}"/>
                  </a:ext>
                </a:extLst>
              </p:cNvPr>
              <p:cNvSpPr/>
              <p:nvPr/>
            </p:nvSpPr>
            <p:spPr>
              <a:xfrm>
                <a:off x="6316312" y="3217830"/>
                <a:ext cx="9525" cy="2348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34829" extrusionOk="0">
                    <a:moveTo>
                      <a:pt x="-212" y="-265"/>
                    </a:moveTo>
                    <a:lnTo>
                      <a:pt x="-212" y="234565"/>
                    </a:lnTo>
                  </a:path>
                </a:pathLst>
              </a:custGeom>
              <a:noFill/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203;p5">
                <a:extLst>
                  <a:ext uri="{FF2B5EF4-FFF2-40B4-BE49-F238E27FC236}">
                    <a16:creationId xmlns:a16="http://schemas.microsoft.com/office/drawing/2014/main" xmlns="" id="{761C9EF3-059F-4FF3-A6DA-CAACA3CA3957}"/>
                  </a:ext>
                </a:extLst>
              </p:cNvPr>
              <p:cNvSpPr/>
              <p:nvPr/>
            </p:nvSpPr>
            <p:spPr>
              <a:xfrm>
                <a:off x="5556584" y="3623843"/>
                <a:ext cx="738298" cy="271897"/>
              </a:xfrm>
              <a:custGeom>
                <a:avLst/>
                <a:gdLst/>
                <a:ahLst/>
                <a:cxnLst/>
                <a:rect l="l" t="t" r="r" b="b"/>
                <a:pathLst>
                  <a:path w="738298" h="271897" extrusionOk="0">
                    <a:moveTo>
                      <a:pt x="-208" y="-271"/>
                    </a:moveTo>
                    <a:cubicBezTo>
                      <a:pt x="311409" y="143289"/>
                      <a:pt x="323581" y="147278"/>
                      <a:pt x="430684" y="151261"/>
                    </a:cubicBezTo>
                    <a:cubicBezTo>
                      <a:pt x="537801" y="155250"/>
                      <a:pt x="654658" y="107396"/>
                      <a:pt x="666830" y="91447"/>
                    </a:cubicBezTo>
                    <a:cubicBezTo>
                      <a:pt x="679002" y="75497"/>
                      <a:pt x="812902" y="79481"/>
                      <a:pt x="679002" y="159238"/>
                    </a:cubicBezTo>
                    <a:cubicBezTo>
                      <a:pt x="545106" y="238996"/>
                      <a:pt x="462330" y="298810"/>
                      <a:pt x="335736" y="258934"/>
                    </a:cubicBezTo>
                    <a:cubicBezTo>
                      <a:pt x="209141" y="219058"/>
                      <a:pt x="148278" y="187154"/>
                      <a:pt x="99589" y="135312"/>
                    </a:cubicBezTo>
                    <a:cubicBezTo>
                      <a:pt x="50898" y="83469"/>
                      <a:pt x="2210" y="3717"/>
                      <a:pt x="-226" y="-271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204;p5">
                <a:extLst>
                  <a:ext uri="{FF2B5EF4-FFF2-40B4-BE49-F238E27FC236}">
                    <a16:creationId xmlns:a16="http://schemas.microsoft.com/office/drawing/2014/main" xmlns="" id="{61F5BDDB-8602-4A2E-B5B7-A5D6E91624F8}"/>
                  </a:ext>
                </a:extLst>
              </p:cNvPr>
              <p:cNvSpPr/>
              <p:nvPr/>
            </p:nvSpPr>
            <p:spPr>
              <a:xfrm>
                <a:off x="5486723" y="2961608"/>
                <a:ext cx="267519" cy="423226"/>
              </a:xfrm>
              <a:custGeom>
                <a:avLst/>
                <a:gdLst/>
                <a:ahLst/>
                <a:cxnLst/>
                <a:rect l="l" t="t" r="r" b="b"/>
                <a:pathLst>
                  <a:path w="267519" h="423226" extrusionOk="0">
                    <a:moveTo>
                      <a:pt x="267307" y="-265"/>
                    </a:moveTo>
                    <a:cubicBezTo>
                      <a:pt x="230407" y="36636"/>
                      <a:pt x="-212" y="396404"/>
                      <a:pt x="-212" y="396404"/>
                    </a:cubicBezTo>
                    <a:cubicBezTo>
                      <a:pt x="-212" y="396404"/>
                      <a:pt x="-212" y="507104"/>
                      <a:pt x="128938" y="276485"/>
                    </a:cubicBezTo>
                    <a:cubicBezTo>
                      <a:pt x="258087" y="45865"/>
                      <a:pt x="267307" y="8965"/>
                      <a:pt x="267307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" name="Google Shape;205;p5">
                <a:extLst>
                  <a:ext uri="{FF2B5EF4-FFF2-40B4-BE49-F238E27FC236}">
                    <a16:creationId xmlns:a16="http://schemas.microsoft.com/office/drawing/2014/main" xmlns="" id="{D61164DA-03E3-4A66-A41B-E08853882621}"/>
                  </a:ext>
                </a:extLst>
              </p:cNvPr>
              <p:cNvGrpSpPr/>
              <p:nvPr/>
            </p:nvGrpSpPr>
            <p:grpSpPr>
              <a:xfrm>
                <a:off x="6306235" y="1356086"/>
                <a:ext cx="1235373" cy="1660293"/>
                <a:chOff x="6306235" y="1356086"/>
                <a:chExt cx="1235373" cy="1660293"/>
              </a:xfrm>
            </p:grpSpPr>
            <p:sp>
              <p:nvSpPr>
                <p:cNvPr id="66" name="Google Shape;206;p5">
                  <a:extLst>
                    <a:ext uri="{FF2B5EF4-FFF2-40B4-BE49-F238E27FC236}">
                      <a16:creationId xmlns:a16="http://schemas.microsoft.com/office/drawing/2014/main" xmlns="" id="{CF72DDE8-8F07-4F7E-BC67-1EA9E2378B3A}"/>
                    </a:ext>
                  </a:extLst>
                </p:cNvPr>
                <p:cNvSpPr/>
                <p:nvPr/>
              </p:nvSpPr>
              <p:spPr>
                <a:xfrm>
                  <a:off x="6371938" y="1404273"/>
                  <a:ext cx="1143381" cy="1612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381" h="1612106" extrusionOk="0">
                      <a:moveTo>
                        <a:pt x="25604" y="1611840"/>
                      </a:moveTo>
                      <a:lnTo>
                        <a:pt x="1142696" y="17260"/>
                      </a:lnTo>
                      <a:lnTo>
                        <a:pt x="1120788" y="-266"/>
                      </a:lnTo>
                      <a:lnTo>
                        <a:pt x="-685" y="1607459"/>
                      </a:lnTo>
                      <a:lnTo>
                        <a:pt x="25604" y="1611840"/>
                      </a:lnTo>
                      <a:close/>
                    </a:path>
                  </a:pathLst>
                </a:custGeom>
                <a:solidFill>
                  <a:srgbClr val="FFE680">
                    <a:alpha val="43920"/>
                  </a:srgbClr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buSzPts val="1800"/>
                    <a:defRPr/>
                  </a:pPr>
                  <a:endParaRPr sz="27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7" name="Google Shape;207;p5">
                  <a:extLst>
                    <a:ext uri="{FF2B5EF4-FFF2-40B4-BE49-F238E27FC236}">
                      <a16:creationId xmlns:a16="http://schemas.microsoft.com/office/drawing/2014/main" xmlns="" id="{B6D2468F-F2DE-4676-BE2D-E7A0A38A7D24}"/>
                    </a:ext>
                  </a:extLst>
                </p:cNvPr>
                <p:cNvGrpSpPr/>
                <p:nvPr/>
              </p:nvGrpSpPr>
              <p:grpSpPr>
                <a:xfrm>
                  <a:off x="6306235" y="1356086"/>
                  <a:ext cx="1235373" cy="1647158"/>
                  <a:chOff x="6306235" y="1356086"/>
                  <a:chExt cx="1235373" cy="1647158"/>
                </a:xfrm>
              </p:grpSpPr>
              <p:sp>
                <p:nvSpPr>
                  <p:cNvPr id="68" name="Google Shape;208;p5">
                    <a:extLst>
                      <a:ext uri="{FF2B5EF4-FFF2-40B4-BE49-F238E27FC236}">
                        <a16:creationId xmlns:a16="http://schemas.microsoft.com/office/drawing/2014/main" xmlns="" id="{1270CC42-C38C-409A-BF88-4D87997E05DC}"/>
                      </a:ext>
                    </a:extLst>
                  </p:cNvPr>
                  <p:cNvSpPr/>
                  <p:nvPr/>
                </p:nvSpPr>
                <p:spPr>
                  <a:xfrm>
                    <a:off x="6306235" y="1356086"/>
                    <a:ext cx="1235373" cy="1647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373" h="1647158" extrusionOk="0">
                        <a:moveTo>
                          <a:pt x="113215" y="1646883"/>
                        </a:moveTo>
                        <a:lnTo>
                          <a:pt x="1234688" y="74210"/>
                        </a:lnTo>
                        <a:lnTo>
                          <a:pt x="1120789" y="-266"/>
                        </a:lnTo>
                        <a:lnTo>
                          <a:pt x="-685" y="1607459"/>
                        </a:lnTo>
                        <a:lnTo>
                          <a:pt x="113215" y="1646892"/>
                        </a:lnTo>
                        <a:close/>
                      </a:path>
                    </a:pathLst>
                  </a:custGeom>
                  <a:solidFill>
                    <a:srgbClr val="C8AB37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" name="Google Shape;209;p5">
                    <a:extLst>
                      <a:ext uri="{FF2B5EF4-FFF2-40B4-BE49-F238E27FC236}">
                        <a16:creationId xmlns:a16="http://schemas.microsoft.com/office/drawing/2014/main" xmlns="" id="{63A47B16-5718-49C5-808F-E159EFB1A157}"/>
                      </a:ext>
                    </a:extLst>
                  </p:cNvPr>
                  <p:cNvSpPr/>
                  <p:nvPr/>
                </p:nvSpPr>
                <p:spPr>
                  <a:xfrm>
                    <a:off x="6310692" y="1386747"/>
                    <a:ext cx="1143380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0" h="1612106" extrusionOk="0">
                        <a:moveTo>
                          <a:pt x="25604" y="1611840"/>
                        </a:moveTo>
                        <a:lnTo>
                          <a:pt x="1142695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AC9D93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" name="Google Shape;210;p5">
                    <a:extLst>
                      <a:ext uri="{FF2B5EF4-FFF2-40B4-BE49-F238E27FC236}">
                        <a16:creationId xmlns:a16="http://schemas.microsoft.com/office/drawing/2014/main" xmlns="" id="{106D3D48-2879-4FE7-909B-2E346F4CD4C3}"/>
                      </a:ext>
                    </a:extLst>
                  </p:cNvPr>
                  <p:cNvSpPr/>
                  <p:nvPr/>
                </p:nvSpPr>
                <p:spPr>
                  <a:xfrm>
                    <a:off x="6380702" y="1395510"/>
                    <a:ext cx="1099565" cy="1546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5" h="1546383" extrusionOk="0">
                        <a:moveTo>
                          <a:pt x="-685" y="1546118"/>
                        </a:moveTo>
                        <a:lnTo>
                          <a:pt x="1076973" y="-266"/>
                        </a:lnTo>
                        <a:lnTo>
                          <a:pt x="1098880" y="8496"/>
                        </a:lnTo>
                        <a:lnTo>
                          <a:pt x="-685" y="15461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38" name="Google Shape;142;p5">
            <a:extLst>
              <a:ext uri="{FF2B5EF4-FFF2-40B4-BE49-F238E27FC236}">
                <a16:creationId xmlns:a16="http://schemas.microsoft.com/office/drawing/2014/main" xmlns="" id="{290960DD-7E97-478B-BEB9-F5E2814D15B5}"/>
              </a:ext>
            </a:extLst>
          </p:cNvPr>
          <p:cNvGrpSpPr/>
          <p:nvPr/>
        </p:nvGrpSpPr>
        <p:grpSpPr>
          <a:xfrm>
            <a:off x="17010599" y="8600973"/>
            <a:ext cx="652925" cy="1575609"/>
            <a:chOff x="4028392" y="3097874"/>
            <a:chExt cx="1270158" cy="3065088"/>
          </a:xfrm>
        </p:grpSpPr>
        <p:sp>
          <p:nvSpPr>
            <p:cNvPr id="42" name="Google Shape;143;p5">
              <a:extLst>
                <a:ext uri="{FF2B5EF4-FFF2-40B4-BE49-F238E27FC236}">
                  <a16:creationId xmlns:a16="http://schemas.microsoft.com/office/drawing/2014/main" xmlns="" id="{644F6681-FC45-493F-895D-453B2FCC1291}"/>
                </a:ext>
              </a:extLst>
            </p:cNvPr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44;p5">
              <a:extLst>
                <a:ext uri="{FF2B5EF4-FFF2-40B4-BE49-F238E27FC236}">
                  <a16:creationId xmlns:a16="http://schemas.microsoft.com/office/drawing/2014/main" xmlns="" id="{65724720-5E33-4B2B-802E-0FB974BF9267}"/>
                </a:ext>
              </a:extLst>
            </p:cNvPr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45;p5">
              <a:extLst>
                <a:ext uri="{FF2B5EF4-FFF2-40B4-BE49-F238E27FC236}">
                  <a16:creationId xmlns:a16="http://schemas.microsoft.com/office/drawing/2014/main" xmlns="" id="{5F33027D-248F-4B4C-9152-C0B5C85C9B3D}"/>
                </a:ext>
              </a:extLst>
            </p:cNvPr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46;p5">
              <a:extLst>
                <a:ext uri="{FF2B5EF4-FFF2-40B4-BE49-F238E27FC236}">
                  <a16:creationId xmlns:a16="http://schemas.microsoft.com/office/drawing/2014/main" xmlns="" id="{CD8E6CA8-6B7E-415A-B00A-4DC75B94F4C9}"/>
                </a:ext>
              </a:extLst>
            </p:cNvPr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47;p5">
              <a:extLst>
                <a:ext uri="{FF2B5EF4-FFF2-40B4-BE49-F238E27FC236}">
                  <a16:creationId xmlns:a16="http://schemas.microsoft.com/office/drawing/2014/main" xmlns="" id="{C90EC12D-12A6-4D58-A786-4D5B71139361}"/>
                </a:ext>
              </a:extLst>
            </p:cNvPr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48;p5">
              <a:extLst>
                <a:ext uri="{FF2B5EF4-FFF2-40B4-BE49-F238E27FC236}">
                  <a16:creationId xmlns:a16="http://schemas.microsoft.com/office/drawing/2014/main" xmlns="" id="{BDAFEA18-795C-4E5B-B96E-D05787B6FCC6}"/>
                </a:ext>
              </a:extLst>
            </p:cNvPr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Google Shape;222;p6">
            <a:extLst>
              <a:ext uri="{FF2B5EF4-FFF2-40B4-BE49-F238E27FC236}">
                <a16:creationId xmlns:a16="http://schemas.microsoft.com/office/drawing/2014/main" xmlns="" id="{B87917B5-5A90-4EF6-8F6D-038D5A87AE11}"/>
              </a:ext>
            </a:extLst>
          </p:cNvPr>
          <p:cNvSpPr/>
          <p:nvPr userDrawn="1"/>
        </p:nvSpPr>
        <p:spPr>
          <a:xfrm>
            <a:off x="4690583" y="272938"/>
            <a:ext cx="3178542" cy="596171"/>
          </a:xfrm>
          <a:custGeom>
            <a:avLst/>
            <a:gdLst/>
            <a:ahLst/>
            <a:cxnLst/>
            <a:rect l="l" t="t" r="r" b="b"/>
            <a:pathLst>
              <a:path w="2119028" h="397447" extrusionOk="0">
                <a:moveTo>
                  <a:pt x="2119029" y="397448"/>
                </a:moveTo>
                <a:lnTo>
                  <a:pt x="0" y="397448"/>
                </a:lnTo>
                <a:lnTo>
                  <a:pt x="230433" y="351589"/>
                </a:lnTo>
                <a:lnTo>
                  <a:pt x="290713" y="278237"/>
                </a:lnTo>
                <a:cubicBezTo>
                  <a:pt x="363443" y="189633"/>
                  <a:pt x="462422" y="134333"/>
                  <a:pt x="548432" y="134333"/>
                </a:cubicBezTo>
                <a:cubicBezTo>
                  <a:pt x="634547" y="134333"/>
                  <a:pt x="693789" y="189529"/>
                  <a:pt x="703023" y="278237"/>
                </a:cubicBezTo>
                <a:lnTo>
                  <a:pt x="761124" y="211006"/>
                </a:lnTo>
                <a:cubicBezTo>
                  <a:pt x="843088" y="115969"/>
                  <a:pt x="951301" y="57660"/>
                  <a:pt x="1045508" y="57660"/>
                </a:cubicBezTo>
                <a:cubicBezTo>
                  <a:pt x="1139715" y="57660"/>
                  <a:pt x="1206012" y="115969"/>
                  <a:pt x="1219811" y="211006"/>
                </a:cubicBezTo>
                <a:lnTo>
                  <a:pt x="1282581" y="146783"/>
                </a:lnTo>
                <a:cubicBezTo>
                  <a:pt x="1399198" y="27572"/>
                  <a:pt x="1547252" y="-25964"/>
                  <a:pt x="1655050" y="12113"/>
                </a:cubicBezTo>
                <a:cubicBezTo>
                  <a:pt x="1762745" y="50190"/>
                  <a:pt x="1807877" y="172099"/>
                  <a:pt x="1768347" y="318596"/>
                </a:cubicBezTo>
                <a:lnTo>
                  <a:pt x="2119029" y="397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223;p6">
            <a:extLst>
              <a:ext uri="{FF2B5EF4-FFF2-40B4-BE49-F238E27FC236}">
                <a16:creationId xmlns:a16="http://schemas.microsoft.com/office/drawing/2014/main" xmlns="" id="{77A35F63-CFB1-4DD5-A637-A25BD43586C4}"/>
              </a:ext>
            </a:extLst>
          </p:cNvPr>
          <p:cNvSpPr/>
          <p:nvPr userDrawn="1"/>
        </p:nvSpPr>
        <p:spPr>
          <a:xfrm>
            <a:off x="1363193" y="3751189"/>
            <a:ext cx="3178542" cy="596327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24;p6">
            <a:extLst>
              <a:ext uri="{FF2B5EF4-FFF2-40B4-BE49-F238E27FC236}">
                <a16:creationId xmlns:a16="http://schemas.microsoft.com/office/drawing/2014/main" xmlns="" id="{0A124FEE-D72E-46FD-A18B-2733A0F3378B}"/>
              </a:ext>
            </a:extLst>
          </p:cNvPr>
          <p:cNvSpPr/>
          <p:nvPr userDrawn="1"/>
        </p:nvSpPr>
        <p:spPr>
          <a:xfrm>
            <a:off x="10789101" y="519628"/>
            <a:ext cx="1620396" cy="335411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04626132-7375-425A-853C-8625B140384D}"/>
              </a:ext>
            </a:extLst>
          </p:cNvPr>
          <p:cNvGrpSpPr/>
          <p:nvPr/>
        </p:nvGrpSpPr>
        <p:grpSpPr>
          <a:xfrm>
            <a:off x="1595775" y="575221"/>
            <a:ext cx="15252564" cy="3294928"/>
            <a:chOff x="1173559" y="-770802"/>
            <a:chExt cx="10154273" cy="3368012"/>
          </a:xfrm>
          <a:solidFill>
            <a:schemeClr val="bg1">
              <a:lumMod val="40000"/>
              <a:lumOff val="60000"/>
              <a:alpha val="29000"/>
            </a:schemeClr>
          </a:solidFill>
        </p:grpSpPr>
        <p:sp>
          <p:nvSpPr>
            <p:cNvPr id="137" name="Rounded Rectangle 13">
              <a:extLst>
                <a:ext uri="{FF2B5EF4-FFF2-40B4-BE49-F238E27FC236}">
                  <a16:creationId xmlns:a16="http://schemas.microsoft.com/office/drawing/2014/main" xmlns="" id="{5B139C47-B781-401E-B292-6C5E60294746}"/>
                </a:ext>
              </a:extLst>
            </p:cNvPr>
            <p:cNvSpPr/>
            <p:nvPr/>
          </p:nvSpPr>
          <p:spPr>
            <a:xfrm>
              <a:off x="1196732" y="-770802"/>
              <a:ext cx="10131100" cy="3368012"/>
            </a:xfrm>
            <a:custGeom>
              <a:avLst/>
              <a:gdLst>
                <a:gd name="connsiteX0" fmla="*/ 0 w 10131100"/>
                <a:gd name="connsiteY0" fmla="*/ 250830 h 1504950"/>
                <a:gd name="connsiteX1" fmla="*/ 250830 w 10131100"/>
                <a:gd name="connsiteY1" fmla="*/ 0 h 1504950"/>
                <a:gd name="connsiteX2" fmla="*/ 817268 w 10131100"/>
                <a:gd name="connsiteY2" fmla="*/ 0 h 1504950"/>
                <a:gd name="connsiteX3" fmla="*/ 1480000 w 10131100"/>
                <a:gd name="connsiteY3" fmla="*/ 0 h 1504950"/>
                <a:gd name="connsiteX4" fmla="*/ 1950143 w 10131100"/>
                <a:gd name="connsiteY4" fmla="*/ 0 h 1504950"/>
                <a:gd name="connsiteX5" fmla="*/ 2227697 w 10131100"/>
                <a:gd name="connsiteY5" fmla="*/ 0 h 1504950"/>
                <a:gd name="connsiteX6" fmla="*/ 2505252 w 10131100"/>
                <a:gd name="connsiteY6" fmla="*/ 0 h 1504950"/>
                <a:gd name="connsiteX7" fmla="*/ 2879101 w 10131100"/>
                <a:gd name="connsiteY7" fmla="*/ 0 h 1504950"/>
                <a:gd name="connsiteX8" fmla="*/ 3638127 w 10131100"/>
                <a:gd name="connsiteY8" fmla="*/ 0 h 1504950"/>
                <a:gd name="connsiteX9" fmla="*/ 4011976 w 10131100"/>
                <a:gd name="connsiteY9" fmla="*/ 0 h 1504950"/>
                <a:gd name="connsiteX10" fmla="*/ 4289530 w 10131100"/>
                <a:gd name="connsiteY10" fmla="*/ 0 h 1504950"/>
                <a:gd name="connsiteX11" fmla="*/ 4567085 w 10131100"/>
                <a:gd name="connsiteY11" fmla="*/ 0 h 1504950"/>
                <a:gd name="connsiteX12" fmla="*/ 5133523 w 10131100"/>
                <a:gd name="connsiteY12" fmla="*/ 0 h 1504950"/>
                <a:gd name="connsiteX13" fmla="*/ 5411077 w 10131100"/>
                <a:gd name="connsiteY13" fmla="*/ 0 h 1504950"/>
                <a:gd name="connsiteX14" fmla="*/ 5977515 w 10131100"/>
                <a:gd name="connsiteY14" fmla="*/ 0 h 1504950"/>
                <a:gd name="connsiteX15" fmla="*/ 6640247 w 10131100"/>
                <a:gd name="connsiteY15" fmla="*/ 0 h 1504950"/>
                <a:gd name="connsiteX16" fmla="*/ 7399273 w 10131100"/>
                <a:gd name="connsiteY16" fmla="*/ 0 h 1504950"/>
                <a:gd name="connsiteX17" fmla="*/ 8062005 w 10131100"/>
                <a:gd name="connsiteY17" fmla="*/ 0 h 1504950"/>
                <a:gd name="connsiteX18" fmla="*/ 8435854 w 10131100"/>
                <a:gd name="connsiteY18" fmla="*/ 0 h 1504950"/>
                <a:gd name="connsiteX19" fmla="*/ 9002292 w 10131100"/>
                <a:gd name="connsiteY19" fmla="*/ 0 h 1504950"/>
                <a:gd name="connsiteX20" fmla="*/ 9880270 w 10131100"/>
                <a:gd name="connsiteY20" fmla="*/ 0 h 1504950"/>
                <a:gd name="connsiteX21" fmla="*/ 10131100 w 10131100"/>
                <a:gd name="connsiteY21" fmla="*/ 250830 h 1504950"/>
                <a:gd name="connsiteX22" fmla="*/ 10131100 w 10131100"/>
                <a:gd name="connsiteY22" fmla="*/ 742442 h 1504950"/>
                <a:gd name="connsiteX23" fmla="*/ 10131100 w 10131100"/>
                <a:gd name="connsiteY23" fmla="*/ 1254120 h 1504950"/>
                <a:gd name="connsiteX24" fmla="*/ 9880270 w 10131100"/>
                <a:gd name="connsiteY24" fmla="*/ 1504950 h 1504950"/>
                <a:gd name="connsiteX25" fmla="*/ 9410127 w 10131100"/>
                <a:gd name="connsiteY25" fmla="*/ 1504950 h 1504950"/>
                <a:gd name="connsiteX26" fmla="*/ 8843689 w 10131100"/>
                <a:gd name="connsiteY26" fmla="*/ 1504950 h 1504950"/>
                <a:gd name="connsiteX27" fmla="*/ 8373546 w 10131100"/>
                <a:gd name="connsiteY27" fmla="*/ 1504950 h 1504950"/>
                <a:gd name="connsiteX28" fmla="*/ 7807108 w 10131100"/>
                <a:gd name="connsiteY28" fmla="*/ 1504950 h 1504950"/>
                <a:gd name="connsiteX29" fmla="*/ 7336965 w 10131100"/>
                <a:gd name="connsiteY29" fmla="*/ 1504950 h 1504950"/>
                <a:gd name="connsiteX30" fmla="*/ 6866822 w 10131100"/>
                <a:gd name="connsiteY30" fmla="*/ 1504950 h 1504950"/>
                <a:gd name="connsiteX31" fmla="*/ 6300384 w 10131100"/>
                <a:gd name="connsiteY31" fmla="*/ 1504950 h 1504950"/>
                <a:gd name="connsiteX32" fmla="*/ 6022830 w 10131100"/>
                <a:gd name="connsiteY32" fmla="*/ 1504950 h 1504950"/>
                <a:gd name="connsiteX33" fmla="*/ 5263803 w 10131100"/>
                <a:gd name="connsiteY33" fmla="*/ 1504950 h 1504950"/>
                <a:gd name="connsiteX34" fmla="*/ 4601071 w 10131100"/>
                <a:gd name="connsiteY34" fmla="*/ 1504950 h 1504950"/>
                <a:gd name="connsiteX35" fmla="*/ 3842045 w 10131100"/>
                <a:gd name="connsiteY35" fmla="*/ 1504950 h 1504950"/>
                <a:gd name="connsiteX36" fmla="*/ 3083018 w 10131100"/>
                <a:gd name="connsiteY36" fmla="*/ 1504950 h 1504950"/>
                <a:gd name="connsiteX37" fmla="*/ 2420286 w 10131100"/>
                <a:gd name="connsiteY37" fmla="*/ 1504950 h 1504950"/>
                <a:gd name="connsiteX38" fmla="*/ 2142732 w 10131100"/>
                <a:gd name="connsiteY38" fmla="*/ 1504950 h 1504950"/>
                <a:gd name="connsiteX39" fmla="*/ 1672588 w 10131100"/>
                <a:gd name="connsiteY39" fmla="*/ 1504950 h 1504950"/>
                <a:gd name="connsiteX40" fmla="*/ 1298740 w 10131100"/>
                <a:gd name="connsiteY40" fmla="*/ 1504950 h 1504950"/>
                <a:gd name="connsiteX41" fmla="*/ 250830 w 10131100"/>
                <a:gd name="connsiteY41" fmla="*/ 1504950 h 1504950"/>
                <a:gd name="connsiteX42" fmla="*/ 0 w 10131100"/>
                <a:gd name="connsiteY42" fmla="*/ 1254120 h 1504950"/>
                <a:gd name="connsiteX43" fmla="*/ 0 w 10131100"/>
                <a:gd name="connsiteY43" fmla="*/ 782574 h 1504950"/>
                <a:gd name="connsiteX44" fmla="*/ 0 w 10131100"/>
                <a:gd name="connsiteY44" fmla="*/ 250830 h 150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131100" h="1504950" fill="none" extrusionOk="0">
                  <a:moveTo>
                    <a:pt x="0" y="250830"/>
                  </a:moveTo>
                  <a:cubicBezTo>
                    <a:pt x="2452" y="128033"/>
                    <a:pt x="107654" y="-26643"/>
                    <a:pt x="250830" y="0"/>
                  </a:cubicBezTo>
                  <a:cubicBezTo>
                    <a:pt x="372455" y="-24100"/>
                    <a:pt x="637390" y="23658"/>
                    <a:pt x="817268" y="0"/>
                  </a:cubicBezTo>
                  <a:cubicBezTo>
                    <a:pt x="997146" y="-23658"/>
                    <a:pt x="1323057" y="29557"/>
                    <a:pt x="1480000" y="0"/>
                  </a:cubicBezTo>
                  <a:cubicBezTo>
                    <a:pt x="1636943" y="-29557"/>
                    <a:pt x="1764077" y="53162"/>
                    <a:pt x="1950143" y="0"/>
                  </a:cubicBezTo>
                  <a:cubicBezTo>
                    <a:pt x="2136209" y="-53162"/>
                    <a:pt x="2151005" y="27321"/>
                    <a:pt x="2227697" y="0"/>
                  </a:cubicBezTo>
                  <a:cubicBezTo>
                    <a:pt x="2304389" y="-27321"/>
                    <a:pt x="2403580" y="32383"/>
                    <a:pt x="2505252" y="0"/>
                  </a:cubicBezTo>
                  <a:cubicBezTo>
                    <a:pt x="2606925" y="-32383"/>
                    <a:pt x="2776348" y="15841"/>
                    <a:pt x="2879101" y="0"/>
                  </a:cubicBezTo>
                  <a:cubicBezTo>
                    <a:pt x="2981854" y="-15841"/>
                    <a:pt x="3296810" y="53229"/>
                    <a:pt x="3638127" y="0"/>
                  </a:cubicBezTo>
                  <a:cubicBezTo>
                    <a:pt x="3979444" y="-53229"/>
                    <a:pt x="3916217" y="16254"/>
                    <a:pt x="4011976" y="0"/>
                  </a:cubicBezTo>
                  <a:cubicBezTo>
                    <a:pt x="4107735" y="-16254"/>
                    <a:pt x="4191056" y="6450"/>
                    <a:pt x="4289530" y="0"/>
                  </a:cubicBezTo>
                  <a:cubicBezTo>
                    <a:pt x="4388004" y="-6450"/>
                    <a:pt x="4478155" y="11921"/>
                    <a:pt x="4567085" y="0"/>
                  </a:cubicBezTo>
                  <a:cubicBezTo>
                    <a:pt x="4656015" y="-11921"/>
                    <a:pt x="4973524" y="35667"/>
                    <a:pt x="5133523" y="0"/>
                  </a:cubicBezTo>
                  <a:cubicBezTo>
                    <a:pt x="5293522" y="-35667"/>
                    <a:pt x="5280261" y="17161"/>
                    <a:pt x="5411077" y="0"/>
                  </a:cubicBezTo>
                  <a:cubicBezTo>
                    <a:pt x="5541893" y="-17161"/>
                    <a:pt x="5783659" y="4455"/>
                    <a:pt x="5977515" y="0"/>
                  </a:cubicBezTo>
                  <a:cubicBezTo>
                    <a:pt x="6171371" y="-4455"/>
                    <a:pt x="6429919" y="18199"/>
                    <a:pt x="6640247" y="0"/>
                  </a:cubicBezTo>
                  <a:cubicBezTo>
                    <a:pt x="6850575" y="-18199"/>
                    <a:pt x="7121041" y="23967"/>
                    <a:pt x="7399273" y="0"/>
                  </a:cubicBezTo>
                  <a:cubicBezTo>
                    <a:pt x="7677505" y="-23967"/>
                    <a:pt x="7836727" y="64531"/>
                    <a:pt x="8062005" y="0"/>
                  </a:cubicBezTo>
                  <a:cubicBezTo>
                    <a:pt x="8287283" y="-64531"/>
                    <a:pt x="8280658" y="28404"/>
                    <a:pt x="8435854" y="0"/>
                  </a:cubicBezTo>
                  <a:cubicBezTo>
                    <a:pt x="8591050" y="-28404"/>
                    <a:pt x="8821341" y="23170"/>
                    <a:pt x="9002292" y="0"/>
                  </a:cubicBezTo>
                  <a:cubicBezTo>
                    <a:pt x="9183243" y="-23170"/>
                    <a:pt x="9542011" y="2158"/>
                    <a:pt x="9880270" y="0"/>
                  </a:cubicBezTo>
                  <a:cubicBezTo>
                    <a:pt x="10017652" y="4997"/>
                    <a:pt x="10110190" y="117639"/>
                    <a:pt x="10131100" y="250830"/>
                  </a:cubicBezTo>
                  <a:cubicBezTo>
                    <a:pt x="10186393" y="381931"/>
                    <a:pt x="10123784" y="642984"/>
                    <a:pt x="10131100" y="742442"/>
                  </a:cubicBezTo>
                  <a:cubicBezTo>
                    <a:pt x="10138416" y="841900"/>
                    <a:pt x="10103014" y="1029301"/>
                    <a:pt x="10131100" y="1254120"/>
                  </a:cubicBezTo>
                  <a:cubicBezTo>
                    <a:pt x="10150040" y="1400090"/>
                    <a:pt x="10014613" y="1503223"/>
                    <a:pt x="9880270" y="1504950"/>
                  </a:cubicBezTo>
                  <a:cubicBezTo>
                    <a:pt x="9781080" y="1530065"/>
                    <a:pt x="9564203" y="1503083"/>
                    <a:pt x="9410127" y="1504950"/>
                  </a:cubicBezTo>
                  <a:cubicBezTo>
                    <a:pt x="9256051" y="1506817"/>
                    <a:pt x="9064026" y="1492621"/>
                    <a:pt x="8843689" y="1504950"/>
                  </a:cubicBezTo>
                  <a:cubicBezTo>
                    <a:pt x="8623352" y="1517279"/>
                    <a:pt x="8473129" y="1461901"/>
                    <a:pt x="8373546" y="1504950"/>
                  </a:cubicBezTo>
                  <a:cubicBezTo>
                    <a:pt x="8273963" y="1547999"/>
                    <a:pt x="7942213" y="1461280"/>
                    <a:pt x="7807108" y="1504950"/>
                  </a:cubicBezTo>
                  <a:cubicBezTo>
                    <a:pt x="7672003" y="1548620"/>
                    <a:pt x="7564954" y="1450404"/>
                    <a:pt x="7336965" y="1504950"/>
                  </a:cubicBezTo>
                  <a:cubicBezTo>
                    <a:pt x="7108976" y="1559496"/>
                    <a:pt x="6972070" y="1456822"/>
                    <a:pt x="6866822" y="1504950"/>
                  </a:cubicBezTo>
                  <a:cubicBezTo>
                    <a:pt x="6761574" y="1553078"/>
                    <a:pt x="6480220" y="1443783"/>
                    <a:pt x="6300384" y="1504950"/>
                  </a:cubicBezTo>
                  <a:cubicBezTo>
                    <a:pt x="6120548" y="1566117"/>
                    <a:pt x="6145395" y="1495747"/>
                    <a:pt x="6022830" y="1504950"/>
                  </a:cubicBezTo>
                  <a:cubicBezTo>
                    <a:pt x="5900265" y="1514153"/>
                    <a:pt x="5537810" y="1452045"/>
                    <a:pt x="5263803" y="1504950"/>
                  </a:cubicBezTo>
                  <a:cubicBezTo>
                    <a:pt x="4989796" y="1557855"/>
                    <a:pt x="4879011" y="1455889"/>
                    <a:pt x="4601071" y="1504950"/>
                  </a:cubicBezTo>
                  <a:cubicBezTo>
                    <a:pt x="4323131" y="1554011"/>
                    <a:pt x="4174414" y="1437199"/>
                    <a:pt x="3842045" y="1504950"/>
                  </a:cubicBezTo>
                  <a:cubicBezTo>
                    <a:pt x="3509676" y="1572701"/>
                    <a:pt x="3238796" y="1439640"/>
                    <a:pt x="3083018" y="1504950"/>
                  </a:cubicBezTo>
                  <a:cubicBezTo>
                    <a:pt x="2927240" y="1570260"/>
                    <a:pt x="2586812" y="1472534"/>
                    <a:pt x="2420286" y="1504950"/>
                  </a:cubicBezTo>
                  <a:cubicBezTo>
                    <a:pt x="2253760" y="1537366"/>
                    <a:pt x="2239707" y="1495709"/>
                    <a:pt x="2142732" y="1504950"/>
                  </a:cubicBezTo>
                  <a:cubicBezTo>
                    <a:pt x="2045757" y="1514191"/>
                    <a:pt x="1802405" y="1484727"/>
                    <a:pt x="1672588" y="1504950"/>
                  </a:cubicBezTo>
                  <a:cubicBezTo>
                    <a:pt x="1542771" y="1525173"/>
                    <a:pt x="1419512" y="1494017"/>
                    <a:pt x="1298740" y="1504950"/>
                  </a:cubicBezTo>
                  <a:cubicBezTo>
                    <a:pt x="1177968" y="1515883"/>
                    <a:pt x="757056" y="1435063"/>
                    <a:pt x="250830" y="1504950"/>
                  </a:cubicBezTo>
                  <a:cubicBezTo>
                    <a:pt x="80850" y="1492127"/>
                    <a:pt x="3983" y="1406097"/>
                    <a:pt x="0" y="1254120"/>
                  </a:cubicBezTo>
                  <a:cubicBezTo>
                    <a:pt x="-19265" y="1076876"/>
                    <a:pt x="40470" y="965755"/>
                    <a:pt x="0" y="782574"/>
                  </a:cubicBezTo>
                  <a:cubicBezTo>
                    <a:pt x="-40470" y="599393"/>
                    <a:pt x="45987" y="411120"/>
                    <a:pt x="0" y="250830"/>
                  </a:cubicBezTo>
                  <a:close/>
                </a:path>
                <a:path w="10131100" h="1504950" stroke="0" extrusionOk="0">
                  <a:moveTo>
                    <a:pt x="0" y="250830"/>
                  </a:moveTo>
                  <a:cubicBezTo>
                    <a:pt x="-5857" y="112877"/>
                    <a:pt x="116100" y="-39353"/>
                    <a:pt x="250830" y="0"/>
                  </a:cubicBezTo>
                  <a:cubicBezTo>
                    <a:pt x="436822" y="-6742"/>
                    <a:pt x="713030" y="52408"/>
                    <a:pt x="913562" y="0"/>
                  </a:cubicBezTo>
                  <a:cubicBezTo>
                    <a:pt x="1114094" y="-52408"/>
                    <a:pt x="1362912" y="28833"/>
                    <a:pt x="1480000" y="0"/>
                  </a:cubicBezTo>
                  <a:cubicBezTo>
                    <a:pt x="1597088" y="-28833"/>
                    <a:pt x="1808473" y="24497"/>
                    <a:pt x="2046437" y="0"/>
                  </a:cubicBezTo>
                  <a:cubicBezTo>
                    <a:pt x="2284401" y="-24497"/>
                    <a:pt x="2326981" y="1782"/>
                    <a:pt x="2516581" y="0"/>
                  </a:cubicBezTo>
                  <a:cubicBezTo>
                    <a:pt x="2706181" y="-1782"/>
                    <a:pt x="2993337" y="27825"/>
                    <a:pt x="3179313" y="0"/>
                  </a:cubicBezTo>
                  <a:cubicBezTo>
                    <a:pt x="3365289" y="-27825"/>
                    <a:pt x="3505563" y="40873"/>
                    <a:pt x="3649456" y="0"/>
                  </a:cubicBezTo>
                  <a:cubicBezTo>
                    <a:pt x="3793349" y="-40873"/>
                    <a:pt x="3897168" y="34309"/>
                    <a:pt x="4023305" y="0"/>
                  </a:cubicBezTo>
                  <a:cubicBezTo>
                    <a:pt x="4149442" y="-34309"/>
                    <a:pt x="4238413" y="43413"/>
                    <a:pt x="4397154" y="0"/>
                  </a:cubicBezTo>
                  <a:cubicBezTo>
                    <a:pt x="4555895" y="-43413"/>
                    <a:pt x="4594727" y="1160"/>
                    <a:pt x="4674708" y="0"/>
                  </a:cubicBezTo>
                  <a:cubicBezTo>
                    <a:pt x="4754689" y="-1160"/>
                    <a:pt x="5093280" y="41659"/>
                    <a:pt x="5241146" y="0"/>
                  </a:cubicBezTo>
                  <a:cubicBezTo>
                    <a:pt x="5389012" y="-41659"/>
                    <a:pt x="5696113" y="76444"/>
                    <a:pt x="5903878" y="0"/>
                  </a:cubicBezTo>
                  <a:cubicBezTo>
                    <a:pt x="6111643" y="-76444"/>
                    <a:pt x="6256063" y="24357"/>
                    <a:pt x="6470315" y="0"/>
                  </a:cubicBezTo>
                  <a:cubicBezTo>
                    <a:pt x="6684567" y="-24357"/>
                    <a:pt x="7063572" y="16759"/>
                    <a:pt x="7229342" y="0"/>
                  </a:cubicBezTo>
                  <a:cubicBezTo>
                    <a:pt x="7395112" y="-16759"/>
                    <a:pt x="7756697" y="35903"/>
                    <a:pt x="7892074" y="0"/>
                  </a:cubicBezTo>
                  <a:cubicBezTo>
                    <a:pt x="8027451" y="-35903"/>
                    <a:pt x="8169109" y="932"/>
                    <a:pt x="8265923" y="0"/>
                  </a:cubicBezTo>
                  <a:cubicBezTo>
                    <a:pt x="8362737" y="-932"/>
                    <a:pt x="8425724" y="16871"/>
                    <a:pt x="8543477" y="0"/>
                  </a:cubicBezTo>
                  <a:cubicBezTo>
                    <a:pt x="8661230" y="-16871"/>
                    <a:pt x="8855261" y="27623"/>
                    <a:pt x="9109915" y="0"/>
                  </a:cubicBezTo>
                  <a:cubicBezTo>
                    <a:pt x="9364569" y="-27623"/>
                    <a:pt x="9256758" y="23031"/>
                    <a:pt x="9387469" y="0"/>
                  </a:cubicBezTo>
                  <a:cubicBezTo>
                    <a:pt x="9518180" y="-23031"/>
                    <a:pt x="9724384" y="27768"/>
                    <a:pt x="9880270" y="0"/>
                  </a:cubicBezTo>
                  <a:cubicBezTo>
                    <a:pt x="10045774" y="16441"/>
                    <a:pt x="10163506" y="129932"/>
                    <a:pt x="10131100" y="250830"/>
                  </a:cubicBezTo>
                  <a:cubicBezTo>
                    <a:pt x="10143733" y="474315"/>
                    <a:pt x="10073741" y="572872"/>
                    <a:pt x="10131100" y="762508"/>
                  </a:cubicBezTo>
                  <a:cubicBezTo>
                    <a:pt x="10188459" y="952144"/>
                    <a:pt x="10092945" y="1100245"/>
                    <a:pt x="10131100" y="1254120"/>
                  </a:cubicBezTo>
                  <a:cubicBezTo>
                    <a:pt x="10146444" y="1408823"/>
                    <a:pt x="10000461" y="1531878"/>
                    <a:pt x="9880270" y="1504950"/>
                  </a:cubicBezTo>
                  <a:cubicBezTo>
                    <a:pt x="9676687" y="1549779"/>
                    <a:pt x="9643413" y="1493925"/>
                    <a:pt x="9410127" y="1504950"/>
                  </a:cubicBezTo>
                  <a:cubicBezTo>
                    <a:pt x="9176841" y="1515975"/>
                    <a:pt x="8978315" y="1472577"/>
                    <a:pt x="8843689" y="1504950"/>
                  </a:cubicBezTo>
                  <a:cubicBezTo>
                    <a:pt x="8709063" y="1537323"/>
                    <a:pt x="8358504" y="1439815"/>
                    <a:pt x="8084663" y="1504950"/>
                  </a:cubicBezTo>
                  <a:cubicBezTo>
                    <a:pt x="7810822" y="1570085"/>
                    <a:pt x="7892857" y="1460192"/>
                    <a:pt x="7710814" y="1504950"/>
                  </a:cubicBezTo>
                  <a:cubicBezTo>
                    <a:pt x="7528771" y="1549708"/>
                    <a:pt x="7367685" y="1450158"/>
                    <a:pt x="7240671" y="1504950"/>
                  </a:cubicBezTo>
                  <a:cubicBezTo>
                    <a:pt x="7113657" y="1559742"/>
                    <a:pt x="6678306" y="1490975"/>
                    <a:pt x="6481644" y="1504950"/>
                  </a:cubicBezTo>
                  <a:cubicBezTo>
                    <a:pt x="6284982" y="1518925"/>
                    <a:pt x="6306870" y="1472960"/>
                    <a:pt x="6204090" y="1504950"/>
                  </a:cubicBezTo>
                  <a:cubicBezTo>
                    <a:pt x="6101310" y="1536940"/>
                    <a:pt x="5739309" y="1466307"/>
                    <a:pt x="5445063" y="1504950"/>
                  </a:cubicBezTo>
                  <a:cubicBezTo>
                    <a:pt x="5150817" y="1543593"/>
                    <a:pt x="5277785" y="1503792"/>
                    <a:pt x="5167509" y="1504950"/>
                  </a:cubicBezTo>
                  <a:cubicBezTo>
                    <a:pt x="5057233" y="1506108"/>
                    <a:pt x="4728518" y="1486031"/>
                    <a:pt x="4408482" y="1504950"/>
                  </a:cubicBezTo>
                  <a:cubicBezTo>
                    <a:pt x="4088446" y="1523869"/>
                    <a:pt x="3935034" y="1452222"/>
                    <a:pt x="3745750" y="1504950"/>
                  </a:cubicBezTo>
                  <a:cubicBezTo>
                    <a:pt x="3556466" y="1557678"/>
                    <a:pt x="3332903" y="1466318"/>
                    <a:pt x="3179313" y="1504950"/>
                  </a:cubicBezTo>
                  <a:cubicBezTo>
                    <a:pt x="3025723" y="1543582"/>
                    <a:pt x="2980983" y="1477891"/>
                    <a:pt x="2805464" y="1504950"/>
                  </a:cubicBezTo>
                  <a:cubicBezTo>
                    <a:pt x="2629945" y="1532009"/>
                    <a:pt x="2543822" y="1459089"/>
                    <a:pt x="2335321" y="1504950"/>
                  </a:cubicBezTo>
                  <a:cubicBezTo>
                    <a:pt x="2126820" y="1550811"/>
                    <a:pt x="1957854" y="1499519"/>
                    <a:pt x="1768883" y="1504950"/>
                  </a:cubicBezTo>
                  <a:cubicBezTo>
                    <a:pt x="1579912" y="1510381"/>
                    <a:pt x="1383233" y="1443813"/>
                    <a:pt x="1106151" y="1504950"/>
                  </a:cubicBezTo>
                  <a:cubicBezTo>
                    <a:pt x="829069" y="1566087"/>
                    <a:pt x="467794" y="1478195"/>
                    <a:pt x="250830" y="1504950"/>
                  </a:cubicBezTo>
                  <a:cubicBezTo>
                    <a:pt x="146869" y="1514183"/>
                    <a:pt x="5897" y="1392287"/>
                    <a:pt x="0" y="1254120"/>
                  </a:cubicBezTo>
                  <a:cubicBezTo>
                    <a:pt x="-46252" y="1098517"/>
                    <a:pt x="18960" y="839955"/>
                    <a:pt x="0" y="732409"/>
                  </a:cubicBezTo>
                  <a:cubicBezTo>
                    <a:pt x="-18960" y="624863"/>
                    <a:pt x="5332" y="476214"/>
                    <a:pt x="0" y="250830"/>
                  </a:cubicBezTo>
                  <a:close/>
                </a:path>
              </a:pathLst>
            </a:custGeom>
            <a:grpFill/>
            <a:ln w="38100">
              <a:solidFill>
                <a:srgbClr val="FF000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xmlns="" sd="174321504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endParaRPr lang="en-US" sz="2100" kern="0" dirty="0">
                <a:solidFill>
                  <a:sysClr val="windowText" lastClr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xmlns="" id="{D72E6EEF-65D3-415D-90D4-D26F27E71C8E}"/>
                </a:ext>
              </a:extLst>
            </p:cNvPr>
            <p:cNvSpPr txBox="1"/>
            <p:nvPr/>
          </p:nvSpPr>
          <p:spPr>
            <a:xfrm>
              <a:off x="1173559" y="-551459"/>
              <a:ext cx="10043515" cy="31145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Biết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mật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khẩu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két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sắt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là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3 ổ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khóa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xoay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tròn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tương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ứng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với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3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lớp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triệu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,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nghìn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và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đơn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vị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.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Biết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lớp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triệu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không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có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chữ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số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7,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lớp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nghìn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chữ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số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hàng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trăm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nghìn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là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0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và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lớp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đơn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vị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có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2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chữ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số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giống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nhau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.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Chọn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đáp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án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đúng</a:t>
              </a:r>
              <a:r>
                <a:rPr lang="en-US" sz="4800" kern="0" dirty="0" smtClean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:</a:t>
              </a:r>
              <a:endParaRPr lang="en-US" sz="4800" kern="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B795FD0-1A9C-446F-AB9B-A7AB4365D43D}"/>
              </a:ext>
            </a:extLst>
          </p:cNvPr>
          <p:cNvGrpSpPr/>
          <p:nvPr/>
        </p:nvGrpSpPr>
        <p:grpSpPr>
          <a:xfrm>
            <a:off x="3711010" y="4139528"/>
            <a:ext cx="10410797" cy="1355832"/>
            <a:chOff x="2534913" y="2749522"/>
            <a:chExt cx="6940531" cy="903888"/>
          </a:xfrm>
        </p:grpSpPr>
        <p:sp>
          <p:nvSpPr>
            <p:cNvPr id="143" name="Rounded Rectangle 16">
              <a:extLst>
                <a:ext uri="{FF2B5EF4-FFF2-40B4-BE49-F238E27FC236}">
                  <a16:creationId xmlns:a16="http://schemas.microsoft.com/office/drawing/2014/main" xmlns="" id="{F1EB9B43-39E4-465A-8D8A-FB708107A99F}"/>
                </a:ext>
              </a:extLst>
            </p:cNvPr>
            <p:cNvSpPr/>
            <p:nvPr/>
          </p:nvSpPr>
          <p:spPr>
            <a:xfrm>
              <a:off x="2983605" y="2892860"/>
              <a:ext cx="6491839" cy="703012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984 126 144</a:t>
              </a:r>
              <a:endParaRPr lang="en-US" sz="4800" kern="0" dirty="0">
                <a:solidFill>
                  <a:srgbClr val="FFFBF8">
                    <a:lumMod val="10000"/>
                  </a:srgb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184" name="Google Shape;766;p25">
              <a:extLst>
                <a:ext uri="{FF2B5EF4-FFF2-40B4-BE49-F238E27FC236}">
                  <a16:creationId xmlns:a16="http://schemas.microsoft.com/office/drawing/2014/main" xmlns="" id="{97280F94-25E9-400D-B2F0-D9DE7369EE14}"/>
                </a:ext>
              </a:extLst>
            </p:cNvPr>
            <p:cNvGrpSpPr/>
            <p:nvPr/>
          </p:nvGrpSpPr>
          <p:grpSpPr>
            <a:xfrm>
              <a:off x="2534913" y="2749522"/>
              <a:ext cx="809298" cy="903888"/>
              <a:chOff x="3688121" y="2981594"/>
              <a:chExt cx="3319085" cy="3319078"/>
            </a:xfrm>
          </p:grpSpPr>
          <p:sp>
            <p:nvSpPr>
              <p:cNvPr id="185" name="Google Shape;767;p25">
                <a:extLst>
                  <a:ext uri="{FF2B5EF4-FFF2-40B4-BE49-F238E27FC236}">
                    <a16:creationId xmlns:a16="http://schemas.microsoft.com/office/drawing/2014/main" xmlns="" id="{3BF624FB-D36E-4D38-9D20-B3E1C2B788FE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solidFill>
                <a:srgbClr val="D65311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768;p25">
                <a:extLst>
                  <a:ext uri="{FF2B5EF4-FFF2-40B4-BE49-F238E27FC236}">
                    <a16:creationId xmlns:a16="http://schemas.microsoft.com/office/drawing/2014/main" xmlns="" id="{2AA904A7-EFE5-45B8-91A2-328624A668DD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7" name="Google Shape;769;p25">
                <a:extLst>
                  <a:ext uri="{FF2B5EF4-FFF2-40B4-BE49-F238E27FC236}">
                    <a16:creationId xmlns:a16="http://schemas.microsoft.com/office/drawing/2014/main" xmlns="" id="{4C5A3424-2C14-4335-8C67-D5AC186F5DB1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195" name="Google Shape;770;p25">
                  <a:extLst>
                    <a:ext uri="{FF2B5EF4-FFF2-40B4-BE49-F238E27FC236}">
                      <a16:creationId xmlns:a16="http://schemas.microsoft.com/office/drawing/2014/main" xmlns="" id="{12B62038-21E6-4BAF-AF4A-8FBAFFE7D664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" name="Google Shape;771;p25">
                  <a:extLst>
                    <a:ext uri="{FF2B5EF4-FFF2-40B4-BE49-F238E27FC236}">
                      <a16:creationId xmlns:a16="http://schemas.microsoft.com/office/drawing/2014/main" xmlns="" id="{6B0344D3-C721-465A-9786-85D61F4D91FA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8" name="Google Shape;772;p25">
                <a:extLst>
                  <a:ext uri="{FF2B5EF4-FFF2-40B4-BE49-F238E27FC236}">
                    <a16:creationId xmlns:a16="http://schemas.microsoft.com/office/drawing/2014/main" xmlns="" id="{988DC9A5-3C55-4D31-B028-65589AB7512E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193" name="Google Shape;773;p25">
                  <a:extLst>
                    <a:ext uri="{FF2B5EF4-FFF2-40B4-BE49-F238E27FC236}">
                      <a16:creationId xmlns:a16="http://schemas.microsoft.com/office/drawing/2014/main" xmlns="" id="{701A75D7-0D5A-4E99-8F15-52F848D3F05F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774;p25">
                  <a:extLst>
                    <a:ext uri="{FF2B5EF4-FFF2-40B4-BE49-F238E27FC236}">
                      <a16:creationId xmlns:a16="http://schemas.microsoft.com/office/drawing/2014/main" xmlns="" id="{94B00D2F-0CA6-4AAF-B799-3E9C8E324C1E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" name="Google Shape;775;p25">
                <a:extLst>
                  <a:ext uri="{FF2B5EF4-FFF2-40B4-BE49-F238E27FC236}">
                    <a16:creationId xmlns:a16="http://schemas.microsoft.com/office/drawing/2014/main" xmlns="" id="{A6412B5D-2C7A-4E49-99EA-E5A671D6CB03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776;p25">
                <a:extLst>
                  <a:ext uri="{FF2B5EF4-FFF2-40B4-BE49-F238E27FC236}">
                    <a16:creationId xmlns:a16="http://schemas.microsoft.com/office/drawing/2014/main" xmlns="" id="{F566D92F-D02E-4DF6-AAD0-02810B60CE63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777;p25">
                <a:extLst>
                  <a:ext uri="{FF2B5EF4-FFF2-40B4-BE49-F238E27FC236}">
                    <a16:creationId xmlns:a16="http://schemas.microsoft.com/office/drawing/2014/main" xmlns="" id="{64B14CA4-DE36-4A5E-BB4C-37058FAFD02A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778;p25">
                <a:extLst>
                  <a:ext uri="{FF2B5EF4-FFF2-40B4-BE49-F238E27FC236}">
                    <a16:creationId xmlns:a16="http://schemas.microsoft.com/office/drawing/2014/main" xmlns="" id="{E194410E-E70A-4D0E-8C51-8A6151E354B6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BC2A907-FCC6-4C0C-A80A-1462FC277B4B}"/>
              </a:ext>
            </a:extLst>
          </p:cNvPr>
          <p:cNvGrpSpPr/>
          <p:nvPr/>
        </p:nvGrpSpPr>
        <p:grpSpPr>
          <a:xfrm>
            <a:off x="3717371" y="5891196"/>
            <a:ext cx="10459932" cy="1371864"/>
            <a:chOff x="2478247" y="3927464"/>
            <a:chExt cx="6973288" cy="914576"/>
          </a:xfrm>
        </p:grpSpPr>
        <p:sp>
          <p:nvSpPr>
            <p:cNvPr id="147" name="Rounded Rectangle 18">
              <a:extLst>
                <a:ext uri="{FF2B5EF4-FFF2-40B4-BE49-F238E27FC236}">
                  <a16:creationId xmlns:a16="http://schemas.microsoft.com/office/drawing/2014/main" xmlns="" id="{3FD77AC1-2778-4BC8-B194-779866A525F1}"/>
                </a:ext>
              </a:extLst>
            </p:cNvPr>
            <p:cNvSpPr/>
            <p:nvPr/>
          </p:nvSpPr>
          <p:spPr>
            <a:xfrm>
              <a:off x="2948209" y="4028904"/>
              <a:ext cx="6503326" cy="813136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579 165 552</a:t>
              </a:r>
              <a:endParaRPr lang="en-US" sz="4800" kern="0" dirty="0">
                <a:solidFill>
                  <a:srgbClr val="FFFBF8">
                    <a:lumMod val="10000"/>
                  </a:srgb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197" name="Google Shape;766;p25">
              <a:extLst>
                <a:ext uri="{FF2B5EF4-FFF2-40B4-BE49-F238E27FC236}">
                  <a16:creationId xmlns:a16="http://schemas.microsoft.com/office/drawing/2014/main" xmlns="" id="{4AF6FC7E-50DD-43A4-9BFF-9CC6D5D54675}"/>
                </a:ext>
              </a:extLst>
            </p:cNvPr>
            <p:cNvGrpSpPr/>
            <p:nvPr/>
          </p:nvGrpSpPr>
          <p:grpSpPr>
            <a:xfrm>
              <a:off x="2478247" y="3927464"/>
              <a:ext cx="809298" cy="903888"/>
              <a:chOff x="3688121" y="2981594"/>
              <a:chExt cx="3319085" cy="3319078"/>
            </a:xfrm>
          </p:grpSpPr>
          <p:sp>
            <p:nvSpPr>
              <p:cNvPr id="198" name="Google Shape;767;p25">
                <a:extLst>
                  <a:ext uri="{FF2B5EF4-FFF2-40B4-BE49-F238E27FC236}">
                    <a16:creationId xmlns:a16="http://schemas.microsoft.com/office/drawing/2014/main" xmlns="" id="{4F6BB31C-9A18-4403-8730-D6CF918A85B0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768;p25">
                <a:extLst>
                  <a:ext uri="{FF2B5EF4-FFF2-40B4-BE49-F238E27FC236}">
                    <a16:creationId xmlns:a16="http://schemas.microsoft.com/office/drawing/2014/main" xmlns="" id="{56445E16-9670-47C7-BE2C-04979BA64470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0" name="Google Shape;769;p25">
                <a:extLst>
                  <a:ext uri="{FF2B5EF4-FFF2-40B4-BE49-F238E27FC236}">
                    <a16:creationId xmlns:a16="http://schemas.microsoft.com/office/drawing/2014/main" xmlns="" id="{60DE6B3A-6CA6-49BC-940B-5F1267D7F9DD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208" name="Google Shape;770;p25">
                  <a:extLst>
                    <a:ext uri="{FF2B5EF4-FFF2-40B4-BE49-F238E27FC236}">
                      <a16:creationId xmlns:a16="http://schemas.microsoft.com/office/drawing/2014/main" xmlns="" id="{217FFFC1-13FE-4D0E-BA99-A798F0A84E4C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771;p25">
                  <a:extLst>
                    <a:ext uri="{FF2B5EF4-FFF2-40B4-BE49-F238E27FC236}">
                      <a16:creationId xmlns:a16="http://schemas.microsoft.com/office/drawing/2014/main" xmlns="" id="{3A83AD69-F0FB-4397-8E31-88804C232894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1" name="Google Shape;772;p25">
                <a:extLst>
                  <a:ext uri="{FF2B5EF4-FFF2-40B4-BE49-F238E27FC236}">
                    <a16:creationId xmlns:a16="http://schemas.microsoft.com/office/drawing/2014/main" xmlns="" id="{197EF249-52C0-40AE-A825-7D63ABEC8B40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206" name="Google Shape;773;p25">
                  <a:extLst>
                    <a:ext uri="{FF2B5EF4-FFF2-40B4-BE49-F238E27FC236}">
                      <a16:creationId xmlns:a16="http://schemas.microsoft.com/office/drawing/2014/main" xmlns="" id="{49656609-0EB8-4645-8832-F161EAFC8610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774;p25">
                  <a:extLst>
                    <a:ext uri="{FF2B5EF4-FFF2-40B4-BE49-F238E27FC236}">
                      <a16:creationId xmlns:a16="http://schemas.microsoft.com/office/drawing/2014/main" xmlns="" id="{7FACF12D-7E3A-47BA-8625-3B869BB1BA01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2" name="Google Shape;775;p25">
                <a:extLst>
                  <a:ext uri="{FF2B5EF4-FFF2-40B4-BE49-F238E27FC236}">
                    <a16:creationId xmlns:a16="http://schemas.microsoft.com/office/drawing/2014/main" xmlns="" id="{9046E1DB-081B-48A0-B9B5-489389509264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776;p25">
                <a:extLst>
                  <a:ext uri="{FF2B5EF4-FFF2-40B4-BE49-F238E27FC236}">
                    <a16:creationId xmlns:a16="http://schemas.microsoft.com/office/drawing/2014/main" xmlns="" id="{A66B809A-8225-4F24-9591-EE5E4EA8CB8F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777;p25">
                <a:extLst>
                  <a:ext uri="{FF2B5EF4-FFF2-40B4-BE49-F238E27FC236}">
                    <a16:creationId xmlns:a16="http://schemas.microsoft.com/office/drawing/2014/main" xmlns="" id="{A539FFD4-1A71-485C-9AF6-4FCAE12B5074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778;p25">
                <a:extLst>
                  <a:ext uri="{FF2B5EF4-FFF2-40B4-BE49-F238E27FC236}">
                    <a16:creationId xmlns:a16="http://schemas.microsoft.com/office/drawing/2014/main" xmlns="" id="{640A4AF2-6DF9-47B4-ADD0-592932553B5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610AF47-4B6B-4AB2-BBFC-F9277D2E8594}"/>
              </a:ext>
            </a:extLst>
          </p:cNvPr>
          <p:cNvGrpSpPr/>
          <p:nvPr/>
        </p:nvGrpSpPr>
        <p:grpSpPr>
          <a:xfrm>
            <a:off x="3750844" y="7735553"/>
            <a:ext cx="10406930" cy="1362404"/>
            <a:chOff x="2500562" y="5157035"/>
            <a:chExt cx="6937953" cy="908269"/>
          </a:xfrm>
        </p:grpSpPr>
        <p:sp>
          <p:nvSpPr>
            <p:cNvPr id="151" name="Rounded Rectangle 21">
              <a:extLst>
                <a:ext uri="{FF2B5EF4-FFF2-40B4-BE49-F238E27FC236}">
                  <a16:creationId xmlns:a16="http://schemas.microsoft.com/office/drawing/2014/main" xmlns="" id="{D3E8BF2D-073E-4919-9602-501B70304FEE}"/>
                </a:ext>
              </a:extLst>
            </p:cNvPr>
            <p:cNvSpPr/>
            <p:nvPr/>
          </p:nvSpPr>
          <p:spPr>
            <a:xfrm>
              <a:off x="2978248" y="5241664"/>
              <a:ext cx="6460267" cy="823640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421 075 363</a:t>
              </a:r>
              <a:endParaRPr lang="en-US" sz="4800" kern="0" dirty="0">
                <a:solidFill>
                  <a:srgbClr val="FFFBF8">
                    <a:lumMod val="10000"/>
                  </a:srgb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210" name="Google Shape;766;p25">
              <a:extLst>
                <a:ext uri="{FF2B5EF4-FFF2-40B4-BE49-F238E27FC236}">
                  <a16:creationId xmlns:a16="http://schemas.microsoft.com/office/drawing/2014/main" xmlns="" id="{4F40CD26-F5CD-40DC-9147-D2C42D110870}"/>
                </a:ext>
              </a:extLst>
            </p:cNvPr>
            <p:cNvGrpSpPr/>
            <p:nvPr/>
          </p:nvGrpSpPr>
          <p:grpSpPr>
            <a:xfrm>
              <a:off x="2500562" y="5157035"/>
              <a:ext cx="809298" cy="903888"/>
              <a:chOff x="3688121" y="2981594"/>
              <a:chExt cx="3319085" cy="3319078"/>
            </a:xfrm>
          </p:grpSpPr>
          <p:sp>
            <p:nvSpPr>
              <p:cNvPr id="211" name="Google Shape;767;p25">
                <a:extLst>
                  <a:ext uri="{FF2B5EF4-FFF2-40B4-BE49-F238E27FC236}">
                    <a16:creationId xmlns:a16="http://schemas.microsoft.com/office/drawing/2014/main" xmlns="" id="{A3F40ACD-7E61-4341-91B0-940C94500720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768;p25">
                <a:extLst>
                  <a:ext uri="{FF2B5EF4-FFF2-40B4-BE49-F238E27FC236}">
                    <a16:creationId xmlns:a16="http://schemas.microsoft.com/office/drawing/2014/main" xmlns="" id="{56157E3C-203E-46FA-BD8D-F3DB2644F55C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3" name="Google Shape;769;p25">
                <a:extLst>
                  <a:ext uri="{FF2B5EF4-FFF2-40B4-BE49-F238E27FC236}">
                    <a16:creationId xmlns:a16="http://schemas.microsoft.com/office/drawing/2014/main" xmlns="" id="{8CEE6670-FFBC-4DAE-B550-E70D12F130BF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221" name="Google Shape;770;p25">
                  <a:extLst>
                    <a:ext uri="{FF2B5EF4-FFF2-40B4-BE49-F238E27FC236}">
                      <a16:creationId xmlns:a16="http://schemas.microsoft.com/office/drawing/2014/main" xmlns="" id="{F29CE317-6945-4803-A561-07F51DCA38E6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Google Shape;771;p25">
                  <a:extLst>
                    <a:ext uri="{FF2B5EF4-FFF2-40B4-BE49-F238E27FC236}">
                      <a16:creationId xmlns:a16="http://schemas.microsoft.com/office/drawing/2014/main" xmlns="" id="{8C8F4851-9AF0-4441-B80D-51652512998B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4" name="Google Shape;772;p25">
                <a:extLst>
                  <a:ext uri="{FF2B5EF4-FFF2-40B4-BE49-F238E27FC236}">
                    <a16:creationId xmlns:a16="http://schemas.microsoft.com/office/drawing/2014/main" xmlns="" id="{636F09C4-3A87-4FD6-8046-F9A472208732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219" name="Google Shape;773;p25">
                  <a:extLst>
                    <a:ext uri="{FF2B5EF4-FFF2-40B4-BE49-F238E27FC236}">
                      <a16:creationId xmlns:a16="http://schemas.microsoft.com/office/drawing/2014/main" xmlns="" id="{D568404B-90AD-42A7-8DBB-26126DA430E4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" name="Google Shape;774;p25">
                  <a:extLst>
                    <a:ext uri="{FF2B5EF4-FFF2-40B4-BE49-F238E27FC236}">
                      <a16:creationId xmlns:a16="http://schemas.microsoft.com/office/drawing/2014/main" xmlns="" id="{EF2DEB06-C05B-48DB-8A68-12EDF5C50BD2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5" name="Google Shape;775;p25">
                <a:extLst>
                  <a:ext uri="{FF2B5EF4-FFF2-40B4-BE49-F238E27FC236}">
                    <a16:creationId xmlns:a16="http://schemas.microsoft.com/office/drawing/2014/main" xmlns="" id="{2D484B08-18D9-4127-A976-5B01C8EF230E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776;p25">
                <a:extLst>
                  <a:ext uri="{FF2B5EF4-FFF2-40B4-BE49-F238E27FC236}">
                    <a16:creationId xmlns:a16="http://schemas.microsoft.com/office/drawing/2014/main" xmlns="" id="{0A0BB110-D665-4480-B4A5-C3E9B22E86E2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777;p25">
                <a:extLst>
                  <a:ext uri="{FF2B5EF4-FFF2-40B4-BE49-F238E27FC236}">
                    <a16:creationId xmlns:a16="http://schemas.microsoft.com/office/drawing/2014/main" xmlns="" id="{28DBD94C-5AE0-4371-8C73-C6D9157D0C10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778;p25">
                <a:extLst>
                  <a:ext uri="{FF2B5EF4-FFF2-40B4-BE49-F238E27FC236}">
                    <a16:creationId xmlns:a16="http://schemas.microsoft.com/office/drawing/2014/main" xmlns="" id="{BAE90B4F-9D87-43EF-AD19-0E26AF55852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36" name="Picture 235">
            <a:extLst>
              <a:ext uri="{FF2B5EF4-FFF2-40B4-BE49-F238E27FC236}">
                <a16:creationId xmlns:a16="http://schemas.microsoft.com/office/drawing/2014/main" xmlns="" id="{6D991518-308F-49DD-9757-7695438C6F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481" y="7985874"/>
            <a:ext cx="1731516" cy="1292325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xmlns="" id="{410EC613-E137-4070-A5B2-A2F7A1DCF9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0279" y="4305528"/>
            <a:ext cx="1093044" cy="1085757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xmlns="" id="{7D85C07F-E9EB-4A55-8333-B9B2DF45A2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523" y="6024522"/>
            <a:ext cx="1093044" cy="1085757"/>
          </a:xfrm>
          <a:prstGeom prst="rect">
            <a:avLst/>
          </a:prstGeom>
        </p:spPr>
      </p:pic>
      <p:pic>
        <p:nvPicPr>
          <p:cNvPr id="242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6CCE492F-5E0E-423E-BD69-AC93B20A6B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15015" y="7002833"/>
            <a:ext cx="731045" cy="731045"/>
          </a:xfrm>
          <a:prstGeom prst="rect">
            <a:avLst/>
          </a:prstGeom>
        </p:spPr>
      </p:pic>
      <p:pic>
        <p:nvPicPr>
          <p:cNvPr id="24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B79298B8-7B1C-4234-BAEC-6F8595C0E6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15015" y="7002833"/>
            <a:ext cx="731045" cy="731045"/>
          </a:xfrm>
          <a:prstGeom prst="rect">
            <a:avLst/>
          </a:prstGeom>
        </p:spPr>
      </p:pic>
      <p:pic>
        <p:nvPicPr>
          <p:cNvPr id="244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48264472-996E-4807-9C30-54AAB62A9A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15015" y="7002833"/>
            <a:ext cx="731045" cy="731045"/>
          </a:xfrm>
          <a:prstGeom prst="rect">
            <a:avLst/>
          </a:prstGeom>
        </p:spPr>
      </p:pic>
      <p:pic>
        <p:nvPicPr>
          <p:cNvPr id="245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DB3B70C2-CEE9-4473-BD5E-96ACB09769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15015" y="7949533"/>
            <a:ext cx="731045" cy="731045"/>
          </a:xfrm>
          <a:prstGeom prst="rect">
            <a:avLst/>
          </a:prstGeom>
        </p:spPr>
      </p:pic>
      <p:pic>
        <p:nvPicPr>
          <p:cNvPr id="246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C367842E-8FEF-4038-9E43-3D621E8EAF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15013" y="8975135"/>
            <a:ext cx="731045" cy="731045"/>
          </a:xfrm>
          <a:prstGeom prst="rect">
            <a:avLst/>
          </a:prstGeom>
        </p:spPr>
      </p:pic>
      <p:pic>
        <p:nvPicPr>
          <p:cNvPr id="247" name="图片 4">
            <a:extLst>
              <a:ext uri="{FF2B5EF4-FFF2-40B4-BE49-F238E27FC236}">
                <a16:creationId xmlns:a16="http://schemas.microsoft.com/office/drawing/2014/main" xmlns="" id="{2586AED1-90C7-4F2C-89A4-DF888594B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-408792" y="5664296"/>
            <a:ext cx="4117943" cy="470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6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150" fill="hold"/>
                                        <p:tgtEl>
                                          <p:spTgt spid="2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150" fill="hold"/>
                                        <p:tgtEl>
                                          <p:spTgt spid="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085" fill="hold"/>
                                        <p:tgtEl>
                                          <p:spTgt spid="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2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3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4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1;p5">
            <a:extLst>
              <a:ext uri="{FF2B5EF4-FFF2-40B4-BE49-F238E27FC236}">
                <a16:creationId xmlns:a16="http://schemas.microsoft.com/office/drawing/2014/main" xmlns="" id="{BE1AB2F1-7175-4934-A18A-2843C677CD6C}"/>
              </a:ext>
            </a:extLst>
          </p:cNvPr>
          <p:cNvSpPr/>
          <p:nvPr/>
        </p:nvSpPr>
        <p:spPr>
          <a:xfrm>
            <a:off x="239987" y="2301127"/>
            <a:ext cx="18296730" cy="5175560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32;p5">
            <a:extLst>
              <a:ext uri="{FF2B5EF4-FFF2-40B4-BE49-F238E27FC236}">
                <a16:creationId xmlns:a16="http://schemas.microsoft.com/office/drawing/2014/main" xmlns="" id="{B6D4E024-905E-41EA-B520-AF4113AA69CC}"/>
              </a:ext>
            </a:extLst>
          </p:cNvPr>
          <p:cNvSpPr/>
          <p:nvPr/>
        </p:nvSpPr>
        <p:spPr>
          <a:xfrm>
            <a:off x="240296" y="4115747"/>
            <a:ext cx="18296453" cy="3360783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3;p5">
            <a:extLst>
              <a:ext uri="{FF2B5EF4-FFF2-40B4-BE49-F238E27FC236}">
                <a16:creationId xmlns:a16="http://schemas.microsoft.com/office/drawing/2014/main" xmlns="" id="{B969B5FE-ABD5-4158-AB88-B65FB9E24257}"/>
              </a:ext>
            </a:extLst>
          </p:cNvPr>
          <p:cNvSpPr/>
          <p:nvPr/>
        </p:nvSpPr>
        <p:spPr>
          <a:xfrm>
            <a:off x="239987" y="5199797"/>
            <a:ext cx="18291524" cy="5081055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34;p5">
            <a:extLst>
              <a:ext uri="{FF2B5EF4-FFF2-40B4-BE49-F238E27FC236}">
                <a16:creationId xmlns:a16="http://schemas.microsoft.com/office/drawing/2014/main" xmlns="" id="{49CA1922-396C-45A6-AF5D-0DBE9F2C7F23}"/>
              </a:ext>
            </a:extLst>
          </p:cNvPr>
          <p:cNvSpPr/>
          <p:nvPr/>
        </p:nvSpPr>
        <p:spPr>
          <a:xfrm>
            <a:off x="239987" y="7124132"/>
            <a:ext cx="18291524" cy="1106865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35;p5">
            <a:extLst>
              <a:ext uri="{FF2B5EF4-FFF2-40B4-BE49-F238E27FC236}">
                <a16:creationId xmlns:a16="http://schemas.microsoft.com/office/drawing/2014/main" xmlns="" id="{BA0ED8AB-F2C5-406A-88E7-3A3899170237}"/>
              </a:ext>
            </a:extLst>
          </p:cNvPr>
          <p:cNvSpPr/>
          <p:nvPr/>
        </p:nvSpPr>
        <p:spPr>
          <a:xfrm>
            <a:off x="239987" y="5699963"/>
            <a:ext cx="18291800" cy="867491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6;p5">
            <a:extLst>
              <a:ext uri="{FF2B5EF4-FFF2-40B4-BE49-F238E27FC236}">
                <a16:creationId xmlns:a16="http://schemas.microsoft.com/office/drawing/2014/main" xmlns="" id="{1A1451DC-D46E-463D-9956-E8C03B88F2EA}"/>
              </a:ext>
            </a:extLst>
          </p:cNvPr>
          <p:cNvSpPr/>
          <p:nvPr/>
        </p:nvSpPr>
        <p:spPr>
          <a:xfrm>
            <a:off x="239987" y="5145372"/>
            <a:ext cx="18291524" cy="29994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37;p5">
            <a:extLst>
              <a:ext uri="{FF2B5EF4-FFF2-40B4-BE49-F238E27FC236}">
                <a16:creationId xmlns:a16="http://schemas.microsoft.com/office/drawing/2014/main" xmlns="" id="{A6F5C1BC-B6C3-4CB0-8F8F-3CF3A5F07F07}"/>
              </a:ext>
            </a:extLst>
          </p:cNvPr>
          <p:cNvSpPr/>
          <p:nvPr/>
        </p:nvSpPr>
        <p:spPr>
          <a:xfrm>
            <a:off x="239987" y="8504996"/>
            <a:ext cx="18279023" cy="1780257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9;p5">
            <a:extLst>
              <a:ext uri="{FF2B5EF4-FFF2-40B4-BE49-F238E27FC236}">
                <a16:creationId xmlns:a16="http://schemas.microsoft.com/office/drawing/2014/main" xmlns="" id="{B1F78BA8-9B4A-4EBD-8111-211DCB93DF17}"/>
              </a:ext>
            </a:extLst>
          </p:cNvPr>
          <p:cNvSpPr/>
          <p:nvPr/>
        </p:nvSpPr>
        <p:spPr>
          <a:xfrm>
            <a:off x="1342375" y="849362"/>
            <a:ext cx="16600298" cy="8315123"/>
          </a:xfrm>
          <a:prstGeom prst="frame">
            <a:avLst>
              <a:gd name="adj1" fmla="val 3598"/>
            </a:avLst>
          </a:prstGeom>
          <a:solidFill>
            <a:srgbClr val="FCD19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defTabSz="1371600">
              <a:buClr>
                <a:srgbClr val="000000"/>
              </a:buClr>
              <a:defRPr/>
            </a:pPr>
            <a:endParaRPr sz="21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40;p5">
            <a:extLst>
              <a:ext uri="{FF2B5EF4-FFF2-40B4-BE49-F238E27FC236}">
                <a16:creationId xmlns:a16="http://schemas.microsoft.com/office/drawing/2014/main" xmlns="" id="{2970374B-FB5B-4EA5-A8D6-4D7C92B3A4FB}"/>
              </a:ext>
            </a:extLst>
          </p:cNvPr>
          <p:cNvSpPr/>
          <p:nvPr/>
        </p:nvSpPr>
        <p:spPr>
          <a:xfrm>
            <a:off x="239987" y="8948025"/>
            <a:ext cx="18279023" cy="1337517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41;p5">
            <a:extLst>
              <a:ext uri="{FF2B5EF4-FFF2-40B4-BE49-F238E27FC236}">
                <a16:creationId xmlns:a16="http://schemas.microsoft.com/office/drawing/2014/main" xmlns="" id="{3F3EDF16-33D5-4DF6-9E19-71696BDE9F24}"/>
              </a:ext>
            </a:extLst>
          </p:cNvPr>
          <p:cNvSpPr/>
          <p:nvPr/>
        </p:nvSpPr>
        <p:spPr>
          <a:xfrm>
            <a:off x="239987" y="9263996"/>
            <a:ext cx="18279023" cy="1019217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56;p5">
            <a:extLst>
              <a:ext uri="{FF2B5EF4-FFF2-40B4-BE49-F238E27FC236}">
                <a16:creationId xmlns:a16="http://schemas.microsoft.com/office/drawing/2014/main" xmlns="" id="{5122535A-A2F5-4A96-A959-3587B4798FB2}"/>
              </a:ext>
            </a:extLst>
          </p:cNvPr>
          <p:cNvSpPr/>
          <p:nvPr/>
        </p:nvSpPr>
        <p:spPr>
          <a:xfrm>
            <a:off x="239987" y="9695570"/>
            <a:ext cx="18279023" cy="590400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157;p5">
            <a:extLst>
              <a:ext uri="{FF2B5EF4-FFF2-40B4-BE49-F238E27FC236}">
                <a16:creationId xmlns:a16="http://schemas.microsoft.com/office/drawing/2014/main" xmlns="" id="{223C0965-3039-41CF-9C66-7C30FDC36ECE}"/>
              </a:ext>
            </a:extLst>
          </p:cNvPr>
          <p:cNvGrpSpPr/>
          <p:nvPr/>
        </p:nvGrpSpPr>
        <p:grpSpPr>
          <a:xfrm>
            <a:off x="611485" y="8541317"/>
            <a:ext cx="2602061" cy="1707599"/>
            <a:chOff x="975725" y="5557227"/>
            <a:chExt cx="2040352" cy="1338977"/>
          </a:xfrm>
        </p:grpSpPr>
        <p:sp>
          <p:nvSpPr>
            <p:cNvPr id="113" name="Google Shape;158;p5">
              <a:extLst>
                <a:ext uri="{FF2B5EF4-FFF2-40B4-BE49-F238E27FC236}">
                  <a16:creationId xmlns:a16="http://schemas.microsoft.com/office/drawing/2014/main" xmlns="" id="{FDAAB0BC-B49C-4F9C-8E5E-57575BDAC805}"/>
                </a:ext>
              </a:extLst>
            </p:cNvPr>
            <p:cNvSpPr/>
            <p:nvPr/>
          </p:nvSpPr>
          <p:spPr>
            <a:xfrm>
              <a:off x="975725" y="6182246"/>
              <a:ext cx="1228662" cy="290564"/>
            </a:xfrm>
            <a:custGeom>
              <a:avLst/>
              <a:gdLst/>
              <a:ahLst/>
              <a:cxnLst/>
              <a:rect l="l" t="t" r="r" b="b"/>
              <a:pathLst>
                <a:path w="2109291" h="498823" extrusionOk="0">
                  <a:moveTo>
                    <a:pt x="1054646" y="498823"/>
                  </a:moveTo>
                  <a:cubicBezTo>
                    <a:pt x="1635507" y="498823"/>
                    <a:pt x="2109292" y="386772"/>
                    <a:pt x="2109292" y="249412"/>
                  </a:cubicBezTo>
                  <a:cubicBezTo>
                    <a:pt x="2109292" y="112051"/>
                    <a:pt x="1635507" y="0"/>
                    <a:pt x="1054646" y="0"/>
                  </a:cubicBezTo>
                  <a:cubicBezTo>
                    <a:pt x="473785" y="0"/>
                    <a:pt x="0" y="112051"/>
                    <a:pt x="0" y="249412"/>
                  </a:cubicBezTo>
                  <a:cubicBezTo>
                    <a:pt x="0" y="386772"/>
                    <a:pt x="473785" y="498823"/>
                    <a:pt x="1054646" y="498823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4" name="Google Shape;159;p5">
              <a:extLst>
                <a:ext uri="{FF2B5EF4-FFF2-40B4-BE49-F238E27FC236}">
                  <a16:creationId xmlns:a16="http://schemas.microsoft.com/office/drawing/2014/main" xmlns="" id="{AD4427A7-9840-4995-AF40-7CFB40D482C9}"/>
                </a:ext>
              </a:extLst>
            </p:cNvPr>
            <p:cNvGrpSpPr/>
            <p:nvPr/>
          </p:nvGrpSpPr>
          <p:grpSpPr>
            <a:xfrm flipH="1">
              <a:off x="1071688" y="5557227"/>
              <a:ext cx="835252" cy="890789"/>
              <a:chOff x="-4259888" y="2290454"/>
              <a:chExt cx="4283344" cy="4568148"/>
            </a:xfrm>
          </p:grpSpPr>
          <p:sp>
            <p:nvSpPr>
              <p:cNvPr id="130" name="Google Shape;160;p5">
                <a:extLst>
                  <a:ext uri="{FF2B5EF4-FFF2-40B4-BE49-F238E27FC236}">
                    <a16:creationId xmlns:a16="http://schemas.microsoft.com/office/drawing/2014/main" xmlns="" id="{6B5EFD92-BB17-495E-AC73-8140798ACF41}"/>
                  </a:ext>
                </a:extLst>
              </p:cNvPr>
              <p:cNvSpPr/>
              <p:nvPr/>
            </p:nvSpPr>
            <p:spPr>
              <a:xfrm>
                <a:off x="-4117892" y="2882105"/>
                <a:ext cx="3976497" cy="3976497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1600200" extrusionOk="0">
                    <a:moveTo>
                      <a:pt x="0" y="0"/>
                    </a:moveTo>
                    <a:lnTo>
                      <a:pt x="253270" y="1511522"/>
                    </a:lnTo>
                    <a:lnTo>
                      <a:pt x="258604" y="1511808"/>
                    </a:lnTo>
                    <a:cubicBezTo>
                      <a:pt x="277273" y="1561148"/>
                      <a:pt x="511778" y="1600200"/>
                      <a:pt x="798576" y="1600200"/>
                    </a:cubicBezTo>
                    <a:cubicBezTo>
                      <a:pt x="1085374" y="1600200"/>
                      <a:pt x="1320070" y="1561148"/>
                      <a:pt x="1338834" y="1511808"/>
                    </a:cubicBezTo>
                    <a:lnTo>
                      <a:pt x="1347216" y="1511522"/>
                    </a:lnTo>
                    <a:lnTo>
                      <a:pt x="1600200" y="0"/>
                    </a:lnTo>
                    <a:lnTo>
                      <a:pt x="800100" y="586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61;p5">
                <a:extLst>
                  <a:ext uri="{FF2B5EF4-FFF2-40B4-BE49-F238E27FC236}">
                    <a16:creationId xmlns:a16="http://schemas.microsoft.com/office/drawing/2014/main" xmlns="" id="{6F944491-0619-4D0B-94AA-F91EB8D70057}"/>
                  </a:ext>
                </a:extLst>
              </p:cNvPr>
              <p:cNvSpPr/>
              <p:nvPr/>
            </p:nvSpPr>
            <p:spPr>
              <a:xfrm>
                <a:off x="-4259888" y="2479783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509683" y="0"/>
                      <a:pt x="210788" y="34385"/>
                      <a:pt x="76200" y="83915"/>
                    </a:cubicBezTo>
                    <a:lnTo>
                      <a:pt x="76200" y="66675"/>
                    </a:lnTo>
                    <a:lnTo>
                      <a:pt x="0" y="66675"/>
                    </a:lnTo>
                    <a:lnTo>
                      <a:pt x="0" y="142875"/>
                    </a:ln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lnTo>
                      <a:pt x="1714500" y="66675"/>
                    </a:lnTo>
                    <a:lnTo>
                      <a:pt x="1638300" y="66675"/>
                    </a:lnTo>
                    <a:lnTo>
                      <a:pt x="1638300" y="83915"/>
                    </a:lnTo>
                    <a:cubicBezTo>
                      <a:pt x="1503712" y="34385"/>
                      <a:pt x="1204722" y="0"/>
                      <a:pt x="857250" y="0"/>
                    </a:cubicBez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62;p5">
                <a:extLst>
                  <a:ext uri="{FF2B5EF4-FFF2-40B4-BE49-F238E27FC236}">
                    <a16:creationId xmlns:a16="http://schemas.microsoft.com/office/drawing/2014/main" xmlns="" id="{D83001DE-34F8-4D42-9F99-7BC6E5C854D8}"/>
                  </a:ext>
                </a:extLst>
              </p:cNvPr>
              <p:cNvSpPr/>
              <p:nvPr/>
            </p:nvSpPr>
            <p:spPr>
              <a:xfrm>
                <a:off x="-4259888" y="2290454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383762" y="0"/>
                      <a:pt x="0" y="64008"/>
                      <a:pt x="0" y="142875"/>
                    </a:cubicBez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cubicBezTo>
                      <a:pt x="1714500" y="64008"/>
                      <a:pt x="1330738" y="0"/>
                      <a:pt x="857250" y="0"/>
                    </a:cubicBezTo>
                    <a:close/>
                    <a:moveTo>
                      <a:pt x="857250" y="28575"/>
                    </a:moveTo>
                    <a:cubicBezTo>
                      <a:pt x="1267587" y="28575"/>
                      <a:pt x="1600200" y="79724"/>
                      <a:pt x="1600200" y="142875"/>
                    </a:cubicBezTo>
                    <a:cubicBezTo>
                      <a:pt x="1600200" y="206026"/>
                      <a:pt x="1267587" y="257175"/>
                      <a:pt x="857250" y="257175"/>
                    </a:cubicBezTo>
                    <a:cubicBezTo>
                      <a:pt x="446913" y="257175"/>
                      <a:pt x="114300" y="206026"/>
                      <a:pt x="114300" y="142875"/>
                    </a:cubicBezTo>
                    <a:cubicBezTo>
                      <a:pt x="114300" y="79724"/>
                      <a:pt x="446913" y="28575"/>
                      <a:pt x="857250" y="28575"/>
                    </a:cubicBez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63;p5">
                <a:extLst>
                  <a:ext uri="{FF2B5EF4-FFF2-40B4-BE49-F238E27FC236}">
                    <a16:creationId xmlns:a16="http://schemas.microsoft.com/office/drawing/2014/main" xmlns="" id="{5D2EB3EA-49E0-4C52-8296-B2AE7E8E24EC}"/>
                  </a:ext>
                </a:extLst>
              </p:cNvPr>
              <p:cNvSpPr/>
              <p:nvPr/>
            </p:nvSpPr>
            <p:spPr>
              <a:xfrm>
                <a:off x="-3722035" y="3185505"/>
                <a:ext cx="3330996" cy="2212255"/>
              </a:xfrm>
              <a:custGeom>
                <a:avLst/>
                <a:gdLst/>
                <a:ahLst/>
                <a:cxnLst/>
                <a:rect l="l" t="t" r="r" b="b"/>
                <a:pathLst>
                  <a:path w="3330996" h="2212255" extrusionOk="0">
                    <a:moveTo>
                      <a:pt x="177084" y="63532"/>
                    </a:moveTo>
                    <a:cubicBezTo>
                      <a:pt x="166021" y="63995"/>
                      <a:pt x="154096" y="66887"/>
                      <a:pt x="141286" y="72892"/>
                    </a:cubicBezTo>
                    <a:cubicBezTo>
                      <a:pt x="38813" y="120934"/>
                      <a:pt x="122592" y="252518"/>
                      <a:pt x="122592" y="252518"/>
                    </a:cubicBezTo>
                    <a:lnTo>
                      <a:pt x="289673" y="176076"/>
                    </a:lnTo>
                    <a:cubicBezTo>
                      <a:pt x="289673" y="176076"/>
                      <a:pt x="254523" y="60293"/>
                      <a:pt x="177084" y="63532"/>
                    </a:cubicBezTo>
                    <a:close/>
                    <a:moveTo>
                      <a:pt x="189329" y="0"/>
                    </a:moveTo>
                    <a:cubicBezTo>
                      <a:pt x="293934" y="0"/>
                      <a:pt x="378657" y="84726"/>
                      <a:pt x="378657" y="189329"/>
                    </a:cubicBezTo>
                    <a:lnTo>
                      <a:pt x="373085" y="216947"/>
                    </a:lnTo>
                    <a:lnTo>
                      <a:pt x="397885" y="248723"/>
                    </a:lnTo>
                    <a:cubicBezTo>
                      <a:pt x="566135" y="462596"/>
                      <a:pt x="1277966" y="1340089"/>
                      <a:pt x="1899199" y="1692121"/>
                    </a:cubicBezTo>
                    <a:cubicBezTo>
                      <a:pt x="2609180" y="2094443"/>
                      <a:pt x="3330996" y="1952447"/>
                      <a:pt x="3330996" y="1952447"/>
                    </a:cubicBezTo>
                    <a:cubicBezTo>
                      <a:pt x="3330996" y="1952447"/>
                      <a:pt x="2798272" y="2520904"/>
                      <a:pt x="1721705" y="1976113"/>
                    </a:cubicBezTo>
                    <a:cubicBezTo>
                      <a:pt x="712421" y="1465372"/>
                      <a:pt x="253928" y="497855"/>
                      <a:pt x="200560" y="378910"/>
                    </a:cubicBezTo>
                    <a:lnTo>
                      <a:pt x="199977" y="377585"/>
                    </a:lnTo>
                    <a:lnTo>
                      <a:pt x="189329" y="378657"/>
                    </a:lnTo>
                    <a:cubicBezTo>
                      <a:pt x="84726" y="378657"/>
                      <a:pt x="0" y="293931"/>
                      <a:pt x="0" y="189329"/>
                    </a:cubicBezTo>
                    <a:cubicBezTo>
                      <a:pt x="0" y="84726"/>
                      <a:pt x="84726" y="0"/>
                      <a:pt x="189329" y="0"/>
                    </a:cubicBezTo>
                    <a:close/>
                  </a:path>
                </a:pathLst>
              </a:custGeom>
              <a:solidFill>
                <a:srgbClr val="EEEEEC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64;p5">
                <a:extLst>
                  <a:ext uri="{FF2B5EF4-FFF2-40B4-BE49-F238E27FC236}">
                    <a16:creationId xmlns:a16="http://schemas.microsoft.com/office/drawing/2014/main" xmlns="" id="{2D5C4B91-F14B-4D0B-883E-6C8E835DEEB6}"/>
                  </a:ext>
                </a:extLst>
              </p:cNvPr>
              <p:cNvSpPr/>
              <p:nvPr/>
            </p:nvSpPr>
            <p:spPr>
              <a:xfrm>
                <a:off x="-695859" y="3147167"/>
                <a:ext cx="719316" cy="2032509"/>
              </a:xfrm>
              <a:custGeom>
                <a:avLst/>
                <a:gdLst/>
                <a:ahLst/>
                <a:cxnLst/>
                <a:rect l="l" t="t" r="r" b="b"/>
                <a:pathLst>
                  <a:path w="289463" h="817911" extrusionOk="0">
                    <a:moveTo>
                      <a:pt x="174784" y="190024"/>
                    </a:moveTo>
                    <a:cubicBezTo>
                      <a:pt x="174784" y="190024"/>
                      <a:pt x="227457" y="296418"/>
                      <a:pt x="184595" y="505968"/>
                    </a:cubicBezTo>
                    <a:cubicBezTo>
                      <a:pt x="142018" y="714089"/>
                      <a:pt x="0" y="817912"/>
                      <a:pt x="0" y="817912"/>
                    </a:cubicBezTo>
                    <a:lnTo>
                      <a:pt x="116110" y="807815"/>
                    </a:lnTo>
                    <a:cubicBezTo>
                      <a:pt x="116110" y="807815"/>
                      <a:pt x="294132" y="634556"/>
                      <a:pt x="289370" y="410718"/>
                    </a:cubicBezTo>
                    <a:cubicBezTo>
                      <a:pt x="284607" y="186880"/>
                      <a:pt x="208407" y="0"/>
                      <a:pt x="208407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65;p5">
                <a:extLst>
                  <a:ext uri="{FF2B5EF4-FFF2-40B4-BE49-F238E27FC236}">
                    <a16:creationId xmlns:a16="http://schemas.microsoft.com/office/drawing/2014/main" xmlns="" id="{CBC493E6-1C72-4138-B175-31B94F504114}"/>
                  </a:ext>
                </a:extLst>
              </p:cNvPr>
              <p:cNvSpPr/>
              <p:nvPr/>
            </p:nvSpPr>
            <p:spPr>
              <a:xfrm>
                <a:off x="-3975657" y="2361691"/>
                <a:ext cx="3692462" cy="568071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228600" extrusionOk="0">
                    <a:moveTo>
                      <a:pt x="0" y="114300"/>
                    </a:moveTo>
                    <a:cubicBezTo>
                      <a:pt x="0" y="177451"/>
                      <a:pt x="332613" y="228600"/>
                      <a:pt x="742950" y="228600"/>
                    </a:cubicBezTo>
                    <a:cubicBezTo>
                      <a:pt x="1153287" y="228600"/>
                      <a:pt x="1485900" y="177451"/>
                      <a:pt x="1485900" y="114300"/>
                    </a:cubicBezTo>
                    <a:cubicBezTo>
                      <a:pt x="1485900" y="51149"/>
                      <a:pt x="1153287" y="0"/>
                      <a:pt x="742950" y="0"/>
                    </a:cubicBezTo>
                    <a:cubicBezTo>
                      <a:pt x="332613" y="0"/>
                      <a:pt x="0" y="51244"/>
                      <a:pt x="0" y="114300"/>
                    </a:cubicBez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5" name="Google Shape;166;p5">
              <a:extLst>
                <a:ext uri="{FF2B5EF4-FFF2-40B4-BE49-F238E27FC236}">
                  <a16:creationId xmlns:a16="http://schemas.microsoft.com/office/drawing/2014/main" xmlns="" id="{8E265BB9-A98D-4FDA-BE15-59F72A9B366C}"/>
                </a:ext>
              </a:extLst>
            </p:cNvPr>
            <p:cNvSpPr/>
            <p:nvPr/>
          </p:nvSpPr>
          <p:spPr>
            <a:xfrm>
              <a:off x="1030321" y="6260169"/>
              <a:ext cx="1985756" cy="636035"/>
            </a:xfrm>
            <a:custGeom>
              <a:avLst/>
              <a:gdLst/>
              <a:ahLst/>
              <a:cxnLst/>
              <a:rect l="l" t="t" r="r" b="b"/>
              <a:pathLst>
                <a:path w="3409023" h="1091906" extrusionOk="0">
                  <a:moveTo>
                    <a:pt x="651596" y="191331"/>
                  </a:moveTo>
                  <a:cubicBezTo>
                    <a:pt x="817348" y="191331"/>
                    <a:pt x="968661" y="210313"/>
                    <a:pt x="1083632" y="241570"/>
                  </a:cubicBezTo>
                  <a:cubicBezTo>
                    <a:pt x="1101478" y="107130"/>
                    <a:pt x="1420111" y="0"/>
                    <a:pt x="1810614" y="0"/>
                  </a:cubicBezTo>
                  <a:cubicBezTo>
                    <a:pt x="2181271" y="0"/>
                    <a:pt x="2487141" y="96477"/>
                    <a:pt x="2532567" y="221291"/>
                  </a:cubicBezTo>
                  <a:lnTo>
                    <a:pt x="2534298" y="221291"/>
                  </a:lnTo>
                  <a:cubicBezTo>
                    <a:pt x="3017384" y="221291"/>
                    <a:pt x="3409023" y="343076"/>
                    <a:pt x="3409023" y="493361"/>
                  </a:cubicBezTo>
                  <a:cubicBezTo>
                    <a:pt x="3409023" y="643647"/>
                    <a:pt x="3017384" y="765432"/>
                    <a:pt x="2534298" y="765432"/>
                  </a:cubicBezTo>
                  <a:cubicBezTo>
                    <a:pt x="2415270" y="765432"/>
                    <a:pt x="2301759" y="758023"/>
                    <a:pt x="2198360" y="744612"/>
                  </a:cubicBezTo>
                  <a:cubicBezTo>
                    <a:pt x="2051157" y="815131"/>
                    <a:pt x="1829109" y="860016"/>
                    <a:pt x="1580725" y="860016"/>
                  </a:cubicBezTo>
                  <a:cubicBezTo>
                    <a:pt x="1176648" y="860016"/>
                    <a:pt x="842386" y="741205"/>
                    <a:pt x="786415" y="586539"/>
                  </a:cubicBezTo>
                  <a:cubicBezTo>
                    <a:pt x="742935" y="589351"/>
                    <a:pt x="697834" y="590812"/>
                    <a:pt x="651596" y="590812"/>
                  </a:cubicBezTo>
                  <a:cubicBezTo>
                    <a:pt x="291701" y="590812"/>
                    <a:pt x="0" y="501365"/>
                    <a:pt x="0" y="391044"/>
                  </a:cubicBezTo>
                  <a:cubicBezTo>
                    <a:pt x="0" y="280778"/>
                    <a:pt x="291701" y="191331"/>
                    <a:pt x="651596" y="191331"/>
                  </a:cubicBezTo>
                  <a:lnTo>
                    <a:pt x="651596" y="191331"/>
                  </a:lnTo>
                  <a:close/>
                  <a:moveTo>
                    <a:pt x="2362922" y="860016"/>
                  </a:moveTo>
                  <a:cubicBezTo>
                    <a:pt x="2211934" y="860016"/>
                    <a:pt x="2089499" y="911932"/>
                    <a:pt x="2089499" y="975961"/>
                  </a:cubicBezTo>
                  <a:cubicBezTo>
                    <a:pt x="2089499" y="1039990"/>
                    <a:pt x="2211934" y="1091906"/>
                    <a:pt x="2362922" y="1091906"/>
                  </a:cubicBezTo>
                  <a:cubicBezTo>
                    <a:pt x="2513910" y="1091906"/>
                    <a:pt x="2636345" y="1039990"/>
                    <a:pt x="2636345" y="975961"/>
                  </a:cubicBezTo>
                  <a:cubicBezTo>
                    <a:pt x="2636345" y="911932"/>
                    <a:pt x="2513910" y="860016"/>
                    <a:pt x="2362922" y="860016"/>
                  </a:cubicBezTo>
                  <a:lnTo>
                    <a:pt x="2362922" y="860016"/>
                  </a:lnTo>
                  <a:close/>
                  <a:moveTo>
                    <a:pt x="612119" y="618500"/>
                  </a:moveTo>
                  <a:cubicBezTo>
                    <a:pt x="503961" y="618500"/>
                    <a:pt x="416245" y="658680"/>
                    <a:pt x="416245" y="708271"/>
                  </a:cubicBezTo>
                  <a:cubicBezTo>
                    <a:pt x="416245" y="757861"/>
                    <a:pt x="503961" y="798042"/>
                    <a:pt x="612119" y="798042"/>
                  </a:cubicBezTo>
                  <a:cubicBezTo>
                    <a:pt x="720276" y="798042"/>
                    <a:pt x="807992" y="757861"/>
                    <a:pt x="807992" y="708271"/>
                  </a:cubicBezTo>
                  <a:cubicBezTo>
                    <a:pt x="807992" y="658680"/>
                    <a:pt x="720330" y="618500"/>
                    <a:pt x="612119" y="618500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67;p5">
              <a:extLst>
                <a:ext uri="{FF2B5EF4-FFF2-40B4-BE49-F238E27FC236}">
                  <a16:creationId xmlns:a16="http://schemas.microsoft.com/office/drawing/2014/main" xmlns="" id="{A1B839E5-907A-4482-BF02-57D903967FE7}"/>
                </a:ext>
              </a:extLst>
            </p:cNvPr>
            <p:cNvSpPr/>
            <p:nvPr/>
          </p:nvSpPr>
          <p:spPr>
            <a:xfrm>
              <a:off x="1346500" y="6316554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19" y="296568"/>
                    <a:pt x="1103209" y="229943"/>
                    <a:pt x="1103209" y="148284"/>
                  </a:cubicBezTo>
                  <a:cubicBezTo>
                    <a:pt x="1103209" y="66625"/>
                    <a:pt x="855419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43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68;p5">
              <a:extLst>
                <a:ext uri="{FF2B5EF4-FFF2-40B4-BE49-F238E27FC236}">
                  <a16:creationId xmlns:a16="http://schemas.microsoft.com/office/drawing/2014/main" xmlns="" id="{2E8BC56A-F7F3-4812-B1F5-489745561649}"/>
                </a:ext>
              </a:extLst>
            </p:cNvPr>
            <p:cNvSpPr/>
            <p:nvPr/>
          </p:nvSpPr>
          <p:spPr>
            <a:xfrm>
              <a:off x="1195792" y="6055316"/>
              <a:ext cx="1089775" cy="372089"/>
            </a:xfrm>
            <a:custGeom>
              <a:avLst/>
              <a:gdLst/>
              <a:ahLst/>
              <a:cxnLst/>
              <a:rect l="l" t="t" r="r" b="b"/>
              <a:pathLst>
                <a:path w="1870858" h="638779" extrusionOk="0">
                  <a:moveTo>
                    <a:pt x="1020738" y="486602"/>
                  </a:moveTo>
                  <a:cubicBezTo>
                    <a:pt x="1020738" y="570640"/>
                    <a:pt x="763702" y="638779"/>
                    <a:pt x="446691" y="638779"/>
                  </a:cubicBezTo>
                  <a:cubicBezTo>
                    <a:pt x="266230" y="638779"/>
                    <a:pt x="105237" y="616715"/>
                    <a:pt x="0" y="582159"/>
                  </a:cubicBezTo>
                  <a:cubicBezTo>
                    <a:pt x="91339" y="555714"/>
                    <a:pt x="177974" y="512830"/>
                    <a:pt x="255360" y="454587"/>
                  </a:cubicBezTo>
                  <a:cubicBezTo>
                    <a:pt x="353405" y="380877"/>
                    <a:pt x="476218" y="347943"/>
                    <a:pt x="598004" y="362761"/>
                  </a:cubicBezTo>
                  <a:cubicBezTo>
                    <a:pt x="776410" y="384501"/>
                    <a:pt x="947678" y="285645"/>
                    <a:pt x="1018034" y="120271"/>
                  </a:cubicBezTo>
                  <a:lnTo>
                    <a:pt x="1069247" y="0"/>
                  </a:lnTo>
                  <a:lnTo>
                    <a:pt x="1051942" y="173755"/>
                  </a:lnTo>
                  <a:cubicBezTo>
                    <a:pt x="1046155" y="231566"/>
                    <a:pt x="1065516" y="283698"/>
                    <a:pt x="1107481" y="323824"/>
                  </a:cubicBezTo>
                  <a:cubicBezTo>
                    <a:pt x="1149500" y="363951"/>
                    <a:pt x="1202498" y="380877"/>
                    <a:pt x="1259983" y="372441"/>
                  </a:cubicBezTo>
                  <a:cubicBezTo>
                    <a:pt x="1346455" y="359787"/>
                    <a:pt x="1441472" y="352810"/>
                    <a:pt x="1541139" y="352810"/>
                  </a:cubicBezTo>
                  <a:cubicBezTo>
                    <a:pt x="1659842" y="352810"/>
                    <a:pt x="1771894" y="362707"/>
                    <a:pt x="1870858" y="380283"/>
                  </a:cubicBezTo>
                  <a:lnTo>
                    <a:pt x="1870858" y="598220"/>
                  </a:lnTo>
                  <a:lnTo>
                    <a:pt x="1378416" y="598220"/>
                  </a:lnTo>
                  <a:cubicBezTo>
                    <a:pt x="1378416" y="534948"/>
                    <a:pt x="1230997" y="480977"/>
                    <a:pt x="1023496" y="459670"/>
                  </a:cubicBezTo>
                  <a:lnTo>
                    <a:pt x="1020738" y="48660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69;p5">
              <a:extLst>
                <a:ext uri="{FF2B5EF4-FFF2-40B4-BE49-F238E27FC236}">
                  <a16:creationId xmlns:a16="http://schemas.microsoft.com/office/drawing/2014/main" xmlns="" id="{EC1E53E3-9EC3-49B6-B9CD-99AEFA497D2B}"/>
                </a:ext>
              </a:extLst>
            </p:cNvPr>
            <p:cNvSpPr/>
            <p:nvPr/>
          </p:nvSpPr>
          <p:spPr>
            <a:xfrm>
              <a:off x="2269702" y="6452965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20" y="296568"/>
                    <a:pt x="1103209" y="229943"/>
                    <a:pt x="1103209" y="148284"/>
                  </a:cubicBezTo>
                  <a:cubicBezTo>
                    <a:pt x="1103209" y="66625"/>
                    <a:pt x="855420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97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70;p5">
              <a:extLst>
                <a:ext uri="{FF2B5EF4-FFF2-40B4-BE49-F238E27FC236}">
                  <a16:creationId xmlns:a16="http://schemas.microsoft.com/office/drawing/2014/main" xmlns="" id="{BEEC7784-2A5A-4986-AF0A-FDCED37E17A1}"/>
                </a:ext>
              </a:extLst>
            </p:cNvPr>
            <p:cNvSpPr/>
            <p:nvPr/>
          </p:nvSpPr>
          <p:spPr>
            <a:xfrm>
              <a:off x="2134328" y="6074531"/>
              <a:ext cx="642616" cy="539579"/>
            </a:xfrm>
            <a:custGeom>
              <a:avLst/>
              <a:gdLst/>
              <a:ahLst/>
              <a:cxnLst/>
              <a:rect l="l" t="t" r="r" b="b"/>
              <a:pathLst>
                <a:path w="1103204" h="926316" extrusionOk="0">
                  <a:moveTo>
                    <a:pt x="1037501" y="128762"/>
                  </a:moveTo>
                  <a:cubicBezTo>
                    <a:pt x="1037501" y="57648"/>
                    <a:pt x="819996" y="0"/>
                    <a:pt x="551656" y="0"/>
                  </a:cubicBezTo>
                  <a:cubicBezTo>
                    <a:pt x="283317" y="0"/>
                    <a:pt x="65812" y="57648"/>
                    <a:pt x="65812" y="128762"/>
                  </a:cubicBezTo>
                  <a:lnTo>
                    <a:pt x="160" y="789497"/>
                  </a:lnTo>
                  <a:cubicBezTo>
                    <a:pt x="-7303" y="864667"/>
                    <a:pt x="247030" y="926317"/>
                    <a:pt x="551602" y="926317"/>
                  </a:cubicBezTo>
                  <a:cubicBezTo>
                    <a:pt x="856174" y="926317"/>
                    <a:pt x="1110507" y="864667"/>
                    <a:pt x="1103044" y="789497"/>
                  </a:cubicBezTo>
                  <a:lnTo>
                    <a:pt x="1037501" y="12876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71;p5">
              <a:extLst>
                <a:ext uri="{FF2B5EF4-FFF2-40B4-BE49-F238E27FC236}">
                  <a16:creationId xmlns:a16="http://schemas.microsoft.com/office/drawing/2014/main" xmlns="" id="{094228DD-74DF-4C81-BEF4-5DF64B64BA1B}"/>
                </a:ext>
              </a:extLst>
            </p:cNvPr>
            <p:cNvSpPr/>
            <p:nvPr/>
          </p:nvSpPr>
          <p:spPr>
            <a:xfrm>
              <a:off x="2173571" y="6083383"/>
              <a:ext cx="603273" cy="530664"/>
            </a:xfrm>
            <a:custGeom>
              <a:avLst/>
              <a:gdLst/>
              <a:ahLst/>
              <a:cxnLst/>
              <a:rect l="l" t="t" r="r" b="b"/>
              <a:pathLst>
                <a:path w="1035662" h="911012" extrusionOk="0">
                  <a:moveTo>
                    <a:pt x="969904" y="113512"/>
                  </a:moveTo>
                  <a:cubicBezTo>
                    <a:pt x="969904" y="64408"/>
                    <a:pt x="866127" y="21686"/>
                    <a:pt x="713570" y="0"/>
                  </a:cubicBezTo>
                  <a:lnTo>
                    <a:pt x="103615" y="193602"/>
                  </a:lnTo>
                  <a:cubicBezTo>
                    <a:pt x="162886" y="270989"/>
                    <a:pt x="353568" y="310088"/>
                    <a:pt x="583673" y="304464"/>
                  </a:cubicBezTo>
                  <a:cubicBezTo>
                    <a:pt x="873644" y="297380"/>
                    <a:pt x="888732" y="689451"/>
                    <a:pt x="653759" y="784901"/>
                  </a:cubicBezTo>
                  <a:cubicBezTo>
                    <a:pt x="448206" y="868398"/>
                    <a:pt x="209610" y="881215"/>
                    <a:pt x="0" y="841088"/>
                  </a:cubicBezTo>
                  <a:cubicBezTo>
                    <a:pt x="94422" y="882729"/>
                    <a:pt x="277695" y="911012"/>
                    <a:pt x="484060" y="911012"/>
                  </a:cubicBezTo>
                  <a:cubicBezTo>
                    <a:pt x="788632" y="911012"/>
                    <a:pt x="1042965" y="849363"/>
                    <a:pt x="1035502" y="774193"/>
                  </a:cubicBezTo>
                  <a:lnTo>
                    <a:pt x="969904" y="113512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72;p5">
              <a:extLst>
                <a:ext uri="{FF2B5EF4-FFF2-40B4-BE49-F238E27FC236}">
                  <a16:creationId xmlns:a16="http://schemas.microsoft.com/office/drawing/2014/main" xmlns="" id="{526FF432-09E9-4DFF-BCF8-D344F8111A13}"/>
                </a:ext>
              </a:extLst>
            </p:cNvPr>
            <p:cNvSpPr/>
            <p:nvPr/>
          </p:nvSpPr>
          <p:spPr>
            <a:xfrm>
              <a:off x="2172535" y="6074531"/>
              <a:ext cx="566009" cy="150007"/>
            </a:xfrm>
            <a:custGeom>
              <a:avLst/>
              <a:gdLst/>
              <a:ahLst/>
              <a:cxnLst/>
              <a:rect l="l" t="t" r="r" b="b"/>
              <a:pathLst>
                <a:path w="971689" h="257523" extrusionOk="0">
                  <a:moveTo>
                    <a:pt x="971689" y="128762"/>
                  </a:moveTo>
                  <a:cubicBezTo>
                    <a:pt x="971689" y="57648"/>
                    <a:pt x="754184" y="0"/>
                    <a:pt x="485844" y="0"/>
                  </a:cubicBezTo>
                  <a:cubicBezTo>
                    <a:pt x="217505" y="0"/>
                    <a:pt x="0" y="57648"/>
                    <a:pt x="0" y="128762"/>
                  </a:cubicBezTo>
                  <a:cubicBezTo>
                    <a:pt x="0" y="199875"/>
                    <a:pt x="217505" y="257524"/>
                    <a:pt x="485844" y="257524"/>
                  </a:cubicBezTo>
                  <a:cubicBezTo>
                    <a:pt x="754184" y="257524"/>
                    <a:pt x="971689" y="199875"/>
                    <a:pt x="971689" y="128762"/>
                  </a:cubicBezTo>
                  <a:close/>
                </a:path>
              </a:pathLst>
            </a:custGeom>
            <a:solidFill>
              <a:srgbClr val="FEE7C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73;p5">
              <a:extLst>
                <a:ext uri="{FF2B5EF4-FFF2-40B4-BE49-F238E27FC236}">
                  <a16:creationId xmlns:a16="http://schemas.microsoft.com/office/drawing/2014/main" xmlns="" id="{F9FA884C-73A6-4822-B296-8847C8EDE5C1}"/>
                </a:ext>
              </a:extLst>
            </p:cNvPr>
            <p:cNvSpPr/>
            <p:nvPr/>
          </p:nvSpPr>
          <p:spPr>
            <a:xfrm>
              <a:off x="1694797" y="6616219"/>
              <a:ext cx="575270" cy="58591"/>
            </a:xfrm>
            <a:custGeom>
              <a:avLst/>
              <a:gdLst/>
              <a:ahLst/>
              <a:cxnLst/>
              <a:rect l="l" t="t" r="r" b="b"/>
              <a:pathLst>
                <a:path w="987588" h="100586" extrusionOk="0">
                  <a:moveTo>
                    <a:pt x="493794" y="100587"/>
                  </a:moveTo>
                  <a:cubicBezTo>
                    <a:pt x="765757" y="100587"/>
                    <a:pt x="987588" y="77982"/>
                    <a:pt x="987588" y="50293"/>
                  </a:cubicBezTo>
                  <a:cubicBezTo>
                    <a:pt x="987588" y="22605"/>
                    <a:pt x="765757" y="0"/>
                    <a:pt x="493794" y="0"/>
                  </a:cubicBezTo>
                  <a:cubicBezTo>
                    <a:pt x="221832" y="0"/>
                    <a:pt x="0" y="22605"/>
                    <a:pt x="0" y="50293"/>
                  </a:cubicBezTo>
                  <a:cubicBezTo>
                    <a:pt x="0" y="77982"/>
                    <a:pt x="221832" y="100587"/>
                    <a:pt x="493794" y="10058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" name="Google Shape;174;p5">
              <a:extLst>
                <a:ext uri="{FF2B5EF4-FFF2-40B4-BE49-F238E27FC236}">
                  <a16:creationId xmlns:a16="http://schemas.microsoft.com/office/drawing/2014/main" xmlns="" id="{B970EC3D-E82C-4B37-A9BD-7753BFA43945}"/>
                </a:ext>
              </a:extLst>
            </p:cNvPr>
            <p:cNvGrpSpPr/>
            <p:nvPr/>
          </p:nvGrpSpPr>
          <p:grpSpPr>
            <a:xfrm rot="-568258">
              <a:off x="1768426" y="6089716"/>
              <a:ext cx="479762" cy="573137"/>
              <a:chOff x="12650622" y="-224128"/>
              <a:chExt cx="1467358" cy="1752944"/>
            </a:xfrm>
          </p:grpSpPr>
          <p:sp>
            <p:nvSpPr>
              <p:cNvPr id="124" name="Google Shape;175;p5">
                <a:extLst>
                  <a:ext uri="{FF2B5EF4-FFF2-40B4-BE49-F238E27FC236}">
                    <a16:creationId xmlns:a16="http://schemas.microsoft.com/office/drawing/2014/main" xmlns="" id="{B21A09B2-DF24-409D-8F1D-6D29CBC4812A}"/>
                  </a:ext>
                </a:extLst>
              </p:cNvPr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76;p5">
                <a:extLst>
                  <a:ext uri="{FF2B5EF4-FFF2-40B4-BE49-F238E27FC236}">
                    <a16:creationId xmlns:a16="http://schemas.microsoft.com/office/drawing/2014/main" xmlns="" id="{3833E999-3DF8-4D43-A4A7-34807007FDBC}"/>
                  </a:ext>
                </a:extLst>
              </p:cNvPr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77;p5">
                <a:extLst>
                  <a:ext uri="{FF2B5EF4-FFF2-40B4-BE49-F238E27FC236}">
                    <a16:creationId xmlns:a16="http://schemas.microsoft.com/office/drawing/2014/main" xmlns="" id="{5A2E28C7-9C84-440F-AFB2-35D2EE973AD5}"/>
                  </a:ext>
                </a:extLst>
              </p:cNvPr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78;p5">
                <a:extLst>
                  <a:ext uri="{FF2B5EF4-FFF2-40B4-BE49-F238E27FC236}">
                    <a16:creationId xmlns:a16="http://schemas.microsoft.com/office/drawing/2014/main" xmlns="" id="{441F5634-3041-4C39-B5B6-540D3DDB0F54}"/>
                  </a:ext>
                </a:extLst>
              </p:cNvPr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79;p5">
                <a:extLst>
                  <a:ext uri="{FF2B5EF4-FFF2-40B4-BE49-F238E27FC236}">
                    <a16:creationId xmlns:a16="http://schemas.microsoft.com/office/drawing/2014/main" xmlns="" id="{C9474D01-CC5F-4212-A79F-D91756CC47F6}"/>
                  </a:ext>
                </a:extLst>
              </p:cNvPr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80;p5">
                <a:extLst>
                  <a:ext uri="{FF2B5EF4-FFF2-40B4-BE49-F238E27FC236}">
                    <a16:creationId xmlns:a16="http://schemas.microsoft.com/office/drawing/2014/main" xmlns="" id="{1C6B82FA-02DD-4E58-BFB9-31278F436D81}"/>
                  </a:ext>
                </a:extLst>
              </p:cNvPr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" name="Google Shape;181;p5">
            <a:extLst>
              <a:ext uri="{FF2B5EF4-FFF2-40B4-BE49-F238E27FC236}">
                <a16:creationId xmlns:a16="http://schemas.microsoft.com/office/drawing/2014/main" xmlns="" id="{97183473-14FC-44E5-B023-20FA17C263C1}"/>
              </a:ext>
            </a:extLst>
          </p:cNvPr>
          <p:cNvGrpSpPr/>
          <p:nvPr/>
        </p:nvGrpSpPr>
        <p:grpSpPr>
          <a:xfrm>
            <a:off x="-772378" y="1"/>
            <a:ext cx="6207044" cy="10303328"/>
            <a:chOff x="10890" y="0"/>
            <a:chExt cx="4138029" cy="6868885"/>
          </a:xfrm>
        </p:grpSpPr>
        <p:sp>
          <p:nvSpPr>
            <p:cNvPr id="108" name="Google Shape;182;p5">
              <a:extLst>
                <a:ext uri="{FF2B5EF4-FFF2-40B4-BE49-F238E27FC236}">
                  <a16:creationId xmlns:a16="http://schemas.microsoft.com/office/drawing/2014/main" xmlns="" id="{78A29A19-5056-4550-B678-A4DCDDB2D768}"/>
                </a:ext>
              </a:extLst>
            </p:cNvPr>
            <p:cNvSpPr/>
            <p:nvPr/>
          </p:nvSpPr>
          <p:spPr>
            <a:xfrm>
              <a:off x="272839" y="1379068"/>
              <a:ext cx="1686804" cy="5489817"/>
            </a:xfrm>
            <a:custGeom>
              <a:avLst/>
              <a:gdLst/>
              <a:ahLst/>
              <a:cxnLst/>
              <a:rect l="l" t="t" r="r" b="b"/>
              <a:pathLst>
                <a:path w="1686804" h="5489817" extrusionOk="0">
                  <a:moveTo>
                    <a:pt x="1582286" y="0"/>
                  </a:moveTo>
                  <a:lnTo>
                    <a:pt x="1686804" y="49759"/>
                  </a:lnTo>
                  <a:cubicBezTo>
                    <a:pt x="806614" y="1783097"/>
                    <a:pt x="465928" y="3497024"/>
                    <a:pt x="468169" y="5342289"/>
                  </a:cubicBezTo>
                  <a:lnTo>
                    <a:pt x="470780" y="5489817"/>
                  </a:lnTo>
                  <a:lnTo>
                    <a:pt x="0" y="5489817"/>
                  </a:lnTo>
                  <a:lnTo>
                    <a:pt x="16257" y="5160185"/>
                  </a:lnTo>
                  <a:cubicBezTo>
                    <a:pt x="135572" y="3346364"/>
                    <a:pt x="669858" y="1580352"/>
                    <a:pt x="1582286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83;p5">
              <a:extLst>
                <a:ext uri="{FF2B5EF4-FFF2-40B4-BE49-F238E27FC236}">
                  <a16:creationId xmlns:a16="http://schemas.microsoft.com/office/drawing/2014/main" xmlns="" id="{D9BFCB3A-F3B3-44C1-9B8E-919B991DEDEC}"/>
                </a:ext>
              </a:extLst>
            </p:cNvPr>
            <p:cNvSpPr/>
            <p:nvPr/>
          </p:nvSpPr>
          <p:spPr>
            <a:xfrm>
              <a:off x="1658478" y="1379287"/>
              <a:ext cx="301327" cy="419161"/>
            </a:xfrm>
            <a:custGeom>
              <a:avLst/>
              <a:gdLst/>
              <a:ahLst/>
              <a:cxnLst/>
              <a:rect l="l" t="t" r="r" b="b"/>
              <a:pathLst>
                <a:path w="132016" h="183641" extrusionOk="0">
                  <a:moveTo>
                    <a:pt x="0" y="155353"/>
                  </a:moveTo>
                  <a:cubicBezTo>
                    <a:pt x="27813" y="103156"/>
                    <a:pt x="56579" y="51340"/>
                    <a:pt x="86201" y="0"/>
                  </a:cubicBezTo>
                  <a:lnTo>
                    <a:pt x="132017" y="21812"/>
                  </a:lnTo>
                  <a:cubicBezTo>
                    <a:pt x="104585" y="75819"/>
                    <a:pt x="78391" y="129731"/>
                    <a:pt x="53340" y="183642"/>
                  </a:cubicBezTo>
                  <a:lnTo>
                    <a:pt x="53340" y="183642"/>
                  </a:lnTo>
                  <a:lnTo>
                    <a:pt x="46768" y="169640"/>
                  </a:lnTo>
                  <a:cubicBezTo>
                    <a:pt x="42672" y="160877"/>
                    <a:pt x="34862" y="154400"/>
                    <a:pt x="25527" y="151924"/>
                  </a:cubicBezTo>
                  <a:cubicBezTo>
                    <a:pt x="16859" y="149352"/>
                    <a:pt x="7620" y="150781"/>
                    <a:pt x="0" y="15535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84;p5">
              <a:extLst>
                <a:ext uri="{FF2B5EF4-FFF2-40B4-BE49-F238E27FC236}">
                  <a16:creationId xmlns:a16="http://schemas.microsoft.com/office/drawing/2014/main" xmlns="" id="{DC6AF7D7-C929-482B-9AC6-F439A75D6151}"/>
                </a:ext>
              </a:extLst>
            </p:cNvPr>
            <p:cNvSpPr/>
            <p:nvPr/>
          </p:nvSpPr>
          <p:spPr>
            <a:xfrm>
              <a:off x="1070708" y="0"/>
              <a:ext cx="2582156" cy="1362641"/>
            </a:xfrm>
            <a:custGeom>
              <a:avLst/>
              <a:gdLst/>
              <a:ahLst/>
              <a:cxnLst/>
              <a:rect l="l" t="t" r="r" b="b"/>
              <a:pathLst>
                <a:path w="1131284" h="596995" extrusionOk="0">
                  <a:moveTo>
                    <a:pt x="371665" y="596995"/>
                  </a:moveTo>
                  <a:lnTo>
                    <a:pt x="966121" y="477171"/>
                  </a:lnTo>
                  <a:lnTo>
                    <a:pt x="967645" y="398971"/>
                  </a:lnTo>
                  <a:lnTo>
                    <a:pt x="1008793" y="468598"/>
                  </a:lnTo>
                  <a:lnTo>
                    <a:pt x="1131284" y="443929"/>
                  </a:lnTo>
                  <a:cubicBezTo>
                    <a:pt x="1104615" y="163989"/>
                    <a:pt x="894302" y="143034"/>
                    <a:pt x="412337" y="505365"/>
                  </a:cubicBezTo>
                  <a:cubicBezTo>
                    <a:pt x="316992" y="107125"/>
                    <a:pt x="196025" y="-135382"/>
                    <a:pt x="0" y="81121"/>
                  </a:cubicBezTo>
                  <a:lnTo>
                    <a:pt x="71628" y="180467"/>
                  </a:lnTo>
                  <a:lnTo>
                    <a:pt x="155353" y="138652"/>
                  </a:lnTo>
                  <a:lnTo>
                    <a:pt x="96679" y="215233"/>
                  </a:lnTo>
                  <a:lnTo>
                    <a:pt x="371665" y="596995"/>
                  </a:lnTo>
                  <a:close/>
                </a:path>
              </a:pathLst>
            </a:custGeom>
            <a:solidFill>
              <a:srgbClr val="497A2F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85;p5">
              <a:extLst>
                <a:ext uri="{FF2B5EF4-FFF2-40B4-BE49-F238E27FC236}">
                  <a16:creationId xmlns:a16="http://schemas.microsoft.com/office/drawing/2014/main" xmlns="" id="{DC922FC8-AD0A-4D5F-AAD0-3A86B65BD030}"/>
                </a:ext>
              </a:extLst>
            </p:cNvPr>
            <p:cNvSpPr/>
            <p:nvPr/>
          </p:nvSpPr>
          <p:spPr>
            <a:xfrm>
              <a:off x="10890" y="507556"/>
              <a:ext cx="4138029" cy="2301934"/>
            </a:xfrm>
            <a:custGeom>
              <a:avLst/>
              <a:gdLst/>
              <a:ahLst/>
              <a:cxnLst/>
              <a:rect l="l" t="t" r="r" b="b"/>
              <a:pathLst>
                <a:path w="4138029" h="2301934" extrusionOk="0">
                  <a:moveTo>
                    <a:pt x="383341" y="588"/>
                  </a:moveTo>
                  <a:cubicBezTo>
                    <a:pt x="1036352" y="-13400"/>
                    <a:pt x="1741242" y="221708"/>
                    <a:pt x="1948753" y="752004"/>
                  </a:cubicBezTo>
                  <a:cubicBezTo>
                    <a:pt x="2759248" y="246370"/>
                    <a:pt x="4245513" y="997760"/>
                    <a:pt x="4131869" y="2301934"/>
                  </a:cubicBezTo>
                  <a:lnTo>
                    <a:pt x="3736401" y="2053354"/>
                  </a:lnTo>
                  <a:lnTo>
                    <a:pt x="3747483" y="1740240"/>
                  </a:lnTo>
                  <a:lnTo>
                    <a:pt x="3578866" y="1954270"/>
                  </a:lnTo>
                  <a:lnTo>
                    <a:pt x="2962412" y="1566627"/>
                  </a:lnTo>
                  <a:lnTo>
                    <a:pt x="3099739" y="1150949"/>
                  </a:lnTo>
                  <a:lnTo>
                    <a:pt x="2802053" y="1465585"/>
                  </a:lnTo>
                  <a:lnTo>
                    <a:pt x="2328794" y="1168116"/>
                  </a:lnTo>
                  <a:lnTo>
                    <a:pt x="2443523" y="902586"/>
                  </a:lnTo>
                  <a:lnTo>
                    <a:pt x="2211024" y="1094020"/>
                  </a:lnTo>
                  <a:lnTo>
                    <a:pt x="1896604" y="896285"/>
                  </a:lnTo>
                  <a:lnTo>
                    <a:pt x="1237347" y="859997"/>
                  </a:lnTo>
                  <a:lnTo>
                    <a:pt x="1188674" y="518200"/>
                  </a:lnTo>
                  <a:lnTo>
                    <a:pt x="1141956" y="854782"/>
                  </a:lnTo>
                  <a:lnTo>
                    <a:pt x="497038" y="819146"/>
                  </a:lnTo>
                  <a:lnTo>
                    <a:pt x="508120" y="402602"/>
                  </a:lnTo>
                  <a:lnTo>
                    <a:pt x="394042" y="813498"/>
                  </a:lnTo>
                  <a:lnTo>
                    <a:pt x="0" y="791732"/>
                  </a:lnTo>
                  <a:lnTo>
                    <a:pt x="0" y="41883"/>
                  </a:lnTo>
                  <a:lnTo>
                    <a:pt x="141966" y="17420"/>
                  </a:lnTo>
                  <a:cubicBezTo>
                    <a:pt x="220898" y="7977"/>
                    <a:pt x="301714" y="2337"/>
                    <a:pt x="383341" y="588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86;p5">
              <a:extLst>
                <a:ext uri="{FF2B5EF4-FFF2-40B4-BE49-F238E27FC236}">
                  <a16:creationId xmlns:a16="http://schemas.microsoft.com/office/drawing/2014/main" xmlns="" id="{23C91355-6B19-4239-BAC8-F734061BE1CE}"/>
                </a:ext>
              </a:extLst>
            </p:cNvPr>
            <p:cNvSpPr/>
            <p:nvPr/>
          </p:nvSpPr>
          <p:spPr>
            <a:xfrm>
              <a:off x="67480" y="1215354"/>
              <a:ext cx="2595365" cy="1595000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329;p10">
            <a:extLst>
              <a:ext uri="{FF2B5EF4-FFF2-40B4-BE49-F238E27FC236}">
                <a16:creationId xmlns:a16="http://schemas.microsoft.com/office/drawing/2014/main" xmlns="" id="{95904172-257C-4265-95BE-ECEC057C6A4A}"/>
              </a:ext>
            </a:extLst>
          </p:cNvPr>
          <p:cNvGrpSpPr/>
          <p:nvPr userDrawn="1"/>
        </p:nvGrpSpPr>
        <p:grpSpPr>
          <a:xfrm flipH="1">
            <a:off x="2253404" y="6316016"/>
            <a:ext cx="2607359" cy="2615126"/>
            <a:chOff x="4067175" y="-2019300"/>
            <a:chExt cx="4220050" cy="4232623"/>
          </a:xfrm>
        </p:grpSpPr>
        <p:sp>
          <p:nvSpPr>
            <p:cNvPr id="95" name="Google Shape;330;p10">
              <a:extLst>
                <a:ext uri="{FF2B5EF4-FFF2-40B4-BE49-F238E27FC236}">
                  <a16:creationId xmlns:a16="http://schemas.microsoft.com/office/drawing/2014/main" xmlns="" id="{D9A1BFF8-F775-483E-8EA7-55C5A8578AAE}"/>
                </a:ext>
              </a:extLst>
            </p:cNvPr>
            <p:cNvSpPr/>
            <p:nvPr/>
          </p:nvSpPr>
          <p:spPr>
            <a:xfrm>
              <a:off x="5501258" y="-2019300"/>
              <a:ext cx="1351883" cy="989266"/>
            </a:xfrm>
            <a:custGeom>
              <a:avLst/>
              <a:gdLst/>
              <a:ahLst/>
              <a:cxnLst/>
              <a:rect l="l" t="t" r="r" b="b"/>
              <a:pathLst>
                <a:path w="1351883" h="989266" extrusionOk="0">
                  <a:moveTo>
                    <a:pt x="675989" y="0"/>
                  </a:moveTo>
                  <a:lnTo>
                    <a:pt x="1013936" y="494633"/>
                  </a:lnTo>
                  <a:lnTo>
                    <a:pt x="1351883" y="989267"/>
                  </a:lnTo>
                  <a:lnTo>
                    <a:pt x="675989" y="989267"/>
                  </a:lnTo>
                  <a:lnTo>
                    <a:pt x="0" y="989267"/>
                  </a:lnTo>
                  <a:lnTo>
                    <a:pt x="337947" y="494633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31;p10">
              <a:extLst>
                <a:ext uri="{FF2B5EF4-FFF2-40B4-BE49-F238E27FC236}">
                  <a16:creationId xmlns:a16="http://schemas.microsoft.com/office/drawing/2014/main" xmlns="" id="{4ECF882E-7145-46FA-8A1B-74CA0A63C86B}"/>
                </a:ext>
              </a:extLst>
            </p:cNvPr>
            <p:cNvSpPr/>
            <p:nvPr/>
          </p:nvSpPr>
          <p:spPr>
            <a:xfrm>
              <a:off x="5602605" y="-819151"/>
              <a:ext cx="1149191" cy="2916745"/>
            </a:xfrm>
            <a:custGeom>
              <a:avLst/>
              <a:gdLst/>
              <a:ahLst/>
              <a:cxnLst/>
              <a:rect l="l" t="t" r="r" b="b"/>
              <a:pathLst>
                <a:path w="1149191" h="2916745" extrusionOk="0">
                  <a:moveTo>
                    <a:pt x="1149191" y="2916746"/>
                  </a:moveTo>
                  <a:lnTo>
                    <a:pt x="1149191" y="0"/>
                  </a:lnTo>
                  <a:lnTo>
                    <a:pt x="0" y="0"/>
                  </a:lnTo>
                  <a:lnTo>
                    <a:pt x="0" y="2916746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332;p10">
              <a:extLst>
                <a:ext uri="{FF2B5EF4-FFF2-40B4-BE49-F238E27FC236}">
                  <a16:creationId xmlns:a16="http://schemas.microsoft.com/office/drawing/2014/main" xmlns="" id="{05B51674-F511-4F1C-AFDF-870244D1A198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333;p10">
              <a:extLst>
                <a:ext uri="{FF2B5EF4-FFF2-40B4-BE49-F238E27FC236}">
                  <a16:creationId xmlns:a16="http://schemas.microsoft.com/office/drawing/2014/main" xmlns="" id="{AEEB1F4C-398B-4B7D-B6EC-D94352A4C630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34;p10">
              <a:extLst>
                <a:ext uri="{FF2B5EF4-FFF2-40B4-BE49-F238E27FC236}">
                  <a16:creationId xmlns:a16="http://schemas.microsoft.com/office/drawing/2014/main" xmlns="" id="{3486D52D-8806-49B0-A090-973E65F53F2E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35;p10">
              <a:extLst>
                <a:ext uri="{FF2B5EF4-FFF2-40B4-BE49-F238E27FC236}">
                  <a16:creationId xmlns:a16="http://schemas.microsoft.com/office/drawing/2014/main" xmlns="" id="{31963093-C2B5-4EF2-954A-76B0C772C47A}"/>
                </a:ext>
              </a:extLst>
            </p:cNvPr>
            <p:cNvSpPr/>
            <p:nvPr/>
          </p:nvSpPr>
          <p:spPr>
            <a:xfrm>
              <a:off x="4203192" y="2529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36;p10">
              <a:extLst>
                <a:ext uri="{FF2B5EF4-FFF2-40B4-BE49-F238E27FC236}">
                  <a16:creationId xmlns:a16="http://schemas.microsoft.com/office/drawing/2014/main" xmlns="" id="{6B6288F1-5DF9-49EA-9FF4-A424ED314645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37;p10">
              <a:extLst>
                <a:ext uri="{FF2B5EF4-FFF2-40B4-BE49-F238E27FC236}">
                  <a16:creationId xmlns:a16="http://schemas.microsoft.com/office/drawing/2014/main" xmlns="" id="{A554839A-3315-4A91-B44D-E1A1D6E67F99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38;p10">
              <a:extLst>
                <a:ext uri="{FF2B5EF4-FFF2-40B4-BE49-F238E27FC236}">
                  <a16:creationId xmlns:a16="http://schemas.microsoft.com/office/drawing/2014/main" xmlns="" id="{9CF5FA59-7AF1-49FD-BBB5-1FB53ECDBBB9}"/>
                </a:ext>
              </a:extLst>
            </p:cNvPr>
            <p:cNvSpPr/>
            <p:nvPr/>
          </p:nvSpPr>
          <p:spPr>
            <a:xfrm>
              <a:off x="7399972" y="2910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339;p10">
              <a:extLst>
                <a:ext uri="{FF2B5EF4-FFF2-40B4-BE49-F238E27FC236}">
                  <a16:creationId xmlns:a16="http://schemas.microsoft.com/office/drawing/2014/main" xmlns="" id="{92FD3FA2-00C3-460D-A3B5-AD1564ED30EE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340;p10">
              <a:extLst>
                <a:ext uri="{FF2B5EF4-FFF2-40B4-BE49-F238E27FC236}">
                  <a16:creationId xmlns:a16="http://schemas.microsoft.com/office/drawing/2014/main" xmlns="" id="{18EC5FE2-CF7B-4455-B13D-7DA04F6F518F}"/>
                </a:ext>
              </a:extLst>
            </p:cNvPr>
            <p:cNvSpPr/>
            <p:nvPr/>
          </p:nvSpPr>
          <p:spPr>
            <a:xfrm>
              <a:off x="4935377" y="520921"/>
              <a:ext cx="2512795" cy="1692402"/>
            </a:xfrm>
            <a:custGeom>
              <a:avLst/>
              <a:gdLst/>
              <a:ahLst/>
              <a:cxnLst/>
              <a:rect l="l" t="t" r="r" b="b"/>
              <a:pathLst>
                <a:path w="2445543" h="1692402" extrusionOk="0">
                  <a:moveTo>
                    <a:pt x="0" y="1692402"/>
                  </a:moveTo>
                  <a:lnTo>
                    <a:pt x="0" y="0"/>
                  </a:lnTo>
                  <a:lnTo>
                    <a:pt x="199454" y="0"/>
                  </a:lnTo>
                  <a:lnTo>
                    <a:pt x="199454" y="125825"/>
                  </a:lnTo>
                  <a:lnTo>
                    <a:pt x="401288" y="125825"/>
                  </a:lnTo>
                  <a:lnTo>
                    <a:pt x="401288" y="0"/>
                  </a:lnTo>
                  <a:lnTo>
                    <a:pt x="660654" y="0"/>
                  </a:lnTo>
                  <a:lnTo>
                    <a:pt x="660654" y="125825"/>
                  </a:lnTo>
                  <a:cubicBezTo>
                    <a:pt x="727901" y="125825"/>
                    <a:pt x="795242" y="125825"/>
                    <a:pt x="862489" y="125825"/>
                  </a:cubicBezTo>
                  <a:lnTo>
                    <a:pt x="862489" y="0"/>
                  </a:lnTo>
                  <a:lnTo>
                    <a:pt x="1121854" y="0"/>
                  </a:lnTo>
                  <a:lnTo>
                    <a:pt x="1121854" y="125825"/>
                  </a:lnTo>
                  <a:cubicBezTo>
                    <a:pt x="1189101" y="125825"/>
                    <a:pt x="1256443" y="125825"/>
                    <a:pt x="1323689" y="125825"/>
                  </a:cubicBezTo>
                  <a:lnTo>
                    <a:pt x="1323689" y="0"/>
                  </a:lnTo>
                  <a:lnTo>
                    <a:pt x="1583055" y="0"/>
                  </a:lnTo>
                  <a:lnTo>
                    <a:pt x="1583055" y="125825"/>
                  </a:lnTo>
                  <a:cubicBezTo>
                    <a:pt x="1650302" y="125825"/>
                    <a:pt x="1717643" y="125825"/>
                    <a:pt x="1784890" y="125825"/>
                  </a:cubicBezTo>
                  <a:lnTo>
                    <a:pt x="1784890" y="0"/>
                  </a:lnTo>
                  <a:lnTo>
                    <a:pt x="2044256" y="0"/>
                  </a:lnTo>
                  <a:lnTo>
                    <a:pt x="2044256" y="125825"/>
                  </a:lnTo>
                  <a:lnTo>
                    <a:pt x="2246090" y="125825"/>
                  </a:lnTo>
                  <a:lnTo>
                    <a:pt x="2246090" y="0"/>
                  </a:lnTo>
                  <a:lnTo>
                    <a:pt x="2445544" y="0"/>
                  </a:lnTo>
                  <a:lnTo>
                    <a:pt x="2445544" y="1692402"/>
                  </a:lnTo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41;p10">
              <a:extLst>
                <a:ext uri="{FF2B5EF4-FFF2-40B4-BE49-F238E27FC236}">
                  <a16:creationId xmlns:a16="http://schemas.microsoft.com/office/drawing/2014/main" xmlns="" id="{D9B772F8-FA3C-4DE8-881C-9BB64A08DA5A}"/>
                </a:ext>
              </a:extLst>
            </p:cNvPr>
            <p:cNvSpPr/>
            <p:nvPr/>
          </p:nvSpPr>
          <p:spPr>
            <a:xfrm>
              <a:off x="5742602" y="982979"/>
              <a:ext cx="897070" cy="1230344"/>
            </a:xfrm>
            <a:custGeom>
              <a:avLst/>
              <a:gdLst/>
              <a:ahLst/>
              <a:cxnLst/>
              <a:rect l="l" t="t" r="r" b="b"/>
              <a:pathLst>
                <a:path w="873061" h="1230344" extrusionOk="0">
                  <a:moveTo>
                    <a:pt x="0" y="1230344"/>
                  </a:moveTo>
                  <a:lnTo>
                    <a:pt x="0" y="436531"/>
                  </a:lnTo>
                  <a:cubicBezTo>
                    <a:pt x="0" y="196405"/>
                    <a:pt x="196405" y="0"/>
                    <a:pt x="436531" y="0"/>
                  </a:cubicBezTo>
                  <a:lnTo>
                    <a:pt x="436531" y="0"/>
                  </a:lnTo>
                  <a:cubicBezTo>
                    <a:pt x="676656" y="0"/>
                    <a:pt x="873062" y="196405"/>
                    <a:pt x="873062" y="436531"/>
                  </a:cubicBezTo>
                  <a:lnTo>
                    <a:pt x="873062" y="1230344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42;p10">
              <a:extLst>
                <a:ext uri="{FF2B5EF4-FFF2-40B4-BE49-F238E27FC236}">
                  <a16:creationId xmlns:a16="http://schemas.microsoft.com/office/drawing/2014/main" xmlns="" id="{C59D041E-1CF5-4AC3-AA7D-450BF28FD222}"/>
                </a:ext>
              </a:extLst>
            </p:cNvPr>
            <p:cNvSpPr/>
            <p:nvPr/>
          </p:nvSpPr>
          <p:spPr>
            <a:xfrm>
              <a:off x="5872770" y="1161477"/>
              <a:ext cx="636738" cy="873251"/>
            </a:xfrm>
            <a:custGeom>
              <a:avLst/>
              <a:gdLst/>
              <a:ahLst/>
              <a:cxnLst/>
              <a:rect l="l" t="t" r="r" b="b"/>
              <a:pathLst>
                <a:path w="619696" h="873251" extrusionOk="0">
                  <a:moveTo>
                    <a:pt x="0" y="873252"/>
                  </a:moveTo>
                  <a:lnTo>
                    <a:pt x="0" y="309848"/>
                  </a:lnTo>
                  <a:cubicBezTo>
                    <a:pt x="0" y="139446"/>
                    <a:pt x="139446" y="0"/>
                    <a:pt x="309848" y="0"/>
                  </a:cubicBezTo>
                  <a:lnTo>
                    <a:pt x="309848" y="0"/>
                  </a:lnTo>
                  <a:cubicBezTo>
                    <a:pt x="480251" y="0"/>
                    <a:pt x="619697" y="139446"/>
                    <a:pt x="619697" y="309848"/>
                  </a:cubicBezTo>
                  <a:lnTo>
                    <a:pt x="619697" y="873252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343;p10">
            <a:extLst>
              <a:ext uri="{FF2B5EF4-FFF2-40B4-BE49-F238E27FC236}">
                <a16:creationId xmlns:a16="http://schemas.microsoft.com/office/drawing/2014/main" xmlns="" id="{2E8AAFB6-B559-41F6-B4C5-F543119D4FC0}"/>
              </a:ext>
            </a:extLst>
          </p:cNvPr>
          <p:cNvGrpSpPr/>
          <p:nvPr userDrawn="1"/>
        </p:nvGrpSpPr>
        <p:grpSpPr>
          <a:xfrm flipH="1">
            <a:off x="425144" y="8896296"/>
            <a:ext cx="970658" cy="1159572"/>
            <a:chOff x="12650622" y="-224128"/>
            <a:chExt cx="1467358" cy="1752944"/>
          </a:xfrm>
        </p:grpSpPr>
        <p:sp>
          <p:nvSpPr>
            <p:cNvPr id="89" name="Google Shape;344;p10">
              <a:extLst>
                <a:ext uri="{FF2B5EF4-FFF2-40B4-BE49-F238E27FC236}">
                  <a16:creationId xmlns:a16="http://schemas.microsoft.com/office/drawing/2014/main" xmlns="" id="{4F3F78FA-B9E2-498E-9193-D292252CBAE7}"/>
                </a:ext>
              </a:extLst>
            </p:cNvPr>
            <p:cNvSpPr/>
            <p:nvPr/>
          </p:nvSpPr>
          <p:spPr>
            <a:xfrm>
              <a:off x="13571194" y="819966"/>
              <a:ext cx="332853" cy="431863"/>
            </a:xfrm>
            <a:custGeom>
              <a:avLst/>
              <a:gdLst/>
              <a:ahLst/>
              <a:cxnLst/>
              <a:rect l="l" t="t" r="r" b="b"/>
              <a:pathLst>
                <a:path w="323945" h="431863" extrusionOk="0">
                  <a:moveTo>
                    <a:pt x="0" y="431863"/>
                  </a:moveTo>
                  <a:lnTo>
                    <a:pt x="323945" y="0"/>
                  </a:lnTo>
                  <a:cubicBezTo>
                    <a:pt x="320135" y="102870"/>
                    <a:pt x="283940" y="194215"/>
                    <a:pt x="235172" y="278606"/>
                  </a:cubicBez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45;p10">
              <a:extLst>
                <a:ext uri="{FF2B5EF4-FFF2-40B4-BE49-F238E27FC236}">
                  <a16:creationId xmlns:a16="http://schemas.microsoft.com/office/drawing/2014/main" xmlns="" id="{C7B2F9E9-6929-4E64-A586-70D4E6F62606}"/>
                </a:ext>
              </a:extLst>
            </p:cNvPr>
            <p:cNvSpPr/>
            <p:nvPr/>
          </p:nvSpPr>
          <p:spPr>
            <a:xfrm>
              <a:off x="13532073" y="-140916"/>
              <a:ext cx="585906" cy="902398"/>
            </a:xfrm>
            <a:custGeom>
              <a:avLst/>
              <a:gdLst/>
              <a:ahLst/>
              <a:cxnLst/>
              <a:rect l="l" t="t" r="r" b="b"/>
              <a:pathLst>
                <a:path w="570225" h="902398" extrusionOk="0">
                  <a:moveTo>
                    <a:pt x="561308" y="0"/>
                  </a:moveTo>
                  <a:cubicBezTo>
                    <a:pt x="587121" y="101537"/>
                    <a:pt x="554164" y="183452"/>
                    <a:pt x="497586" y="281464"/>
                  </a:cubicBezTo>
                  <a:lnTo>
                    <a:pt x="139065" y="902399"/>
                  </a:lnTo>
                  <a:lnTo>
                    <a:pt x="0" y="757904"/>
                  </a:lnTo>
                  <a:lnTo>
                    <a:pt x="11716" y="736759"/>
                  </a:lnTo>
                  <a:lnTo>
                    <a:pt x="561308" y="0"/>
                  </a:ln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46;p10">
              <a:extLst>
                <a:ext uri="{FF2B5EF4-FFF2-40B4-BE49-F238E27FC236}">
                  <a16:creationId xmlns:a16="http://schemas.microsoft.com/office/drawing/2014/main" xmlns="" id="{F264E82F-7081-421F-9ECF-0D4EA451BB36}"/>
                </a:ext>
              </a:extLst>
            </p:cNvPr>
            <p:cNvSpPr/>
            <p:nvPr/>
          </p:nvSpPr>
          <p:spPr>
            <a:xfrm>
              <a:off x="12650622" y="496021"/>
              <a:ext cx="1254098" cy="1032795"/>
            </a:xfrm>
            <a:custGeom>
              <a:avLst/>
              <a:gdLst/>
              <a:ahLst/>
              <a:cxnLst/>
              <a:rect l="l" t="t" r="r" b="b"/>
              <a:pathLst>
                <a:path w="1220533" h="1032795" extrusionOk="0">
                  <a:moveTo>
                    <a:pt x="0" y="887254"/>
                  </a:moveTo>
                  <a:lnTo>
                    <a:pt x="525780" y="0"/>
                  </a:lnTo>
                  <a:lnTo>
                    <a:pt x="1220533" y="323945"/>
                  </a:lnTo>
                  <a:lnTo>
                    <a:pt x="816864" y="1032795"/>
                  </a:lnTo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47;p10">
              <a:extLst>
                <a:ext uri="{FF2B5EF4-FFF2-40B4-BE49-F238E27FC236}">
                  <a16:creationId xmlns:a16="http://schemas.microsoft.com/office/drawing/2014/main" xmlns="" id="{C6B733C5-2494-4AFA-8785-B44634A0412C}"/>
                </a:ext>
              </a:extLst>
            </p:cNvPr>
            <p:cNvSpPr/>
            <p:nvPr/>
          </p:nvSpPr>
          <p:spPr>
            <a:xfrm>
              <a:off x="12786560" y="647373"/>
              <a:ext cx="948550" cy="804291"/>
            </a:xfrm>
            <a:custGeom>
              <a:avLst/>
              <a:gdLst/>
              <a:ahLst/>
              <a:cxnLst/>
              <a:rect l="l" t="t" r="r" b="b"/>
              <a:pathLst>
                <a:path w="923163" h="804291" extrusionOk="0">
                  <a:moveTo>
                    <a:pt x="0" y="747331"/>
                  </a:moveTo>
                  <a:lnTo>
                    <a:pt x="440150" y="0"/>
                  </a:lnTo>
                  <a:lnTo>
                    <a:pt x="923163" y="225171"/>
                  </a:lnTo>
                  <a:lnTo>
                    <a:pt x="592074" y="804291"/>
                  </a:ln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48;p10">
              <a:extLst>
                <a:ext uri="{FF2B5EF4-FFF2-40B4-BE49-F238E27FC236}">
                  <a16:creationId xmlns:a16="http://schemas.microsoft.com/office/drawing/2014/main" xmlns="" id="{36A9D5F7-853E-4C7C-ACE2-8EFCA1230F52}"/>
                </a:ext>
              </a:extLst>
            </p:cNvPr>
            <p:cNvSpPr/>
            <p:nvPr/>
          </p:nvSpPr>
          <p:spPr>
            <a:xfrm>
              <a:off x="13238484" y="647373"/>
              <a:ext cx="496295" cy="297262"/>
            </a:xfrm>
            <a:custGeom>
              <a:avLst/>
              <a:gdLst/>
              <a:ahLst/>
              <a:cxnLst/>
              <a:rect l="l" t="t" r="r" b="b"/>
              <a:pathLst>
                <a:path w="483012" h="297262" extrusionOk="0">
                  <a:moveTo>
                    <a:pt x="0" y="0"/>
                  </a:moveTo>
                  <a:cubicBezTo>
                    <a:pt x="137541" y="277463"/>
                    <a:pt x="295370" y="379571"/>
                    <a:pt x="483013" y="2251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49;p10">
              <a:extLst>
                <a:ext uri="{FF2B5EF4-FFF2-40B4-BE49-F238E27FC236}">
                  <a16:creationId xmlns:a16="http://schemas.microsoft.com/office/drawing/2014/main" xmlns="" id="{1B4B5DB8-0F23-4C2A-97EE-FDB8BD39131D}"/>
                </a:ext>
              </a:extLst>
            </p:cNvPr>
            <p:cNvSpPr/>
            <p:nvPr/>
          </p:nvSpPr>
          <p:spPr>
            <a:xfrm>
              <a:off x="13399264" y="-224128"/>
              <a:ext cx="713523" cy="979895"/>
            </a:xfrm>
            <a:custGeom>
              <a:avLst/>
              <a:gdLst/>
              <a:ahLst/>
              <a:cxnLst/>
              <a:rect l="l" t="t" r="r" b="b"/>
              <a:pathLst>
                <a:path w="694426" h="979895" extrusionOk="0">
                  <a:moveTo>
                    <a:pt x="0" y="875025"/>
                  </a:moveTo>
                  <a:lnTo>
                    <a:pt x="425577" y="98737"/>
                  </a:lnTo>
                  <a:cubicBezTo>
                    <a:pt x="527400" y="-86905"/>
                    <a:pt x="780764" y="11393"/>
                    <a:pt x="664559" y="210275"/>
                  </a:cubicBezTo>
                  <a:lnTo>
                    <a:pt x="215170" y="979895"/>
                  </a:lnTo>
                  <a:lnTo>
                    <a:pt x="0" y="875025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351;p10">
            <a:extLst>
              <a:ext uri="{FF2B5EF4-FFF2-40B4-BE49-F238E27FC236}">
                <a16:creationId xmlns:a16="http://schemas.microsoft.com/office/drawing/2014/main" xmlns="" id="{581E725F-8AA1-45BD-BA5F-6303F9D92F54}"/>
              </a:ext>
            </a:extLst>
          </p:cNvPr>
          <p:cNvGrpSpPr/>
          <p:nvPr userDrawn="1"/>
        </p:nvGrpSpPr>
        <p:grpSpPr>
          <a:xfrm flipH="1">
            <a:off x="3138888" y="8404781"/>
            <a:ext cx="1385997" cy="1414817"/>
            <a:chOff x="2148829" y="2424101"/>
            <a:chExt cx="2454481" cy="2453871"/>
          </a:xfrm>
        </p:grpSpPr>
        <p:sp>
          <p:nvSpPr>
            <p:cNvPr id="81" name="Google Shape;352;p10">
              <a:extLst>
                <a:ext uri="{FF2B5EF4-FFF2-40B4-BE49-F238E27FC236}">
                  <a16:creationId xmlns:a16="http://schemas.microsoft.com/office/drawing/2014/main" xmlns="" id="{6B2854EC-C6D9-496B-9FD2-02BD348D9B0B}"/>
                </a:ext>
              </a:extLst>
            </p:cNvPr>
            <p:cNvSpPr/>
            <p:nvPr/>
          </p:nvSpPr>
          <p:spPr>
            <a:xfrm>
              <a:off x="2414700" y="2858833"/>
              <a:ext cx="1640137" cy="2000434"/>
            </a:xfrm>
            <a:custGeom>
              <a:avLst/>
              <a:gdLst/>
              <a:ahLst/>
              <a:cxnLst/>
              <a:rect l="l" t="t" r="r" b="b"/>
              <a:pathLst>
                <a:path w="1640137" h="2000434" extrusionOk="0">
                  <a:moveTo>
                    <a:pt x="1573116" y="1578"/>
                  </a:moveTo>
                  <a:cubicBezTo>
                    <a:pt x="1569401" y="-1280"/>
                    <a:pt x="1567782" y="-232"/>
                    <a:pt x="1566734" y="-137"/>
                  </a:cubicBezTo>
                  <a:cubicBezTo>
                    <a:pt x="1565591" y="-41"/>
                    <a:pt x="1564734" y="54"/>
                    <a:pt x="1563877" y="244"/>
                  </a:cubicBezTo>
                  <a:cubicBezTo>
                    <a:pt x="1562258" y="626"/>
                    <a:pt x="1560543" y="1197"/>
                    <a:pt x="1558448" y="1864"/>
                  </a:cubicBezTo>
                  <a:cubicBezTo>
                    <a:pt x="1554257" y="3197"/>
                    <a:pt x="1548827" y="5197"/>
                    <a:pt x="1542255" y="7769"/>
                  </a:cubicBezTo>
                  <a:cubicBezTo>
                    <a:pt x="1529015" y="12913"/>
                    <a:pt x="1511299" y="20342"/>
                    <a:pt x="1492249" y="28629"/>
                  </a:cubicBezTo>
                  <a:cubicBezTo>
                    <a:pt x="1454149" y="45202"/>
                    <a:pt x="1410524" y="65205"/>
                    <a:pt x="1385283" y="78445"/>
                  </a:cubicBezTo>
                  <a:cubicBezTo>
                    <a:pt x="1037144" y="261420"/>
                    <a:pt x="648810" y="572030"/>
                    <a:pt x="341438" y="913120"/>
                  </a:cubicBezTo>
                  <a:cubicBezTo>
                    <a:pt x="256571" y="993416"/>
                    <a:pt x="105123" y="1184488"/>
                    <a:pt x="81977" y="1263831"/>
                  </a:cubicBezTo>
                  <a:cubicBezTo>
                    <a:pt x="11016" y="1394133"/>
                    <a:pt x="-16225" y="1497289"/>
                    <a:pt x="8921" y="1562725"/>
                  </a:cubicBezTo>
                  <a:cubicBezTo>
                    <a:pt x="17017" y="1583871"/>
                    <a:pt x="41591" y="1611684"/>
                    <a:pt x="96932" y="1668453"/>
                  </a:cubicBezTo>
                  <a:cubicBezTo>
                    <a:pt x="104075" y="1675787"/>
                    <a:pt x="121411" y="1690170"/>
                    <a:pt x="144842" y="1708934"/>
                  </a:cubicBezTo>
                  <a:cubicBezTo>
                    <a:pt x="168274" y="1727698"/>
                    <a:pt x="197134" y="1750559"/>
                    <a:pt x="226472" y="1772657"/>
                  </a:cubicBezTo>
                  <a:cubicBezTo>
                    <a:pt x="320578" y="1843427"/>
                    <a:pt x="342486" y="1857524"/>
                    <a:pt x="405827" y="1888861"/>
                  </a:cubicBezTo>
                  <a:cubicBezTo>
                    <a:pt x="533653" y="1952012"/>
                    <a:pt x="688053" y="1999161"/>
                    <a:pt x="774159" y="2000018"/>
                  </a:cubicBezTo>
                  <a:cubicBezTo>
                    <a:pt x="854264" y="2000875"/>
                    <a:pt x="960468" y="1964109"/>
                    <a:pt x="1041621" y="1908388"/>
                  </a:cubicBezTo>
                  <a:cubicBezTo>
                    <a:pt x="1181162" y="1812471"/>
                    <a:pt x="1319561" y="1636735"/>
                    <a:pt x="1421383" y="1427661"/>
                  </a:cubicBezTo>
                  <a:cubicBezTo>
                    <a:pt x="1598452" y="1064473"/>
                    <a:pt x="1677415" y="590985"/>
                    <a:pt x="1622836" y="218557"/>
                  </a:cubicBezTo>
                  <a:cubicBezTo>
                    <a:pt x="1617217" y="180362"/>
                    <a:pt x="1607406" y="128832"/>
                    <a:pt x="1597976" y="85969"/>
                  </a:cubicBezTo>
                  <a:cubicBezTo>
                    <a:pt x="1593214" y="64538"/>
                    <a:pt x="1588547" y="45202"/>
                    <a:pt x="1584641" y="30820"/>
                  </a:cubicBezTo>
                  <a:cubicBezTo>
                    <a:pt x="1582736" y="23676"/>
                    <a:pt x="1581022" y="17770"/>
                    <a:pt x="1579498" y="13294"/>
                  </a:cubicBezTo>
                  <a:cubicBezTo>
                    <a:pt x="1578736" y="11008"/>
                    <a:pt x="1578069" y="9103"/>
                    <a:pt x="1577307" y="7388"/>
                  </a:cubicBezTo>
                  <a:cubicBezTo>
                    <a:pt x="1576355" y="5578"/>
                    <a:pt x="1576450" y="4054"/>
                    <a:pt x="1573116" y="1578"/>
                  </a:cubicBezTo>
                  <a:lnTo>
                    <a:pt x="1573116" y="1578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53;p10">
              <a:extLst>
                <a:ext uri="{FF2B5EF4-FFF2-40B4-BE49-F238E27FC236}">
                  <a16:creationId xmlns:a16="http://schemas.microsoft.com/office/drawing/2014/main" xmlns="" id="{376FBCC1-8A89-4384-9329-96C34E7F20DF}"/>
                </a:ext>
              </a:extLst>
            </p:cNvPr>
            <p:cNvSpPr/>
            <p:nvPr/>
          </p:nvSpPr>
          <p:spPr>
            <a:xfrm>
              <a:off x="3996225" y="2810413"/>
              <a:ext cx="607085" cy="1076528"/>
            </a:xfrm>
            <a:custGeom>
              <a:avLst/>
              <a:gdLst/>
              <a:ahLst/>
              <a:cxnLst/>
              <a:rect l="l" t="t" r="r" b="b"/>
              <a:pathLst>
                <a:path w="607085" h="1076528" extrusionOk="0">
                  <a:moveTo>
                    <a:pt x="291343" y="24185"/>
                  </a:moveTo>
                  <a:cubicBezTo>
                    <a:pt x="275817" y="13041"/>
                    <a:pt x="260101" y="7421"/>
                    <a:pt x="240098" y="3040"/>
                  </a:cubicBezTo>
                  <a:cubicBezTo>
                    <a:pt x="218667" y="-1627"/>
                    <a:pt x="187520" y="-1246"/>
                    <a:pt x="153040" y="2373"/>
                  </a:cubicBezTo>
                  <a:cubicBezTo>
                    <a:pt x="118750" y="6088"/>
                    <a:pt x="81602" y="13232"/>
                    <a:pt x="50360" y="22852"/>
                  </a:cubicBezTo>
                  <a:cubicBezTo>
                    <a:pt x="50265" y="22852"/>
                    <a:pt x="50075" y="22852"/>
                    <a:pt x="49979" y="22947"/>
                  </a:cubicBezTo>
                  <a:lnTo>
                    <a:pt x="7117" y="35425"/>
                  </a:lnTo>
                  <a:cubicBezTo>
                    <a:pt x="-693" y="37616"/>
                    <a:pt x="-2980" y="49808"/>
                    <a:pt x="3593" y="54666"/>
                  </a:cubicBezTo>
                  <a:lnTo>
                    <a:pt x="103415" y="129151"/>
                  </a:lnTo>
                  <a:cubicBezTo>
                    <a:pt x="103510" y="129246"/>
                    <a:pt x="103510" y="129246"/>
                    <a:pt x="103605" y="129342"/>
                  </a:cubicBezTo>
                  <a:cubicBezTo>
                    <a:pt x="177233" y="186587"/>
                    <a:pt x="212666" y="217448"/>
                    <a:pt x="255815" y="262692"/>
                  </a:cubicBezTo>
                  <a:cubicBezTo>
                    <a:pt x="439552" y="454906"/>
                    <a:pt x="547946" y="677219"/>
                    <a:pt x="569092" y="902105"/>
                  </a:cubicBezTo>
                  <a:cubicBezTo>
                    <a:pt x="570711" y="919440"/>
                    <a:pt x="572521" y="935061"/>
                    <a:pt x="574140" y="946681"/>
                  </a:cubicBezTo>
                  <a:cubicBezTo>
                    <a:pt x="574902" y="952492"/>
                    <a:pt x="575855" y="957255"/>
                    <a:pt x="576521" y="960779"/>
                  </a:cubicBezTo>
                  <a:cubicBezTo>
                    <a:pt x="578331" y="988496"/>
                    <a:pt x="573664" y="1046504"/>
                    <a:pt x="571664" y="1076127"/>
                  </a:cubicBezTo>
                  <a:cubicBezTo>
                    <a:pt x="583665" y="1051362"/>
                    <a:pt x="598714" y="968208"/>
                    <a:pt x="600715" y="962017"/>
                  </a:cubicBezTo>
                  <a:cubicBezTo>
                    <a:pt x="601382" y="958969"/>
                    <a:pt x="601667" y="955350"/>
                    <a:pt x="602239" y="950872"/>
                  </a:cubicBezTo>
                  <a:cubicBezTo>
                    <a:pt x="603191" y="941919"/>
                    <a:pt x="604239" y="929823"/>
                    <a:pt x="605001" y="915916"/>
                  </a:cubicBezTo>
                  <a:cubicBezTo>
                    <a:pt x="606525" y="887912"/>
                    <a:pt x="607096" y="852860"/>
                    <a:pt x="606716" y="823238"/>
                  </a:cubicBezTo>
                  <a:cubicBezTo>
                    <a:pt x="603287" y="565587"/>
                    <a:pt x="515466" y="307935"/>
                    <a:pt x="360399" y="101433"/>
                  </a:cubicBezTo>
                  <a:cubicBezTo>
                    <a:pt x="333539" y="65619"/>
                    <a:pt x="315727" y="44093"/>
                    <a:pt x="298106" y="29424"/>
                  </a:cubicBezTo>
                  <a:cubicBezTo>
                    <a:pt x="295820" y="27519"/>
                    <a:pt x="293534" y="25805"/>
                    <a:pt x="291343" y="24185"/>
                  </a:cubicBezTo>
                  <a:lnTo>
                    <a:pt x="291343" y="24185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54;p10">
              <a:extLst>
                <a:ext uri="{FF2B5EF4-FFF2-40B4-BE49-F238E27FC236}">
                  <a16:creationId xmlns:a16="http://schemas.microsoft.com/office/drawing/2014/main" xmlns="" id="{263AFD13-4350-4B2E-A9EB-9F47CD6961F2}"/>
                </a:ext>
              </a:extLst>
            </p:cNvPr>
            <p:cNvSpPr/>
            <p:nvPr/>
          </p:nvSpPr>
          <p:spPr>
            <a:xfrm>
              <a:off x="2148829" y="2632235"/>
              <a:ext cx="1830416" cy="1792106"/>
            </a:xfrm>
            <a:custGeom>
              <a:avLst/>
              <a:gdLst/>
              <a:ahLst/>
              <a:cxnLst/>
              <a:rect l="l" t="t" r="r" b="b"/>
              <a:pathLst>
                <a:path w="1830416" h="1792106" extrusionOk="0">
                  <a:moveTo>
                    <a:pt x="1827557" y="215507"/>
                  </a:moveTo>
                  <a:cubicBezTo>
                    <a:pt x="1827367" y="215412"/>
                    <a:pt x="1827176" y="215412"/>
                    <a:pt x="1826986" y="215412"/>
                  </a:cubicBezTo>
                  <a:lnTo>
                    <a:pt x="1813079" y="207888"/>
                  </a:lnTo>
                  <a:cubicBezTo>
                    <a:pt x="1805459" y="203792"/>
                    <a:pt x="1776979" y="188647"/>
                    <a:pt x="1750023" y="174074"/>
                  </a:cubicBezTo>
                  <a:cubicBezTo>
                    <a:pt x="1397598" y="-16522"/>
                    <a:pt x="956972" y="-54241"/>
                    <a:pt x="612357" y="77109"/>
                  </a:cubicBezTo>
                  <a:cubicBezTo>
                    <a:pt x="417857" y="151309"/>
                    <a:pt x="245359" y="285516"/>
                    <a:pt x="153443" y="434773"/>
                  </a:cubicBezTo>
                  <a:cubicBezTo>
                    <a:pt x="-12959" y="704902"/>
                    <a:pt x="-46677" y="1077901"/>
                    <a:pt x="64194" y="1412324"/>
                  </a:cubicBezTo>
                  <a:cubicBezTo>
                    <a:pt x="90102" y="1490524"/>
                    <a:pt x="159348" y="1631684"/>
                    <a:pt x="205354" y="1700169"/>
                  </a:cubicBezTo>
                  <a:cubicBezTo>
                    <a:pt x="215165" y="1714838"/>
                    <a:pt x="224880" y="1728649"/>
                    <a:pt x="232405" y="1739127"/>
                  </a:cubicBezTo>
                  <a:cubicBezTo>
                    <a:pt x="236215" y="1744365"/>
                    <a:pt x="239359" y="1748937"/>
                    <a:pt x="241930" y="1752271"/>
                  </a:cubicBezTo>
                  <a:cubicBezTo>
                    <a:pt x="245740" y="1758367"/>
                    <a:pt x="268029" y="1786085"/>
                    <a:pt x="275458" y="1791704"/>
                  </a:cubicBezTo>
                  <a:cubicBezTo>
                    <a:pt x="270029" y="1767320"/>
                    <a:pt x="265743" y="1744175"/>
                    <a:pt x="266505" y="1724649"/>
                  </a:cubicBezTo>
                  <a:cubicBezTo>
                    <a:pt x="268791" y="1658354"/>
                    <a:pt x="301271" y="1570343"/>
                    <a:pt x="360612" y="1470522"/>
                  </a:cubicBezTo>
                  <a:cubicBezTo>
                    <a:pt x="419953" y="1370699"/>
                    <a:pt x="504344" y="1258495"/>
                    <a:pt x="606262" y="1143052"/>
                  </a:cubicBezTo>
                  <a:cubicBezTo>
                    <a:pt x="810096" y="912166"/>
                    <a:pt x="1084226" y="667374"/>
                    <a:pt x="1369023" y="475445"/>
                  </a:cubicBezTo>
                  <a:cubicBezTo>
                    <a:pt x="1515804" y="376575"/>
                    <a:pt x="1677062" y="286659"/>
                    <a:pt x="1788409" y="241701"/>
                  </a:cubicBezTo>
                  <a:lnTo>
                    <a:pt x="1826319" y="226461"/>
                  </a:lnTo>
                  <a:cubicBezTo>
                    <a:pt x="1830796" y="225032"/>
                    <a:pt x="1831557" y="217889"/>
                    <a:pt x="1827557" y="215507"/>
                  </a:cubicBezTo>
                  <a:lnTo>
                    <a:pt x="1827557" y="215507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55;p10">
              <a:extLst>
                <a:ext uri="{FF2B5EF4-FFF2-40B4-BE49-F238E27FC236}">
                  <a16:creationId xmlns:a16="http://schemas.microsoft.com/office/drawing/2014/main" xmlns="" id="{1328A865-02C2-40BA-8C0E-923A1CF20B17}"/>
                </a:ext>
              </a:extLst>
            </p:cNvPr>
            <p:cNvSpPr/>
            <p:nvPr/>
          </p:nvSpPr>
          <p:spPr>
            <a:xfrm>
              <a:off x="2332020" y="2424101"/>
              <a:ext cx="1658113" cy="611210"/>
            </a:xfrm>
            <a:custGeom>
              <a:avLst/>
              <a:gdLst/>
              <a:ahLst/>
              <a:cxnLst/>
              <a:rect l="l" t="t" r="r" b="b"/>
              <a:pathLst>
                <a:path w="1658113" h="611210" extrusionOk="0">
                  <a:moveTo>
                    <a:pt x="1436210" y="83694"/>
                  </a:moveTo>
                  <a:cubicBezTo>
                    <a:pt x="1432590" y="81027"/>
                    <a:pt x="1429066" y="78551"/>
                    <a:pt x="1425542" y="76170"/>
                  </a:cubicBezTo>
                  <a:cubicBezTo>
                    <a:pt x="1383441" y="47118"/>
                    <a:pt x="1346294" y="34355"/>
                    <a:pt x="1279333" y="20829"/>
                  </a:cubicBezTo>
                  <a:cubicBezTo>
                    <a:pt x="1082546" y="-19080"/>
                    <a:pt x="851946" y="-2126"/>
                    <a:pt x="651254" y="66645"/>
                  </a:cubicBezTo>
                  <a:cubicBezTo>
                    <a:pt x="502188" y="117794"/>
                    <a:pt x="347026" y="209329"/>
                    <a:pt x="226059" y="317533"/>
                  </a:cubicBezTo>
                  <a:cubicBezTo>
                    <a:pt x="193102" y="346966"/>
                    <a:pt x="148239" y="394495"/>
                    <a:pt x="111473" y="436691"/>
                  </a:cubicBezTo>
                  <a:cubicBezTo>
                    <a:pt x="93089" y="457836"/>
                    <a:pt x="76706" y="477553"/>
                    <a:pt x="64991" y="493174"/>
                  </a:cubicBezTo>
                  <a:cubicBezTo>
                    <a:pt x="59085" y="500985"/>
                    <a:pt x="54323" y="507462"/>
                    <a:pt x="50989" y="512986"/>
                  </a:cubicBezTo>
                  <a:cubicBezTo>
                    <a:pt x="49274" y="515748"/>
                    <a:pt x="47941" y="518416"/>
                    <a:pt x="46893" y="520797"/>
                  </a:cubicBezTo>
                  <a:cubicBezTo>
                    <a:pt x="43655" y="527560"/>
                    <a:pt x="8222" y="579566"/>
                    <a:pt x="-256" y="610808"/>
                  </a:cubicBezTo>
                  <a:cubicBezTo>
                    <a:pt x="3745" y="610998"/>
                    <a:pt x="59085" y="537275"/>
                    <a:pt x="63848" y="534894"/>
                  </a:cubicBezTo>
                  <a:cubicBezTo>
                    <a:pt x="67753" y="532227"/>
                    <a:pt x="71849" y="528417"/>
                    <a:pt x="76230" y="523464"/>
                  </a:cubicBezTo>
                  <a:cubicBezTo>
                    <a:pt x="106901" y="489078"/>
                    <a:pt x="187101" y="422118"/>
                    <a:pt x="236250" y="389828"/>
                  </a:cubicBezTo>
                  <a:cubicBezTo>
                    <a:pt x="384173" y="292768"/>
                    <a:pt x="542003" y="237714"/>
                    <a:pt x="736789" y="215901"/>
                  </a:cubicBezTo>
                  <a:cubicBezTo>
                    <a:pt x="981391" y="188469"/>
                    <a:pt x="1225993" y="226379"/>
                    <a:pt x="1467547" y="329439"/>
                  </a:cubicBezTo>
                  <a:cubicBezTo>
                    <a:pt x="1490026" y="339060"/>
                    <a:pt x="1530888" y="358777"/>
                    <a:pt x="1567560" y="377255"/>
                  </a:cubicBezTo>
                  <a:cubicBezTo>
                    <a:pt x="1585847" y="386494"/>
                    <a:pt x="1603088" y="395543"/>
                    <a:pt x="1616613" y="402877"/>
                  </a:cubicBezTo>
                  <a:cubicBezTo>
                    <a:pt x="1630139" y="410116"/>
                    <a:pt x="1640616" y="416212"/>
                    <a:pt x="1642426" y="417641"/>
                  </a:cubicBezTo>
                  <a:cubicBezTo>
                    <a:pt x="1643283" y="418308"/>
                    <a:pt x="1644331" y="419451"/>
                    <a:pt x="1646903" y="419832"/>
                  </a:cubicBezTo>
                  <a:cubicBezTo>
                    <a:pt x="1649474" y="420213"/>
                    <a:pt x="1653665" y="418593"/>
                    <a:pt x="1655380" y="416403"/>
                  </a:cubicBezTo>
                  <a:cubicBezTo>
                    <a:pt x="1658904" y="412021"/>
                    <a:pt x="1657666" y="410402"/>
                    <a:pt x="1657571" y="408973"/>
                  </a:cubicBezTo>
                  <a:cubicBezTo>
                    <a:pt x="1657380" y="406116"/>
                    <a:pt x="1656713" y="403639"/>
                    <a:pt x="1655761" y="400496"/>
                  </a:cubicBezTo>
                  <a:cubicBezTo>
                    <a:pt x="1653856" y="394019"/>
                    <a:pt x="1650522" y="385161"/>
                    <a:pt x="1646427" y="374588"/>
                  </a:cubicBezTo>
                  <a:cubicBezTo>
                    <a:pt x="1638235" y="353347"/>
                    <a:pt x="1626805" y="325629"/>
                    <a:pt x="1615375" y="301817"/>
                  </a:cubicBezTo>
                  <a:cubicBezTo>
                    <a:pt x="1605755" y="281719"/>
                    <a:pt x="1582228" y="242000"/>
                    <a:pt x="1562035" y="211901"/>
                  </a:cubicBezTo>
                  <a:cubicBezTo>
                    <a:pt x="1530603" y="164847"/>
                    <a:pt x="1516887" y="150084"/>
                    <a:pt x="1470690" y="111412"/>
                  </a:cubicBezTo>
                  <a:cubicBezTo>
                    <a:pt x="1458212" y="100839"/>
                    <a:pt x="1446973" y="91695"/>
                    <a:pt x="1436210" y="83694"/>
                  </a:cubicBezTo>
                  <a:lnTo>
                    <a:pt x="1436210" y="8369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56;p10">
              <a:extLst>
                <a:ext uri="{FF2B5EF4-FFF2-40B4-BE49-F238E27FC236}">
                  <a16:creationId xmlns:a16="http://schemas.microsoft.com/office/drawing/2014/main" xmlns="" id="{0C098CFA-645E-4ED5-8670-04DAC381D0F7}"/>
                </a:ext>
              </a:extLst>
            </p:cNvPr>
            <p:cNvSpPr/>
            <p:nvPr/>
          </p:nvSpPr>
          <p:spPr>
            <a:xfrm>
              <a:off x="3715705" y="2476794"/>
              <a:ext cx="562402" cy="374509"/>
            </a:xfrm>
            <a:custGeom>
              <a:avLst/>
              <a:gdLst/>
              <a:ahLst/>
              <a:cxnLst/>
              <a:rect l="l" t="t" r="r" b="b"/>
              <a:pathLst>
                <a:path w="562402" h="374509" extrusionOk="0">
                  <a:moveTo>
                    <a:pt x="402699" y="202071"/>
                  </a:moveTo>
                  <a:cubicBezTo>
                    <a:pt x="359455" y="169114"/>
                    <a:pt x="313830" y="138063"/>
                    <a:pt x="279445" y="118251"/>
                  </a:cubicBezTo>
                  <a:cubicBezTo>
                    <a:pt x="215342" y="81294"/>
                    <a:pt x="124283" y="38336"/>
                    <a:pt x="75134" y="22239"/>
                  </a:cubicBezTo>
                  <a:cubicBezTo>
                    <a:pt x="75039" y="22239"/>
                    <a:pt x="74943" y="22143"/>
                    <a:pt x="74943" y="22048"/>
                  </a:cubicBezTo>
                  <a:lnTo>
                    <a:pt x="43511" y="11666"/>
                  </a:lnTo>
                  <a:cubicBezTo>
                    <a:pt x="40653" y="10618"/>
                    <a:pt x="1315" y="-2717"/>
                    <a:pt x="-209" y="-50"/>
                  </a:cubicBezTo>
                  <a:cubicBezTo>
                    <a:pt x="-1733" y="2617"/>
                    <a:pt x="34748" y="20905"/>
                    <a:pt x="37129" y="22905"/>
                  </a:cubicBezTo>
                  <a:lnTo>
                    <a:pt x="56084" y="38145"/>
                  </a:lnTo>
                  <a:cubicBezTo>
                    <a:pt x="56179" y="38241"/>
                    <a:pt x="56179" y="38241"/>
                    <a:pt x="56274" y="38336"/>
                  </a:cubicBezTo>
                  <a:cubicBezTo>
                    <a:pt x="135618" y="101868"/>
                    <a:pt x="211056" y="211691"/>
                    <a:pt x="254680" y="328086"/>
                  </a:cubicBezTo>
                  <a:cubicBezTo>
                    <a:pt x="258871" y="339421"/>
                    <a:pt x="262395" y="349803"/>
                    <a:pt x="265443" y="357709"/>
                  </a:cubicBezTo>
                  <a:cubicBezTo>
                    <a:pt x="266967" y="361614"/>
                    <a:pt x="268301" y="364758"/>
                    <a:pt x="269634" y="367425"/>
                  </a:cubicBezTo>
                  <a:cubicBezTo>
                    <a:pt x="270301" y="368758"/>
                    <a:pt x="270873" y="369901"/>
                    <a:pt x="271920" y="371139"/>
                  </a:cubicBezTo>
                  <a:cubicBezTo>
                    <a:pt x="272397" y="371711"/>
                    <a:pt x="273254" y="372378"/>
                    <a:pt x="274397" y="373044"/>
                  </a:cubicBezTo>
                  <a:cubicBezTo>
                    <a:pt x="275540" y="373711"/>
                    <a:pt x="277350" y="374378"/>
                    <a:pt x="279445" y="373997"/>
                  </a:cubicBezTo>
                  <a:cubicBezTo>
                    <a:pt x="281350" y="373616"/>
                    <a:pt x="283160" y="373140"/>
                    <a:pt x="286684" y="372187"/>
                  </a:cubicBezTo>
                  <a:cubicBezTo>
                    <a:pt x="290208" y="371235"/>
                    <a:pt x="294876" y="369806"/>
                    <a:pt x="300400" y="368282"/>
                  </a:cubicBezTo>
                  <a:cubicBezTo>
                    <a:pt x="311449" y="365043"/>
                    <a:pt x="325736" y="360948"/>
                    <a:pt x="339929" y="356852"/>
                  </a:cubicBezTo>
                  <a:cubicBezTo>
                    <a:pt x="399936" y="339421"/>
                    <a:pt x="482232" y="331039"/>
                    <a:pt x="516427" y="337802"/>
                  </a:cubicBezTo>
                  <a:lnTo>
                    <a:pt x="542811" y="342945"/>
                  </a:lnTo>
                  <a:cubicBezTo>
                    <a:pt x="545002" y="343326"/>
                    <a:pt x="560623" y="351613"/>
                    <a:pt x="561957" y="349899"/>
                  </a:cubicBezTo>
                  <a:cubicBezTo>
                    <a:pt x="563861" y="347422"/>
                    <a:pt x="550908" y="334373"/>
                    <a:pt x="548622" y="331992"/>
                  </a:cubicBezTo>
                  <a:lnTo>
                    <a:pt x="512236" y="295511"/>
                  </a:lnTo>
                  <a:cubicBezTo>
                    <a:pt x="486614" y="269412"/>
                    <a:pt x="446037" y="235027"/>
                    <a:pt x="402699" y="202071"/>
                  </a:cubicBezTo>
                  <a:lnTo>
                    <a:pt x="402699" y="202071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57;p10">
              <a:extLst>
                <a:ext uri="{FF2B5EF4-FFF2-40B4-BE49-F238E27FC236}">
                  <a16:creationId xmlns:a16="http://schemas.microsoft.com/office/drawing/2014/main" xmlns="" id="{0BA3A811-FF5D-49EF-8C84-E62F8F94EC2F}"/>
                </a:ext>
              </a:extLst>
            </p:cNvPr>
            <p:cNvSpPr/>
            <p:nvPr/>
          </p:nvSpPr>
          <p:spPr>
            <a:xfrm>
              <a:off x="3257786" y="2855955"/>
              <a:ext cx="1314962" cy="2022017"/>
            </a:xfrm>
            <a:custGeom>
              <a:avLst/>
              <a:gdLst/>
              <a:ahLst/>
              <a:cxnLst/>
              <a:rect l="l" t="t" r="r" b="b"/>
              <a:pathLst>
                <a:path w="1314962" h="2022017" extrusionOk="0">
                  <a:moveTo>
                    <a:pt x="806897" y="49414"/>
                  </a:moveTo>
                  <a:cubicBezTo>
                    <a:pt x="797086" y="41984"/>
                    <a:pt x="788228" y="35222"/>
                    <a:pt x="780322" y="29507"/>
                  </a:cubicBezTo>
                  <a:cubicBezTo>
                    <a:pt x="772416" y="23791"/>
                    <a:pt x="765558" y="19220"/>
                    <a:pt x="760129" y="15886"/>
                  </a:cubicBezTo>
                  <a:cubicBezTo>
                    <a:pt x="757462" y="14171"/>
                    <a:pt x="755271" y="12933"/>
                    <a:pt x="753271" y="11885"/>
                  </a:cubicBezTo>
                  <a:cubicBezTo>
                    <a:pt x="746032" y="9695"/>
                    <a:pt x="737364" y="3027"/>
                    <a:pt x="731554" y="-402"/>
                  </a:cubicBezTo>
                  <a:cubicBezTo>
                    <a:pt x="734888" y="6932"/>
                    <a:pt x="737364" y="13600"/>
                    <a:pt x="736221" y="20934"/>
                  </a:cubicBezTo>
                  <a:cubicBezTo>
                    <a:pt x="736412" y="24649"/>
                    <a:pt x="737364" y="28459"/>
                    <a:pt x="738698" y="33221"/>
                  </a:cubicBezTo>
                  <a:cubicBezTo>
                    <a:pt x="741365" y="42746"/>
                    <a:pt x="745461" y="55700"/>
                    <a:pt x="749461" y="71226"/>
                  </a:cubicBezTo>
                  <a:cubicBezTo>
                    <a:pt x="844521" y="445749"/>
                    <a:pt x="790133" y="947526"/>
                    <a:pt x="609348" y="1358054"/>
                  </a:cubicBezTo>
                  <a:cubicBezTo>
                    <a:pt x="540387" y="1514740"/>
                    <a:pt x="489143" y="1598560"/>
                    <a:pt x="382844" y="1729338"/>
                  </a:cubicBezTo>
                  <a:cubicBezTo>
                    <a:pt x="304453" y="1825731"/>
                    <a:pt x="279021" y="1851163"/>
                    <a:pt x="204631" y="1905360"/>
                  </a:cubicBezTo>
                  <a:cubicBezTo>
                    <a:pt x="166055" y="1933554"/>
                    <a:pt x="79377" y="1976607"/>
                    <a:pt x="44516" y="1985561"/>
                  </a:cubicBezTo>
                  <a:cubicBezTo>
                    <a:pt x="29942" y="1989276"/>
                    <a:pt x="15846" y="1993276"/>
                    <a:pt x="9940" y="1995657"/>
                  </a:cubicBezTo>
                  <a:cubicBezTo>
                    <a:pt x="7940" y="1996419"/>
                    <a:pt x="6321" y="1997276"/>
                    <a:pt x="4606" y="1998324"/>
                  </a:cubicBezTo>
                  <a:cubicBezTo>
                    <a:pt x="2987" y="1999372"/>
                    <a:pt x="510" y="2000800"/>
                    <a:pt x="-156" y="2005278"/>
                  </a:cubicBezTo>
                  <a:cubicBezTo>
                    <a:pt x="-537" y="2007563"/>
                    <a:pt x="224" y="2010135"/>
                    <a:pt x="1367" y="2011659"/>
                  </a:cubicBezTo>
                  <a:cubicBezTo>
                    <a:pt x="2511" y="2013183"/>
                    <a:pt x="3654" y="2013945"/>
                    <a:pt x="4606" y="2014517"/>
                  </a:cubicBezTo>
                  <a:cubicBezTo>
                    <a:pt x="6606" y="2015659"/>
                    <a:pt x="8416" y="2016041"/>
                    <a:pt x="10512" y="2016517"/>
                  </a:cubicBezTo>
                  <a:cubicBezTo>
                    <a:pt x="18989" y="2018422"/>
                    <a:pt x="33372" y="2019470"/>
                    <a:pt x="57470" y="2020517"/>
                  </a:cubicBezTo>
                  <a:cubicBezTo>
                    <a:pt x="506764" y="2039377"/>
                    <a:pt x="931865" y="1814301"/>
                    <a:pt x="1161227" y="1435873"/>
                  </a:cubicBezTo>
                  <a:cubicBezTo>
                    <a:pt x="1307721" y="1194033"/>
                    <a:pt x="1347631" y="971148"/>
                    <a:pt x="1288290" y="723212"/>
                  </a:cubicBezTo>
                  <a:cubicBezTo>
                    <a:pt x="1242094" y="530331"/>
                    <a:pt x="1119412" y="327544"/>
                    <a:pt x="955487" y="172382"/>
                  </a:cubicBezTo>
                  <a:cubicBezTo>
                    <a:pt x="929293" y="147616"/>
                    <a:pt x="881287" y="107516"/>
                    <a:pt x="838139" y="73417"/>
                  </a:cubicBezTo>
                  <a:cubicBezTo>
                    <a:pt x="827280" y="64940"/>
                    <a:pt x="816707" y="56843"/>
                    <a:pt x="806897" y="49414"/>
                  </a:cubicBezTo>
                  <a:lnTo>
                    <a:pt x="806897" y="4941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58;p10">
              <a:extLst>
                <a:ext uri="{FF2B5EF4-FFF2-40B4-BE49-F238E27FC236}">
                  <a16:creationId xmlns:a16="http://schemas.microsoft.com/office/drawing/2014/main" xmlns="" id="{8E0499B2-F059-4233-B1E6-A5BE889DC0D3}"/>
                </a:ext>
              </a:extLst>
            </p:cNvPr>
            <p:cNvSpPr/>
            <p:nvPr/>
          </p:nvSpPr>
          <p:spPr>
            <a:xfrm>
              <a:off x="3788137" y="2684384"/>
              <a:ext cx="411912" cy="359715"/>
            </a:xfrm>
            <a:custGeom>
              <a:avLst/>
              <a:gdLst/>
              <a:ahLst/>
              <a:cxnLst/>
              <a:rect l="l" t="t" r="r" b="b"/>
              <a:pathLst>
                <a:path w="411912" h="359715" extrusionOk="0">
                  <a:moveTo>
                    <a:pt x="395037" y="325570"/>
                  </a:moveTo>
                  <a:cubicBezTo>
                    <a:pt x="350365" y="383482"/>
                    <a:pt x="229302" y="365003"/>
                    <a:pt x="124717" y="284327"/>
                  </a:cubicBezTo>
                  <a:cubicBezTo>
                    <a:pt x="20133" y="203650"/>
                    <a:pt x="-28349" y="91255"/>
                    <a:pt x="16418" y="33343"/>
                  </a:cubicBezTo>
                  <a:cubicBezTo>
                    <a:pt x="61090" y="-24569"/>
                    <a:pt x="182153" y="-6091"/>
                    <a:pt x="286738" y="74586"/>
                  </a:cubicBezTo>
                  <a:cubicBezTo>
                    <a:pt x="391227" y="155263"/>
                    <a:pt x="439709" y="267658"/>
                    <a:pt x="395037" y="325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59;p10">
              <a:extLst>
                <a:ext uri="{FF2B5EF4-FFF2-40B4-BE49-F238E27FC236}">
                  <a16:creationId xmlns:a16="http://schemas.microsoft.com/office/drawing/2014/main" xmlns="" id="{2E1A4549-E924-43C9-A992-52793F4AD2C5}"/>
                </a:ext>
              </a:extLst>
            </p:cNvPr>
            <p:cNvSpPr/>
            <p:nvPr/>
          </p:nvSpPr>
          <p:spPr>
            <a:xfrm>
              <a:off x="2149175" y="2637166"/>
              <a:ext cx="2004726" cy="2240375"/>
            </a:xfrm>
            <a:custGeom>
              <a:avLst/>
              <a:gdLst/>
              <a:ahLst/>
              <a:cxnLst/>
              <a:rect l="l" t="t" r="r" b="b"/>
              <a:pathLst>
                <a:path w="2004726" h="2240375" extrusionOk="0">
                  <a:moveTo>
                    <a:pt x="536383" y="-402"/>
                  </a:moveTo>
                  <a:cubicBezTo>
                    <a:pt x="212438" y="220388"/>
                    <a:pt x="-256" y="592053"/>
                    <a:pt x="-256" y="1013534"/>
                  </a:cubicBezTo>
                  <a:cubicBezTo>
                    <a:pt x="-256" y="1690857"/>
                    <a:pt x="548861" y="2239973"/>
                    <a:pt x="1226183" y="2239973"/>
                  </a:cubicBezTo>
                  <a:cubicBezTo>
                    <a:pt x="1521744" y="2239973"/>
                    <a:pt x="1792731" y="2135389"/>
                    <a:pt x="2004471" y="1961272"/>
                  </a:cubicBezTo>
                  <a:cubicBezTo>
                    <a:pt x="1808733" y="2093479"/>
                    <a:pt x="1572798" y="2170631"/>
                    <a:pt x="1318767" y="2170631"/>
                  </a:cubicBezTo>
                  <a:cubicBezTo>
                    <a:pt x="641444" y="2170631"/>
                    <a:pt x="92327" y="1621515"/>
                    <a:pt x="92327" y="944193"/>
                  </a:cubicBezTo>
                  <a:cubicBezTo>
                    <a:pt x="92327" y="564240"/>
                    <a:pt x="265016" y="224483"/>
                    <a:pt x="536383" y="-402"/>
                  </a:cubicBezTo>
                  <a:lnTo>
                    <a:pt x="536383" y="-402"/>
                  </a:ln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76;p8">
            <a:extLst>
              <a:ext uri="{FF2B5EF4-FFF2-40B4-BE49-F238E27FC236}">
                <a16:creationId xmlns:a16="http://schemas.microsoft.com/office/drawing/2014/main" xmlns="" id="{842231E6-8ED7-420A-B8A8-1755A766D869}"/>
              </a:ext>
            </a:extLst>
          </p:cNvPr>
          <p:cNvSpPr/>
          <p:nvPr userDrawn="1"/>
        </p:nvSpPr>
        <p:spPr>
          <a:xfrm>
            <a:off x="14840943" y="245288"/>
            <a:ext cx="3178542" cy="596327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77;p8">
            <a:extLst>
              <a:ext uri="{FF2B5EF4-FFF2-40B4-BE49-F238E27FC236}">
                <a16:creationId xmlns:a16="http://schemas.microsoft.com/office/drawing/2014/main" xmlns="" id="{DFEF55CD-6C6A-4DD0-B89F-2B01E5A310F6}"/>
              </a:ext>
            </a:extLst>
          </p:cNvPr>
          <p:cNvSpPr/>
          <p:nvPr userDrawn="1"/>
        </p:nvSpPr>
        <p:spPr>
          <a:xfrm>
            <a:off x="17543579" y="2090341"/>
            <a:ext cx="1620396" cy="335411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87;p8">
            <a:extLst>
              <a:ext uri="{FF2B5EF4-FFF2-40B4-BE49-F238E27FC236}">
                <a16:creationId xmlns:a16="http://schemas.microsoft.com/office/drawing/2014/main" xmlns="" id="{02E5511C-84E0-4921-872C-4ECF9BFB35C5}"/>
              </a:ext>
            </a:extLst>
          </p:cNvPr>
          <p:cNvSpPr/>
          <p:nvPr userDrawn="1"/>
        </p:nvSpPr>
        <p:spPr>
          <a:xfrm>
            <a:off x="15299354" y="2358629"/>
            <a:ext cx="1389726" cy="6479456"/>
          </a:xfrm>
          <a:custGeom>
            <a:avLst/>
            <a:gdLst/>
            <a:ahLst/>
            <a:cxnLst/>
            <a:rect l="l" t="t" r="r" b="b"/>
            <a:pathLst>
              <a:path w="926484" h="3975969" extrusionOk="0">
                <a:moveTo>
                  <a:pt x="56981" y="0"/>
                </a:moveTo>
                <a:cubicBezTo>
                  <a:pt x="626656" y="986592"/>
                  <a:pt x="926484" y="2105620"/>
                  <a:pt x="926484" y="3244825"/>
                </a:cubicBezTo>
                <a:lnTo>
                  <a:pt x="926484" y="3975969"/>
                </a:lnTo>
                <a:lnTo>
                  <a:pt x="600398" y="3975969"/>
                </a:lnTo>
                <a:lnTo>
                  <a:pt x="625111" y="3760701"/>
                </a:lnTo>
                <a:cubicBezTo>
                  <a:pt x="746577" y="2420088"/>
                  <a:pt x="611984" y="1232210"/>
                  <a:pt x="0" y="27142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88;p8">
            <a:extLst>
              <a:ext uri="{FF2B5EF4-FFF2-40B4-BE49-F238E27FC236}">
                <a16:creationId xmlns:a16="http://schemas.microsoft.com/office/drawing/2014/main" xmlns="" id="{0D81BA09-166A-4E43-BE42-CDA1BEEC3816}"/>
              </a:ext>
            </a:extLst>
          </p:cNvPr>
          <p:cNvSpPr/>
          <p:nvPr userDrawn="1"/>
        </p:nvSpPr>
        <p:spPr>
          <a:xfrm>
            <a:off x="15299354" y="2358627"/>
            <a:ext cx="246719" cy="343317"/>
          </a:xfrm>
          <a:custGeom>
            <a:avLst/>
            <a:gdLst/>
            <a:ahLst/>
            <a:cxnLst/>
            <a:rect l="l" t="t" r="r" b="b"/>
            <a:pathLst>
              <a:path w="110204" h="153352" extrusionOk="0">
                <a:moveTo>
                  <a:pt x="110204" y="129826"/>
                </a:moveTo>
                <a:cubicBezTo>
                  <a:pt x="86963" y="86201"/>
                  <a:pt x="62960" y="42958"/>
                  <a:pt x="38195" y="0"/>
                </a:cubicBezTo>
                <a:lnTo>
                  <a:pt x="0" y="18193"/>
                </a:lnTo>
                <a:cubicBezTo>
                  <a:pt x="22860" y="63246"/>
                  <a:pt x="44767" y="108299"/>
                  <a:pt x="65722" y="153353"/>
                </a:cubicBezTo>
                <a:lnTo>
                  <a:pt x="65722" y="153353"/>
                </a:lnTo>
                <a:lnTo>
                  <a:pt x="71247" y="141637"/>
                </a:lnTo>
                <a:cubicBezTo>
                  <a:pt x="74676" y="134303"/>
                  <a:pt x="81153" y="128873"/>
                  <a:pt x="88963" y="126778"/>
                </a:cubicBezTo>
                <a:cubicBezTo>
                  <a:pt x="96107" y="124873"/>
                  <a:pt x="103822" y="126016"/>
                  <a:pt x="110204" y="129826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9;p8">
            <a:extLst>
              <a:ext uri="{FF2B5EF4-FFF2-40B4-BE49-F238E27FC236}">
                <a16:creationId xmlns:a16="http://schemas.microsoft.com/office/drawing/2014/main" xmlns="" id="{1C2AEB62-E825-4350-A618-740F532659B1}"/>
              </a:ext>
            </a:extLst>
          </p:cNvPr>
          <p:cNvSpPr/>
          <p:nvPr userDrawn="1"/>
        </p:nvSpPr>
        <p:spPr>
          <a:xfrm>
            <a:off x="13913038" y="1228702"/>
            <a:ext cx="2115776" cy="1116344"/>
          </a:xfrm>
          <a:custGeom>
            <a:avLst/>
            <a:gdLst/>
            <a:ahLst/>
            <a:cxnLst/>
            <a:rect l="l" t="t" r="r" b="b"/>
            <a:pathLst>
              <a:path w="945070" h="498646" extrusionOk="0">
                <a:moveTo>
                  <a:pt x="634460" y="498647"/>
                </a:moveTo>
                <a:lnTo>
                  <a:pt x="137827" y="398539"/>
                </a:lnTo>
                <a:lnTo>
                  <a:pt x="136589" y="333198"/>
                </a:lnTo>
                <a:lnTo>
                  <a:pt x="102299" y="391396"/>
                </a:lnTo>
                <a:lnTo>
                  <a:pt x="0" y="370821"/>
                </a:lnTo>
                <a:cubicBezTo>
                  <a:pt x="22289" y="136983"/>
                  <a:pt x="197929" y="119457"/>
                  <a:pt x="600551" y="422161"/>
                </a:cubicBezTo>
                <a:cubicBezTo>
                  <a:pt x="680276" y="89453"/>
                  <a:pt x="781240" y="-113144"/>
                  <a:pt x="945071" y="67831"/>
                </a:cubicBezTo>
                <a:lnTo>
                  <a:pt x="885253" y="150794"/>
                </a:lnTo>
                <a:lnTo>
                  <a:pt x="815340" y="115837"/>
                </a:lnTo>
                <a:lnTo>
                  <a:pt x="864394" y="179750"/>
                </a:lnTo>
                <a:lnTo>
                  <a:pt x="634460" y="498647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0;p8">
            <a:extLst>
              <a:ext uri="{FF2B5EF4-FFF2-40B4-BE49-F238E27FC236}">
                <a16:creationId xmlns:a16="http://schemas.microsoft.com/office/drawing/2014/main" xmlns="" id="{E8D85359-EC10-4022-BB77-FF7BB69C8AB8}"/>
              </a:ext>
            </a:extLst>
          </p:cNvPr>
          <p:cNvSpPr/>
          <p:nvPr userDrawn="1"/>
        </p:nvSpPr>
        <p:spPr>
          <a:xfrm>
            <a:off x="13505351" y="1644444"/>
            <a:ext cx="4105887" cy="1887105"/>
          </a:xfrm>
          <a:custGeom>
            <a:avLst/>
            <a:gdLst/>
            <a:ahLst/>
            <a:cxnLst/>
            <a:rect l="l" t="t" r="r" b="b"/>
            <a:pathLst>
              <a:path w="1834009" h="842928" extrusionOk="0">
                <a:moveTo>
                  <a:pt x="2257" y="842929"/>
                </a:moveTo>
                <a:cubicBezTo>
                  <a:pt x="-39367" y="365345"/>
                  <a:pt x="504891" y="90263"/>
                  <a:pt x="801595" y="275334"/>
                </a:cubicBezTo>
                <a:cubicBezTo>
                  <a:pt x="953519" y="-113000"/>
                  <a:pt x="1834010" y="-68995"/>
                  <a:pt x="1834010" y="272381"/>
                </a:cubicBezTo>
                <a:lnTo>
                  <a:pt x="1610744" y="284668"/>
                </a:lnTo>
                <a:lnTo>
                  <a:pt x="1587407" y="147413"/>
                </a:lnTo>
                <a:lnTo>
                  <a:pt x="1579787" y="286383"/>
                </a:lnTo>
                <a:lnTo>
                  <a:pt x="1370904" y="297908"/>
                </a:lnTo>
                <a:lnTo>
                  <a:pt x="1329089" y="147508"/>
                </a:lnTo>
                <a:lnTo>
                  <a:pt x="1333090" y="300004"/>
                </a:lnTo>
                <a:lnTo>
                  <a:pt x="1096965" y="313053"/>
                </a:lnTo>
                <a:lnTo>
                  <a:pt x="1079820" y="189799"/>
                </a:lnTo>
                <a:lnTo>
                  <a:pt x="1062008" y="314958"/>
                </a:lnTo>
                <a:lnTo>
                  <a:pt x="820645" y="328293"/>
                </a:lnTo>
                <a:lnTo>
                  <a:pt x="705487" y="400683"/>
                </a:lnTo>
                <a:lnTo>
                  <a:pt x="620334" y="330579"/>
                </a:lnTo>
                <a:lnTo>
                  <a:pt x="662339" y="427829"/>
                </a:lnTo>
                <a:lnTo>
                  <a:pt x="489080" y="536795"/>
                </a:lnTo>
                <a:lnTo>
                  <a:pt x="380114" y="421543"/>
                </a:lnTo>
                <a:lnTo>
                  <a:pt x="430406" y="573752"/>
                </a:lnTo>
                <a:lnTo>
                  <a:pt x="204663" y="715675"/>
                </a:lnTo>
                <a:lnTo>
                  <a:pt x="142846" y="637284"/>
                </a:lnTo>
                <a:lnTo>
                  <a:pt x="146846" y="751965"/>
                </a:lnTo>
                <a:lnTo>
                  <a:pt x="2257" y="842929"/>
                </a:ln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291;p8">
            <a:extLst>
              <a:ext uri="{FF2B5EF4-FFF2-40B4-BE49-F238E27FC236}">
                <a16:creationId xmlns:a16="http://schemas.microsoft.com/office/drawing/2014/main" xmlns="" id="{F6C0F711-2DC7-497C-B658-3D7C18AE4F1B}"/>
              </a:ext>
            </a:extLst>
          </p:cNvPr>
          <p:cNvSpPr/>
          <p:nvPr userDrawn="1"/>
        </p:nvSpPr>
        <p:spPr>
          <a:xfrm>
            <a:off x="14724254" y="2224379"/>
            <a:ext cx="2126463" cy="1306917"/>
          </a:xfrm>
          <a:custGeom>
            <a:avLst/>
            <a:gdLst/>
            <a:ahLst/>
            <a:cxnLst/>
            <a:rect l="l" t="t" r="r" b="b"/>
            <a:pathLst>
              <a:path w="949844" h="583771" extrusionOk="0">
                <a:moveTo>
                  <a:pt x="41350" y="583772"/>
                </a:moveTo>
                <a:cubicBezTo>
                  <a:pt x="-56090" y="291069"/>
                  <a:pt x="19824" y="111046"/>
                  <a:pt x="256996" y="35703"/>
                </a:cubicBezTo>
                <a:cubicBezTo>
                  <a:pt x="529030" y="-23637"/>
                  <a:pt x="790301" y="-46307"/>
                  <a:pt x="949845" y="275924"/>
                </a:cubicBezTo>
                <a:lnTo>
                  <a:pt x="727341" y="207630"/>
                </a:lnTo>
                <a:lnTo>
                  <a:pt x="726198" y="101807"/>
                </a:lnTo>
                <a:lnTo>
                  <a:pt x="689431" y="196009"/>
                </a:lnTo>
                <a:lnTo>
                  <a:pt x="520934" y="144288"/>
                </a:lnTo>
                <a:lnTo>
                  <a:pt x="532459" y="53706"/>
                </a:lnTo>
                <a:lnTo>
                  <a:pt x="491311" y="135144"/>
                </a:lnTo>
                <a:lnTo>
                  <a:pt x="276237" y="69136"/>
                </a:lnTo>
                <a:lnTo>
                  <a:pt x="198132" y="240396"/>
                </a:lnTo>
                <a:lnTo>
                  <a:pt x="137648" y="203915"/>
                </a:lnTo>
                <a:lnTo>
                  <a:pt x="188702" y="261065"/>
                </a:lnTo>
                <a:lnTo>
                  <a:pt x="142220" y="362887"/>
                </a:lnTo>
                <a:lnTo>
                  <a:pt x="52018" y="291926"/>
                </a:lnTo>
                <a:lnTo>
                  <a:pt x="116788" y="418608"/>
                </a:lnTo>
                <a:lnTo>
                  <a:pt x="41350" y="583772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92;p8">
            <a:extLst>
              <a:ext uri="{FF2B5EF4-FFF2-40B4-BE49-F238E27FC236}">
                <a16:creationId xmlns:a16="http://schemas.microsoft.com/office/drawing/2014/main" xmlns="" id="{31FD747A-F5D2-4B2C-A7C1-8E507A8941BA}"/>
              </a:ext>
            </a:extLst>
          </p:cNvPr>
          <p:cNvSpPr/>
          <p:nvPr userDrawn="1"/>
        </p:nvSpPr>
        <p:spPr>
          <a:xfrm>
            <a:off x="16948097" y="1133115"/>
            <a:ext cx="1663836" cy="7618887"/>
          </a:xfrm>
          <a:custGeom>
            <a:avLst/>
            <a:gdLst/>
            <a:ahLst/>
            <a:cxnLst/>
            <a:rect l="l" t="t" r="r" b="b"/>
            <a:pathLst>
              <a:path w="1109224" h="4806554" extrusionOk="0">
                <a:moveTo>
                  <a:pt x="1040873" y="0"/>
                </a:moveTo>
                <a:lnTo>
                  <a:pt x="1109224" y="32540"/>
                </a:lnTo>
                <a:cubicBezTo>
                  <a:pt x="376632" y="1475215"/>
                  <a:pt x="215539" y="2897328"/>
                  <a:pt x="360919" y="4502121"/>
                </a:cubicBezTo>
                <a:lnTo>
                  <a:pt x="395864" y="4806554"/>
                </a:lnTo>
                <a:lnTo>
                  <a:pt x="0" y="4806554"/>
                </a:lnTo>
                <a:lnTo>
                  <a:pt x="0" y="3884551"/>
                </a:lnTo>
                <a:cubicBezTo>
                  <a:pt x="0" y="2520830"/>
                  <a:pt x="358942" y="1181124"/>
                  <a:pt x="1040873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93;p8">
            <a:extLst>
              <a:ext uri="{FF2B5EF4-FFF2-40B4-BE49-F238E27FC236}">
                <a16:creationId xmlns:a16="http://schemas.microsoft.com/office/drawing/2014/main" xmlns="" id="{8E07BAA9-863B-490F-97C3-3D10CEA00BCA}"/>
              </a:ext>
            </a:extLst>
          </p:cNvPr>
          <p:cNvSpPr/>
          <p:nvPr userDrawn="1"/>
        </p:nvSpPr>
        <p:spPr>
          <a:xfrm>
            <a:off x="18319922" y="1097892"/>
            <a:ext cx="295551" cy="411126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95;p8">
            <a:extLst>
              <a:ext uri="{FF2B5EF4-FFF2-40B4-BE49-F238E27FC236}">
                <a16:creationId xmlns:a16="http://schemas.microsoft.com/office/drawing/2014/main" xmlns="" id="{99BFDCAD-3C0D-4C5D-B365-49B4F439938C}"/>
              </a:ext>
            </a:extLst>
          </p:cNvPr>
          <p:cNvSpPr/>
          <p:nvPr userDrawn="1"/>
        </p:nvSpPr>
        <p:spPr>
          <a:xfrm>
            <a:off x="15885797" y="292663"/>
            <a:ext cx="4445184" cy="1917017"/>
          </a:xfrm>
          <a:custGeom>
            <a:avLst/>
            <a:gdLst/>
            <a:ahLst/>
            <a:cxnLst/>
            <a:rect l="l" t="t" r="r" b="b"/>
            <a:pathLst>
              <a:path w="2963456" h="1278011" extrusionOk="0">
                <a:moveTo>
                  <a:pt x="820159" y="385"/>
                </a:moveTo>
                <a:cubicBezTo>
                  <a:pt x="1247201" y="-8763"/>
                  <a:pt x="1708170" y="144988"/>
                  <a:pt x="1843874" y="491780"/>
                </a:cubicBezTo>
                <a:cubicBezTo>
                  <a:pt x="2142015" y="305781"/>
                  <a:pt x="2579984" y="379882"/>
                  <a:pt x="2892915" y="632115"/>
                </a:cubicBezTo>
                <a:lnTo>
                  <a:pt x="2963456" y="696439"/>
                </a:lnTo>
                <a:lnTo>
                  <a:pt x="2963456" y="1210030"/>
                </a:lnTo>
                <a:lnTo>
                  <a:pt x="2909899" y="1278011"/>
                </a:lnTo>
                <a:lnTo>
                  <a:pt x="2506764" y="1024509"/>
                </a:lnTo>
                <a:lnTo>
                  <a:pt x="2596570" y="752673"/>
                </a:lnTo>
                <a:lnTo>
                  <a:pt x="2401896" y="958432"/>
                </a:lnTo>
                <a:lnTo>
                  <a:pt x="2092404" y="763899"/>
                </a:lnTo>
                <a:lnTo>
                  <a:pt x="2167432" y="590254"/>
                </a:lnTo>
                <a:lnTo>
                  <a:pt x="2015387" y="715444"/>
                </a:lnTo>
                <a:lnTo>
                  <a:pt x="1809770" y="586133"/>
                </a:lnTo>
                <a:lnTo>
                  <a:pt x="1378643" y="562402"/>
                </a:lnTo>
                <a:lnTo>
                  <a:pt x="1346813" y="338881"/>
                </a:lnTo>
                <a:lnTo>
                  <a:pt x="1316261" y="558992"/>
                </a:lnTo>
                <a:lnTo>
                  <a:pt x="894512" y="535688"/>
                </a:lnTo>
                <a:lnTo>
                  <a:pt x="901759" y="263285"/>
                </a:lnTo>
                <a:lnTo>
                  <a:pt x="827156" y="531994"/>
                </a:lnTo>
                <a:lnTo>
                  <a:pt x="454148" y="511390"/>
                </a:lnTo>
                <a:lnTo>
                  <a:pt x="440506" y="263285"/>
                </a:lnTo>
                <a:lnTo>
                  <a:pt x="398872" y="508405"/>
                </a:lnTo>
                <a:lnTo>
                  <a:pt x="0" y="486381"/>
                </a:lnTo>
                <a:cubicBezTo>
                  <a:pt x="0" y="181579"/>
                  <a:pt x="393116" y="9533"/>
                  <a:pt x="820159" y="385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96;p8">
            <a:extLst>
              <a:ext uri="{FF2B5EF4-FFF2-40B4-BE49-F238E27FC236}">
                <a16:creationId xmlns:a16="http://schemas.microsoft.com/office/drawing/2014/main" xmlns="" id="{2E933CF7-A5BF-4A0B-BF93-DBD401326FF6}"/>
              </a:ext>
            </a:extLst>
          </p:cNvPr>
          <p:cNvSpPr/>
          <p:nvPr userDrawn="1"/>
        </p:nvSpPr>
        <p:spPr>
          <a:xfrm>
            <a:off x="16574603" y="972432"/>
            <a:ext cx="2545617" cy="1564428"/>
          </a:xfrm>
          <a:custGeom>
            <a:avLst/>
            <a:gdLst/>
            <a:ahLst/>
            <a:cxnLst/>
            <a:rect l="l" t="t" r="r" b="b"/>
            <a:pathLst>
              <a:path w="1137071" h="698795" extrusionOk="0">
                <a:moveTo>
                  <a:pt x="1087564" y="698796"/>
                </a:moveTo>
                <a:cubicBezTo>
                  <a:pt x="1204246" y="348371"/>
                  <a:pt x="1113282" y="132915"/>
                  <a:pt x="829437" y="42714"/>
                </a:cubicBezTo>
                <a:cubicBezTo>
                  <a:pt x="503777" y="-28248"/>
                  <a:pt x="190976" y="-55489"/>
                  <a:pt x="0" y="330273"/>
                </a:cubicBezTo>
                <a:lnTo>
                  <a:pt x="266414" y="248454"/>
                </a:lnTo>
                <a:lnTo>
                  <a:pt x="267843" y="121771"/>
                </a:lnTo>
                <a:lnTo>
                  <a:pt x="311848" y="234547"/>
                </a:lnTo>
                <a:lnTo>
                  <a:pt x="513493" y="172635"/>
                </a:lnTo>
                <a:lnTo>
                  <a:pt x="499776" y="64240"/>
                </a:lnTo>
                <a:lnTo>
                  <a:pt x="549021" y="161681"/>
                </a:lnTo>
                <a:lnTo>
                  <a:pt x="806577" y="82623"/>
                </a:lnTo>
                <a:lnTo>
                  <a:pt x="900113" y="287697"/>
                </a:lnTo>
                <a:lnTo>
                  <a:pt x="972502" y="243977"/>
                </a:lnTo>
                <a:lnTo>
                  <a:pt x="911352" y="312366"/>
                </a:lnTo>
                <a:lnTo>
                  <a:pt x="966978" y="434286"/>
                </a:lnTo>
                <a:lnTo>
                  <a:pt x="1074991" y="349419"/>
                </a:lnTo>
                <a:lnTo>
                  <a:pt x="997458" y="501057"/>
                </a:lnTo>
                <a:lnTo>
                  <a:pt x="1087564" y="698796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149;p5">
            <a:extLst>
              <a:ext uri="{FF2B5EF4-FFF2-40B4-BE49-F238E27FC236}">
                <a16:creationId xmlns:a16="http://schemas.microsoft.com/office/drawing/2014/main" xmlns="" id="{7422CDC1-4A1A-4EF0-B9C8-CDD03517A785}"/>
              </a:ext>
            </a:extLst>
          </p:cNvPr>
          <p:cNvGrpSpPr/>
          <p:nvPr/>
        </p:nvGrpSpPr>
        <p:grpSpPr>
          <a:xfrm flipH="1">
            <a:off x="17699887" y="8610720"/>
            <a:ext cx="652925" cy="1575609"/>
            <a:chOff x="4028392" y="3097874"/>
            <a:chExt cx="1270158" cy="3065088"/>
          </a:xfrm>
        </p:grpSpPr>
        <p:sp>
          <p:nvSpPr>
            <p:cNvPr id="75" name="Google Shape;150;p5">
              <a:extLst>
                <a:ext uri="{FF2B5EF4-FFF2-40B4-BE49-F238E27FC236}">
                  <a16:creationId xmlns:a16="http://schemas.microsoft.com/office/drawing/2014/main" xmlns="" id="{E489BE1A-38FC-4EE1-A836-106830DD62C5}"/>
                </a:ext>
              </a:extLst>
            </p:cNvPr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51;p5">
              <a:extLst>
                <a:ext uri="{FF2B5EF4-FFF2-40B4-BE49-F238E27FC236}">
                  <a16:creationId xmlns:a16="http://schemas.microsoft.com/office/drawing/2014/main" xmlns="" id="{AB5B1566-2AF4-4FDA-982C-C19830E84EDE}"/>
                </a:ext>
              </a:extLst>
            </p:cNvPr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52;p5">
              <a:extLst>
                <a:ext uri="{FF2B5EF4-FFF2-40B4-BE49-F238E27FC236}">
                  <a16:creationId xmlns:a16="http://schemas.microsoft.com/office/drawing/2014/main" xmlns="" id="{FE88B982-AACC-4B54-873E-D19CE8A2704B}"/>
                </a:ext>
              </a:extLst>
            </p:cNvPr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53;p5">
              <a:extLst>
                <a:ext uri="{FF2B5EF4-FFF2-40B4-BE49-F238E27FC236}">
                  <a16:creationId xmlns:a16="http://schemas.microsoft.com/office/drawing/2014/main" xmlns="" id="{43EA5AEE-5E18-4FA1-83C3-9CCF62811B0B}"/>
                </a:ext>
              </a:extLst>
            </p:cNvPr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54;p5">
              <a:extLst>
                <a:ext uri="{FF2B5EF4-FFF2-40B4-BE49-F238E27FC236}">
                  <a16:creationId xmlns:a16="http://schemas.microsoft.com/office/drawing/2014/main" xmlns="" id="{0447224E-829F-432D-A677-7E65811D2498}"/>
                </a:ext>
              </a:extLst>
            </p:cNvPr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55;p5">
              <a:extLst>
                <a:ext uri="{FF2B5EF4-FFF2-40B4-BE49-F238E27FC236}">
                  <a16:creationId xmlns:a16="http://schemas.microsoft.com/office/drawing/2014/main" xmlns="" id="{54EF7B1C-6C69-4C87-8328-C0395FEABA62}"/>
                </a:ext>
              </a:extLst>
            </p:cNvPr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251;p7">
            <a:extLst>
              <a:ext uri="{FF2B5EF4-FFF2-40B4-BE49-F238E27FC236}">
                <a16:creationId xmlns:a16="http://schemas.microsoft.com/office/drawing/2014/main" xmlns="" id="{48DFC28F-E5D4-47CB-8608-CCD8023F3F76}"/>
              </a:ext>
            </a:extLst>
          </p:cNvPr>
          <p:cNvGrpSpPr/>
          <p:nvPr userDrawn="1"/>
        </p:nvGrpSpPr>
        <p:grpSpPr>
          <a:xfrm>
            <a:off x="13086053" y="6613363"/>
            <a:ext cx="4490255" cy="2810354"/>
            <a:chOff x="6689597" y="4026978"/>
            <a:chExt cx="1992915" cy="994886"/>
          </a:xfrm>
        </p:grpSpPr>
        <p:sp>
          <p:nvSpPr>
            <p:cNvPr id="71" name="Google Shape;252;p7">
              <a:extLst>
                <a:ext uri="{FF2B5EF4-FFF2-40B4-BE49-F238E27FC236}">
                  <a16:creationId xmlns:a16="http://schemas.microsoft.com/office/drawing/2014/main" xmlns="" id="{0708D739-00F8-404B-8FC2-DE9A2059C6D6}"/>
                </a:ext>
              </a:extLst>
            </p:cNvPr>
            <p:cNvSpPr/>
            <p:nvPr/>
          </p:nvSpPr>
          <p:spPr>
            <a:xfrm>
              <a:off x="6689597" y="4056887"/>
              <a:ext cx="1299209" cy="964977"/>
            </a:xfrm>
            <a:custGeom>
              <a:avLst/>
              <a:gdLst/>
              <a:ahLst/>
              <a:cxnLst/>
              <a:rect l="l" t="t" r="r" b="b"/>
              <a:pathLst>
                <a:path w="1299209" h="964977" extrusionOk="0">
                  <a:moveTo>
                    <a:pt x="1236154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647" y="555022"/>
                  </a:lnTo>
                  <a:lnTo>
                    <a:pt x="1299210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253;p7">
              <a:extLst>
                <a:ext uri="{FF2B5EF4-FFF2-40B4-BE49-F238E27FC236}">
                  <a16:creationId xmlns:a16="http://schemas.microsoft.com/office/drawing/2014/main" xmlns="" id="{E1020974-1F1B-402A-A81A-CA8015110448}"/>
                </a:ext>
              </a:extLst>
            </p:cNvPr>
            <p:cNvSpPr/>
            <p:nvPr/>
          </p:nvSpPr>
          <p:spPr>
            <a:xfrm>
              <a:off x="7133748" y="4026978"/>
              <a:ext cx="1470374" cy="709517"/>
            </a:xfrm>
            <a:custGeom>
              <a:avLst/>
              <a:gdLst/>
              <a:ahLst/>
              <a:cxnLst/>
              <a:rect l="l" t="t" r="r" b="b"/>
              <a:pathLst>
                <a:path w="1470374" h="709517" extrusionOk="0">
                  <a:moveTo>
                    <a:pt x="1470374" y="0"/>
                  </a:moveTo>
                  <a:cubicBezTo>
                    <a:pt x="1390269" y="387858"/>
                    <a:pt x="1038415" y="709517"/>
                    <a:pt x="731615" y="709517"/>
                  </a:cubicBezTo>
                  <a:lnTo>
                    <a:pt x="0" y="709517"/>
                  </a:lnTo>
                  <a:cubicBezTo>
                    <a:pt x="365760" y="709517"/>
                    <a:pt x="668464" y="322707"/>
                    <a:pt x="778383" y="6287"/>
                  </a:cubicBezTo>
                  <a:lnTo>
                    <a:pt x="1470374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254;p7">
              <a:extLst>
                <a:ext uri="{FF2B5EF4-FFF2-40B4-BE49-F238E27FC236}">
                  <a16:creationId xmlns:a16="http://schemas.microsoft.com/office/drawing/2014/main" xmlns="" id="{B1888C1A-E3AD-4D62-BD78-7B6369EE1FF4}"/>
                </a:ext>
              </a:extLst>
            </p:cNvPr>
            <p:cNvSpPr/>
            <p:nvPr/>
          </p:nvSpPr>
          <p:spPr>
            <a:xfrm>
              <a:off x="6779608" y="4595430"/>
              <a:ext cx="1105185" cy="141065"/>
            </a:xfrm>
            <a:custGeom>
              <a:avLst/>
              <a:gdLst/>
              <a:ahLst/>
              <a:cxnLst/>
              <a:rect l="l" t="t" r="r" b="b"/>
              <a:pathLst>
                <a:path w="1105185" h="141065" extrusionOk="0">
                  <a:moveTo>
                    <a:pt x="0" y="0"/>
                  </a:moveTo>
                  <a:cubicBezTo>
                    <a:pt x="117920" y="88392"/>
                    <a:pt x="249460" y="141065"/>
                    <a:pt x="373571" y="141065"/>
                  </a:cubicBezTo>
                  <a:lnTo>
                    <a:pt x="1105186" y="141065"/>
                  </a:lnTo>
                  <a:cubicBezTo>
                    <a:pt x="966978" y="141065"/>
                    <a:pt x="837724" y="85820"/>
                    <a:pt x="7244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4BC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255;p7">
              <a:extLst>
                <a:ext uri="{FF2B5EF4-FFF2-40B4-BE49-F238E27FC236}">
                  <a16:creationId xmlns:a16="http://schemas.microsoft.com/office/drawing/2014/main" xmlns="" id="{6DF137FB-F58C-438F-8023-C32A76CE45D4}"/>
                </a:ext>
              </a:extLst>
            </p:cNvPr>
            <p:cNvSpPr/>
            <p:nvPr/>
          </p:nvSpPr>
          <p:spPr>
            <a:xfrm>
              <a:off x="7383398" y="4056887"/>
              <a:ext cx="1299114" cy="964977"/>
            </a:xfrm>
            <a:custGeom>
              <a:avLst/>
              <a:gdLst/>
              <a:ahLst/>
              <a:cxnLst/>
              <a:rect l="l" t="t" r="r" b="b"/>
              <a:pathLst>
                <a:path w="1299114" h="964977" extrusionOk="0">
                  <a:moveTo>
                    <a:pt x="1236059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552" y="555022"/>
                  </a:lnTo>
                  <a:lnTo>
                    <a:pt x="1299115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187;p5">
            <a:extLst>
              <a:ext uri="{FF2B5EF4-FFF2-40B4-BE49-F238E27FC236}">
                <a16:creationId xmlns:a16="http://schemas.microsoft.com/office/drawing/2014/main" xmlns="" id="{CE326856-B150-4045-98C4-C8D058FA0C0B}"/>
              </a:ext>
            </a:extLst>
          </p:cNvPr>
          <p:cNvGrpSpPr/>
          <p:nvPr/>
        </p:nvGrpSpPr>
        <p:grpSpPr>
          <a:xfrm>
            <a:off x="15691836" y="8554874"/>
            <a:ext cx="1167573" cy="1707353"/>
            <a:chOff x="4610438" y="3689854"/>
            <a:chExt cx="2773002" cy="4054987"/>
          </a:xfrm>
        </p:grpSpPr>
        <p:sp>
          <p:nvSpPr>
            <p:cNvPr id="48" name="Google Shape;188;p5">
              <a:extLst>
                <a:ext uri="{FF2B5EF4-FFF2-40B4-BE49-F238E27FC236}">
                  <a16:creationId xmlns:a16="http://schemas.microsoft.com/office/drawing/2014/main" xmlns="" id="{ED555FA7-975E-4793-97A0-5C0B85A37B35}"/>
                </a:ext>
              </a:extLst>
            </p:cNvPr>
            <p:cNvSpPr/>
            <p:nvPr/>
          </p:nvSpPr>
          <p:spPr>
            <a:xfrm>
              <a:off x="4967785" y="5036024"/>
              <a:ext cx="1706100" cy="1282800"/>
            </a:xfrm>
            <a:prstGeom prst="ellipse">
              <a:avLst/>
            </a:prstGeom>
            <a:solidFill>
              <a:srgbClr val="FFE68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189;p5">
              <a:extLst>
                <a:ext uri="{FF2B5EF4-FFF2-40B4-BE49-F238E27FC236}">
                  <a16:creationId xmlns:a16="http://schemas.microsoft.com/office/drawing/2014/main" xmlns="" id="{3161E187-2429-416E-A10D-08B0208DEDD5}"/>
                </a:ext>
              </a:extLst>
            </p:cNvPr>
            <p:cNvGrpSpPr/>
            <p:nvPr/>
          </p:nvGrpSpPr>
          <p:grpSpPr>
            <a:xfrm>
              <a:off x="4610438" y="3689854"/>
              <a:ext cx="2773002" cy="4054987"/>
              <a:chOff x="4768606" y="1356086"/>
              <a:chExt cx="2773002" cy="4054987"/>
            </a:xfrm>
          </p:grpSpPr>
          <p:sp>
            <p:nvSpPr>
              <p:cNvPr id="50" name="Google Shape;190;p5">
                <a:extLst>
                  <a:ext uri="{FF2B5EF4-FFF2-40B4-BE49-F238E27FC236}">
                    <a16:creationId xmlns:a16="http://schemas.microsoft.com/office/drawing/2014/main" xmlns="" id="{BFC3C8B2-35AD-4D6D-AD86-12F53E2821BA}"/>
                  </a:ext>
                </a:extLst>
              </p:cNvPr>
              <p:cNvSpPr/>
              <p:nvPr/>
            </p:nvSpPr>
            <p:spPr>
              <a:xfrm>
                <a:off x="5859665" y="2715567"/>
                <a:ext cx="697953" cy="280492"/>
              </a:xfrm>
              <a:custGeom>
                <a:avLst/>
                <a:gdLst/>
                <a:ahLst/>
                <a:cxnLst/>
                <a:rect l="l" t="t" r="r" b="b"/>
                <a:pathLst>
                  <a:path w="697953" h="280492" extrusionOk="0">
                    <a:moveTo>
                      <a:pt x="123728" y="162813"/>
                    </a:moveTo>
                    <a:cubicBezTo>
                      <a:pt x="123728" y="162813"/>
                      <a:pt x="306370" y="182387"/>
                      <a:pt x="410735" y="195427"/>
                    </a:cubicBezTo>
                    <a:cubicBezTo>
                      <a:pt x="515100" y="208476"/>
                      <a:pt x="671653" y="280228"/>
                      <a:pt x="671653" y="280228"/>
                    </a:cubicBezTo>
                    <a:lnTo>
                      <a:pt x="697742" y="188902"/>
                    </a:lnTo>
                    <a:lnTo>
                      <a:pt x="215044" y="-265"/>
                    </a:lnTo>
                    <a:lnTo>
                      <a:pt x="71540" y="58448"/>
                    </a:lnTo>
                    <a:lnTo>
                      <a:pt x="-212" y="117150"/>
                    </a:lnTo>
                    <a:lnTo>
                      <a:pt x="123728" y="162813"/>
                    </a:lnTo>
                    <a:close/>
                  </a:path>
                </a:pathLst>
              </a:custGeom>
              <a:solidFill>
                <a:srgbClr val="FFEEAA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191;p5">
                <a:extLst>
                  <a:ext uri="{FF2B5EF4-FFF2-40B4-BE49-F238E27FC236}">
                    <a16:creationId xmlns:a16="http://schemas.microsoft.com/office/drawing/2014/main" xmlns="" id="{1874D93A-1361-49E2-80EB-92D7AFB8C911}"/>
                  </a:ext>
                </a:extLst>
              </p:cNvPr>
              <p:cNvSpPr/>
              <p:nvPr/>
            </p:nvSpPr>
            <p:spPr>
              <a:xfrm>
                <a:off x="5598775" y="2647811"/>
                <a:ext cx="1128474" cy="400061"/>
              </a:xfrm>
              <a:custGeom>
                <a:avLst/>
                <a:gdLst/>
                <a:ahLst/>
                <a:cxnLst/>
                <a:rect l="l" t="t" r="r" b="b"/>
                <a:pathLst>
                  <a:path w="1128474" h="400061" extrusionOk="0">
                    <a:moveTo>
                      <a:pt x="71531" y="28354"/>
                    </a:moveTo>
                    <a:cubicBezTo>
                      <a:pt x="71531" y="28354"/>
                      <a:pt x="293311" y="15305"/>
                      <a:pt x="345498" y="2265"/>
                    </a:cubicBezTo>
                    <a:cubicBezTo>
                      <a:pt x="397686" y="-10784"/>
                      <a:pt x="632506" y="28354"/>
                      <a:pt x="717307" y="80541"/>
                    </a:cubicBezTo>
                    <a:cubicBezTo>
                      <a:pt x="802108" y="132719"/>
                      <a:pt x="912998" y="106631"/>
                      <a:pt x="997799" y="178382"/>
                    </a:cubicBezTo>
                    <a:cubicBezTo>
                      <a:pt x="1082600" y="250134"/>
                      <a:pt x="1128263" y="354499"/>
                      <a:pt x="1128263" y="354499"/>
                    </a:cubicBezTo>
                    <a:cubicBezTo>
                      <a:pt x="1128263" y="354499"/>
                      <a:pt x="1023897" y="419727"/>
                      <a:pt x="984759" y="393638"/>
                    </a:cubicBezTo>
                    <a:cubicBezTo>
                      <a:pt x="945621" y="367539"/>
                      <a:pt x="906483" y="354499"/>
                      <a:pt x="847780" y="302312"/>
                    </a:cubicBezTo>
                    <a:cubicBezTo>
                      <a:pt x="789078" y="250125"/>
                      <a:pt x="632525" y="171848"/>
                      <a:pt x="495536" y="171848"/>
                    </a:cubicBezTo>
                    <a:cubicBezTo>
                      <a:pt x="358557" y="171848"/>
                      <a:pt x="312894" y="204462"/>
                      <a:pt x="273756" y="204462"/>
                    </a:cubicBezTo>
                    <a:cubicBezTo>
                      <a:pt x="234618" y="204462"/>
                      <a:pt x="188955" y="224036"/>
                      <a:pt x="188955" y="224036"/>
                    </a:cubicBezTo>
                    <a:lnTo>
                      <a:pt x="-212" y="191413"/>
                    </a:lnTo>
                    <a:lnTo>
                      <a:pt x="71540" y="28335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2;p5">
                <a:extLst>
                  <a:ext uri="{FF2B5EF4-FFF2-40B4-BE49-F238E27FC236}">
                    <a16:creationId xmlns:a16="http://schemas.microsoft.com/office/drawing/2014/main" xmlns="" id="{29FA44CF-C3BF-479C-A97F-9B5929D5601E}"/>
                  </a:ext>
                </a:extLst>
              </p:cNvPr>
              <p:cNvSpPr/>
              <p:nvPr/>
            </p:nvSpPr>
            <p:spPr>
              <a:xfrm>
                <a:off x="4920328" y="2650264"/>
                <a:ext cx="2230869" cy="973807"/>
              </a:xfrm>
              <a:custGeom>
                <a:avLst/>
                <a:gdLst/>
                <a:ahLst/>
                <a:cxnLst/>
                <a:rect l="l" t="t" r="r" b="b"/>
                <a:pathLst>
                  <a:path w="2230869" h="973807" extrusionOk="0">
                    <a:moveTo>
                      <a:pt x="-212" y="508532"/>
                    </a:moveTo>
                    <a:cubicBezTo>
                      <a:pt x="-212" y="508532"/>
                      <a:pt x="78065" y="351979"/>
                      <a:pt x="188955" y="306316"/>
                    </a:cubicBezTo>
                    <a:cubicBezTo>
                      <a:pt x="299845" y="260654"/>
                      <a:pt x="554239" y="136714"/>
                      <a:pt x="554239" y="136714"/>
                    </a:cubicBezTo>
                    <a:cubicBezTo>
                      <a:pt x="554239" y="136714"/>
                      <a:pt x="671653" y="51913"/>
                      <a:pt x="697742" y="38873"/>
                    </a:cubicBezTo>
                    <a:cubicBezTo>
                      <a:pt x="723831" y="25824"/>
                      <a:pt x="756445" y="-265"/>
                      <a:pt x="756445" y="-265"/>
                    </a:cubicBezTo>
                    <a:cubicBezTo>
                      <a:pt x="756445" y="-265"/>
                      <a:pt x="762970" y="221516"/>
                      <a:pt x="802108" y="234565"/>
                    </a:cubicBezTo>
                    <a:cubicBezTo>
                      <a:pt x="841246" y="247614"/>
                      <a:pt x="873860" y="188902"/>
                      <a:pt x="965185" y="241089"/>
                    </a:cubicBezTo>
                    <a:cubicBezTo>
                      <a:pt x="1056511" y="293267"/>
                      <a:pt x="1121738" y="280228"/>
                      <a:pt x="1147827" y="280228"/>
                    </a:cubicBezTo>
                    <a:cubicBezTo>
                      <a:pt x="1173926" y="280228"/>
                      <a:pt x="1239153" y="273703"/>
                      <a:pt x="1278291" y="299792"/>
                    </a:cubicBezTo>
                    <a:cubicBezTo>
                      <a:pt x="1317429" y="325891"/>
                      <a:pt x="1382656" y="325891"/>
                      <a:pt x="1480507" y="351979"/>
                    </a:cubicBezTo>
                    <a:cubicBezTo>
                      <a:pt x="1578347" y="378068"/>
                      <a:pt x="1695762" y="397642"/>
                      <a:pt x="1721861" y="391118"/>
                    </a:cubicBezTo>
                    <a:cubicBezTo>
                      <a:pt x="1747959" y="384593"/>
                      <a:pt x="1832751" y="338930"/>
                      <a:pt x="1878414" y="384593"/>
                    </a:cubicBezTo>
                    <a:cubicBezTo>
                      <a:pt x="1924077" y="430256"/>
                      <a:pt x="2139332" y="567235"/>
                      <a:pt x="2139332" y="567235"/>
                    </a:cubicBezTo>
                    <a:lnTo>
                      <a:pt x="2230658" y="671600"/>
                    </a:lnTo>
                    <a:cubicBezTo>
                      <a:pt x="2230658" y="671600"/>
                      <a:pt x="2080629" y="958607"/>
                      <a:pt x="1956690" y="971657"/>
                    </a:cubicBezTo>
                    <a:cubicBezTo>
                      <a:pt x="1832751" y="984706"/>
                      <a:pt x="1428329" y="925994"/>
                      <a:pt x="1343528" y="919469"/>
                    </a:cubicBezTo>
                    <a:cubicBezTo>
                      <a:pt x="1258727" y="912954"/>
                      <a:pt x="919532" y="841202"/>
                      <a:pt x="808642" y="841202"/>
                    </a:cubicBezTo>
                    <a:cubicBezTo>
                      <a:pt x="697752" y="841202"/>
                      <a:pt x="417260" y="815104"/>
                      <a:pt x="365082" y="802064"/>
                    </a:cubicBezTo>
                    <a:cubicBezTo>
                      <a:pt x="312894" y="789015"/>
                      <a:pt x="188964" y="730312"/>
                      <a:pt x="162866" y="665085"/>
                    </a:cubicBezTo>
                    <a:cubicBezTo>
                      <a:pt x="136767" y="599849"/>
                      <a:pt x="97629" y="534621"/>
                      <a:pt x="97629" y="534621"/>
                    </a:cubicBezTo>
                    <a:lnTo>
                      <a:pt x="-212" y="508523"/>
                    </a:lnTo>
                    <a:close/>
                  </a:path>
                </a:pathLst>
              </a:custGeom>
              <a:solidFill>
                <a:srgbClr val="FFEEAA"/>
              </a:solidFill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3;p5">
                <a:extLst>
                  <a:ext uri="{FF2B5EF4-FFF2-40B4-BE49-F238E27FC236}">
                    <a16:creationId xmlns:a16="http://schemas.microsoft.com/office/drawing/2014/main" xmlns="" id="{E3A1326E-5D02-4429-9A70-DE848E757558}"/>
                  </a:ext>
                </a:extLst>
              </p:cNvPr>
              <p:cNvSpPr/>
              <p:nvPr/>
            </p:nvSpPr>
            <p:spPr>
              <a:xfrm>
                <a:off x="4917060" y="3126476"/>
                <a:ext cx="2260217" cy="569572"/>
              </a:xfrm>
              <a:custGeom>
                <a:avLst/>
                <a:gdLst/>
                <a:ahLst/>
                <a:cxnLst/>
                <a:rect l="l" t="t" r="r" b="b"/>
                <a:pathLst>
                  <a:path w="2260217" h="569572" extrusionOk="0">
                    <a:moveTo>
                      <a:pt x="935840" y="338930"/>
                    </a:moveTo>
                    <a:cubicBezTo>
                      <a:pt x="935840" y="338930"/>
                      <a:pt x="720585" y="299792"/>
                      <a:pt x="661872" y="306316"/>
                    </a:cubicBezTo>
                    <a:cubicBezTo>
                      <a:pt x="603170" y="312841"/>
                      <a:pt x="361816" y="280228"/>
                      <a:pt x="316153" y="254129"/>
                    </a:cubicBezTo>
                    <a:cubicBezTo>
                      <a:pt x="270490" y="228040"/>
                      <a:pt x="192214" y="208476"/>
                      <a:pt x="185689" y="162813"/>
                    </a:cubicBezTo>
                    <a:cubicBezTo>
                      <a:pt x="179164" y="117150"/>
                      <a:pt x="140026" y="25834"/>
                      <a:pt x="140026" y="25834"/>
                    </a:cubicBezTo>
                    <a:lnTo>
                      <a:pt x="153075" y="-265"/>
                    </a:lnTo>
                    <a:cubicBezTo>
                      <a:pt x="153075" y="-265"/>
                      <a:pt x="42185" y="25834"/>
                      <a:pt x="16096" y="25834"/>
                    </a:cubicBezTo>
                    <a:cubicBezTo>
                      <a:pt x="-9993" y="25834"/>
                      <a:pt x="3047" y="91061"/>
                      <a:pt x="3047" y="91061"/>
                    </a:cubicBezTo>
                    <a:cubicBezTo>
                      <a:pt x="3047" y="91061"/>
                      <a:pt x="237877" y="410692"/>
                      <a:pt x="498795" y="443305"/>
                    </a:cubicBezTo>
                    <a:cubicBezTo>
                      <a:pt x="759713" y="475919"/>
                      <a:pt x="1222847" y="515057"/>
                      <a:pt x="1431578" y="521582"/>
                    </a:cubicBezTo>
                    <a:cubicBezTo>
                      <a:pt x="1640309" y="528106"/>
                      <a:pt x="1927326" y="599858"/>
                      <a:pt x="2005602" y="554195"/>
                    </a:cubicBezTo>
                    <a:cubicBezTo>
                      <a:pt x="2083879" y="508532"/>
                      <a:pt x="2175204" y="462869"/>
                      <a:pt x="2194769" y="417216"/>
                    </a:cubicBezTo>
                    <a:cubicBezTo>
                      <a:pt x="2214343" y="371553"/>
                      <a:pt x="2240432" y="299801"/>
                      <a:pt x="2240432" y="299801"/>
                    </a:cubicBezTo>
                    <a:lnTo>
                      <a:pt x="2260006" y="175862"/>
                    </a:lnTo>
                    <a:lnTo>
                      <a:pt x="2214343" y="143249"/>
                    </a:lnTo>
                    <a:cubicBezTo>
                      <a:pt x="2214343" y="143249"/>
                      <a:pt x="2136066" y="306326"/>
                      <a:pt x="2096928" y="358504"/>
                    </a:cubicBezTo>
                    <a:cubicBezTo>
                      <a:pt x="2057790" y="410692"/>
                      <a:pt x="1881672" y="469394"/>
                      <a:pt x="1783822" y="456345"/>
                    </a:cubicBezTo>
                    <a:cubicBezTo>
                      <a:pt x="1685981" y="443296"/>
                      <a:pt x="1333737" y="417207"/>
                      <a:pt x="1229372" y="384593"/>
                    </a:cubicBezTo>
                    <a:cubicBezTo>
                      <a:pt x="1125006" y="351979"/>
                      <a:pt x="955404" y="358504"/>
                      <a:pt x="935840" y="338930"/>
                    </a:cubicBezTo>
                    <a:close/>
                  </a:path>
                </a:pathLst>
              </a:custGeom>
              <a:solidFill>
                <a:srgbClr val="D0DC7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4;p5">
                <a:extLst>
                  <a:ext uri="{FF2B5EF4-FFF2-40B4-BE49-F238E27FC236}">
                    <a16:creationId xmlns:a16="http://schemas.microsoft.com/office/drawing/2014/main" xmlns="" id="{D6B91FB0-EAA6-477E-86BC-45F2E94E0DE5}"/>
                  </a:ext>
                </a:extLst>
              </p:cNvPr>
              <p:cNvSpPr/>
              <p:nvPr/>
            </p:nvSpPr>
            <p:spPr>
              <a:xfrm>
                <a:off x="4768606" y="3145974"/>
                <a:ext cx="2466770" cy="2265099"/>
              </a:xfrm>
              <a:custGeom>
                <a:avLst/>
                <a:gdLst/>
                <a:ahLst/>
                <a:cxnLst/>
                <a:rect l="l" t="t" r="r" b="b"/>
                <a:pathLst>
                  <a:path w="2466770" h="2265099" extrusionOk="0">
                    <a:moveTo>
                      <a:pt x="138461" y="-226"/>
                    </a:moveTo>
                    <a:cubicBezTo>
                      <a:pt x="138461" y="-226"/>
                      <a:pt x="-18092" y="97614"/>
                      <a:pt x="1482" y="749915"/>
                    </a:cubicBezTo>
                    <a:cubicBezTo>
                      <a:pt x="21056" y="1402215"/>
                      <a:pt x="275450" y="1897963"/>
                      <a:pt x="536368" y="2106656"/>
                    </a:cubicBezTo>
                    <a:cubicBezTo>
                      <a:pt x="797286" y="2315387"/>
                      <a:pt x="1358261" y="2321912"/>
                      <a:pt x="1632219" y="2100132"/>
                    </a:cubicBezTo>
                    <a:cubicBezTo>
                      <a:pt x="1906187" y="1878351"/>
                      <a:pt x="2264946" y="1434791"/>
                      <a:pt x="2369311" y="1141249"/>
                    </a:cubicBezTo>
                    <a:cubicBezTo>
                      <a:pt x="2473677" y="847718"/>
                      <a:pt x="2473677" y="508523"/>
                      <a:pt x="2460637" y="378059"/>
                    </a:cubicBezTo>
                    <a:cubicBezTo>
                      <a:pt x="2447588" y="247595"/>
                      <a:pt x="2421499" y="156279"/>
                      <a:pt x="2421499" y="156279"/>
                    </a:cubicBezTo>
                    <a:cubicBezTo>
                      <a:pt x="2421499" y="156279"/>
                      <a:pt x="2323658" y="254120"/>
                      <a:pt x="2317133" y="319356"/>
                    </a:cubicBezTo>
                    <a:cubicBezTo>
                      <a:pt x="2310609" y="384584"/>
                      <a:pt x="2212768" y="462860"/>
                      <a:pt x="2062740" y="482434"/>
                    </a:cubicBezTo>
                    <a:cubicBezTo>
                      <a:pt x="1912711" y="502008"/>
                      <a:pt x="1482191" y="410682"/>
                      <a:pt x="1351736" y="397633"/>
                    </a:cubicBezTo>
                    <a:cubicBezTo>
                      <a:pt x="1221273" y="384593"/>
                      <a:pt x="1038631" y="351979"/>
                      <a:pt x="960354" y="338930"/>
                    </a:cubicBezTo>
                    <a:cubicBezTo>
                      <a:pt x="882078" y="325881"/>
                      <a:pt x="855989" y="358494"/>
                      <a:pt x="738574" y="332406"/>
                    </a:cubicBezTo>
                    <a:cubicBezTo>
                      <a:pt x="621159" y="306316"/>
                      <a:pt x="405904" y="286743"/>
                      <a:pt x="347192" y="208466"/>
                    </a:cubicBezTo>
                    <a:cubicBezTo>
                      <a:pt x="288480" y="130190"/>
                      <a:pt x="262391" y="25824"/>
                      <a:pt x="262391" y="25824"/>
                    </a:cubicBezTo>
                    <a:lnTo>
                      <a:pt x="138451" y="-265"/>
                    </a:lnTo>
                    <a:close/>
                  </a:path>
                </a:pathLst>
              </a:custGeom>
              <a:solidFill>
                <a:srgbClr val="ABC837"/>
              </a:solidFill>
              <a:ln w="9525" cap="flat" cmpd="sng">
                <a:solidFill>
                  <a:srgbClr val="A9C63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5;p5">
                <a:extLst>
                  <a:ext uri="{FF2B5EF4-FFF2-40B4-BE49-F238E27FC236}">
                    <a16:creationId xmlns:a16="http://schemas.microsoft.com/office/drawing/2014/main" xmlns="" id="{A6B93185-4C33-4F8C-B358-5E50ED987C4A}"/>
                  </a:ext>
                </a:extLst>
              </p:cNvPr>
              <p:cNvSpPr/>
              <p:nvPr/>
            </p:nvSpPr>
            <p:spPr>
              <a:xfrm>
                <a:off x="4787597" y="3163404"/>
                <a:ext cx="2428825" cy="2230265"/>
              </a:xfrm>
              <a:custGeom>
                <a:avLst/>
                <a:gdLst/>
                <a:ahLst/>
                <a:cxnLst/>
                <a:rect l="l" t="t" r="r" b="b"/>
                <a:pathLst>
                  <a:path w="2428825" h="2230265" extrusionOk="0">
                    <a:moveTo>
                      <a:pt x="136329" y="-226"/>
                    </a:moveTo>
                    <a:cubicBezTo>
                      <a:pt x="136329" y="-226"/>
                      <a:pt x="-17814" y="96110"/>
                      <a:pt x="1455" y="738371"/>
                    </a:cubicBezTo>
                    <a:cubicBezTo>
                      <a:pt x="20724" y="1380632"/>
                      <a:pt x="271203" y="1868798"/>
                      <a:pt x="528112" y="2074252"/>
                    </a:cubicBezTo>
                    <a:cubicBezTo>
                      <a:pt x="785020" y="2279773"/>
                      <a:pt x="1337365" y="2286202"/>
                      <a:pt x="1607104" y="2067832"/>
                    </a:cubicBezTo>
                    <a:cubicBezTo>
                      <a:pt x="1876852" y="1849462"/>
                      <a:pt x="2230096" y="1412722"/>
                      <a:pt x="2332861" y="1123705"/>
                    </a:cubicBezTo>
                    <a:cubicBezTo>
                      <a:pt x="2435626" y="834687"/>
                      <a:pt x="2435626" y="500712"/>
                      <a:pt x="2422777" y="372258"/>
                    </a:cubicBezTo>
                    <a:cubicBezTo>
                      <a:pt x="2409928" y="243804"/>
                      <a:pt x="2384239" y="153888"/>
                      <a:pt x="2384239" y="153888"/>
                    </a:cubicBezTo>
                    <a:cubicBezTo>
                      <a:pt x="2384239" y="153888"/>
                      <a:pt x="2287903" y="250224"/>
                      <a:pt x="2281474" y="314451"/>
                    </a:cubicBezTo>
                    <a:cubicBezTo>
                      <a:pt x="2275054" y="378678"/>
                      <a:pt x="2178708" y="455745"/>
                      <a:pt x="2030995" y="475014"/>
                    </a:cubicBezTo>
                    <a:cubicBezTo>
                      <a:pt x="1883271" y="494283"/>
                      <a:pt x="1459380" y="404358"/>
                      <a:pt x="1330926" y="391518"/>
                    </a:cubicBezTo>
                    <a:cubicBezTo>
                      <a:pt x="1202472" y="378668"/>
                      <a:pt x="1022640" y="346560"/>
                      <a:pt x="945573" y="333711"/>
                    </a:cubicBezTo>
                    <a:cubicBezTo>
                      <a:pt x="868507" y="320871"/>
                      <a:pt x="842808" y="352980"/>
                      <a:pt x="727203" y="327291"/>
                    </a:cubicBezTo>
                    <a:cubicBezTo>
                      <a:pt x="611598" y="301602"/>
                      <a:pt x="399648" y="282333"/>
                      <a:pt x="341850" y="205256"/>
                    </a:cubicBezTo>
                    <a:cubicBezTo>
                      <a:pt x="284052" y="128190"/>
                      <a:pt x="258364" y="25424"/>
                      <a:pt x="258364" y="25424"/>
                    </a:cubicBezTo>
                    <a:lnTo>
                      <a:pt x="136320" y="-26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6;p5">
                <a:extLst>
                  <a:ext uri="{FF2B5EF4-FFF2-40B4-BE49-F238E27FC236}">
                    <a16:creationId xmlns:a16="http://schemas.microsoft.com/office/drawing/2014/main" xmlns="" id="{9212F188-15B6-4AF4-BDA8-52D905D9300F}"/>
                  </a:ext>
                </a:extLst>
              </p:cNvPr>
              <p:cNvSpPr/>
              <p:nvPr/>
            </p:nvSpPr>
            <p:spPr>
              <a:xfrm rot="-3929096">
                <a:off x="5337741" y="4321859"/>
                <a:ext cx="1495002" cy="419810"/>
              </a:xfrm>
              <a:custGeom>
                <a:avLst/>
                <a:gdLst/>
                <a:ahLst/>
                <a:cxnLst/>
                <a:rect l="l" t="t" r="r" b="b"/>
                <a:pathLst>
                  <a:path w="1494759" h="419742" extrusionOk="0">
                    <a:moveTo>
                      <a:pt x="-173" y="-190"/>
                    </a:moveTo>
                    <a:cubicBezTo>
                      <a:pt x="630728" y="221431"/>
                      <a:pt x="655371" y="227589"/>
                      <a:pt x="872211" y="233738"/>
                    </a:cubicBezTo>
                    <a:cubicBezTo>
                      <a:pt x="1089080" y="239895"/>
                      <a:pt x="1325670" y="166021"/>
                      <a:pt x="1350313" y="141400"/>
                    </a:cubicBezTo>
                    <a:cubicBezTo>
                      <a:pt x="1374957" y="116778"/>
                      <a:pt x="1646050" y="122927"/>
                      <a:pt x="1374957" y="246053"/>
                    </a:cubicBezTo>
                    <a:cubicBezTo>
                      <a:pt x="1103871" y="369179"/>
                      <a:pt x="936282" y="461517"/>
                      <a:pt x="679979" y="399958"/>
                    </a:cubicBezTo>
                    <a:cubicBezTo>
                      <a:pt x="423676" y="338400"/>
                      <a:pt x="300451" y="289148"/>
                      <a:pt x="201877" y="209116"/>
                    </a:cubicBezTo>
                    <a:cubicBezTo>
                      <a:pt x="103295" y="129084"/>
                      <a:pt x="4721" y="5967"/>
                      <a:pt x="-209" y="-190"/>
                    </a:cubicBezTo>
                    <a:close/>
                  </a:path>
                </a:pathLst>
              </a:custGeom>
              <a:solidFill>
                <a:srgbClr val="89A02C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7;p5">
                <a:extLst>
                  <a:ext uri="{FF2B5EF4-FFF2-40B4-BE49-F238E27FC236}">
                    <a16:creationId xmlns:a16="http://schemas.microsoft.com/office/drawing/2014/main" xmlns="" id="{4E511001-B8A6-42BE-85E2-B866DE53FA4A}"/>
                  </a:ext>
                </a:extLst>
              </p:cNvPr>
              <p:cNvSpPr/>
              <p:nvPr/>
            </p:nvSpPr>
            <p:spPr>
              <a:xfrm>
                <a:off x="4796716" y="3444265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754" y="1615"/>
                    </a:moveTo>
                    <a:cubicBezTo>
                      <a:pt x="38754" y="1615"/>
                      <a:pt x="-104358" y="569114"/>
                      <a:pt x="158009" y="973546"/>
                    </a:cubicBezTo>
                    <a:cubicBezTo>
                      <a:pt x="420377" y="1377968"/>
                      <a:pt x="527720" y="1541045"/>
                      <a:pt x="563490" y="1560610"/>
                    </a:cubicBezTo>
                    <a:cubicBezTo>
                      <a:pt x="599277" y="1580174"/>
                      <a:pt x="336892" y="1149663"/>
                      <a:pt x="253424" y="875695"/>
                    </a:cubicBezTo>
                    <a:cubicBezTo>
                      <a:pt x="169938" y="601728"/>
                      <a:pt x="146098" y="353859"/>
                      <a:pt x="146098" y="236444"/>
                    </a:cubicBezTo>
                    <a:cubicBezTo>
                      <a:pt x="146098" y="119030"/>
                      <a:pt x="50683" y="-17950"/>
                      <a:pt x="38754" y="1615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98;p5">
                <a:extLst>
                  <a:ext uri="{FF2B5EF4-FFF2-40B4-BE49-F238E27FC236}">
                    <a16:creationId xmlns:a16="http://schemas.microsoft.com/office/drawing/2014/main" xmlns="" id="{7D9B6AEA-857F-4272-8653-F05EB02D9D85}"/>
                  </a:ext>
                </a:extLst>
              </p:cNvPr>
              <p:cNvSpPr/>
              <p:nvPr/>
            </p:nvSpPr>
            <p:spPr>
              <a:xfrm flipH="1">
                <a:off x="6610133" y="3463834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945" y="1617"/>
                    </a:moveTo>
                    <a:cubicBezTo>
                      <a:pt x="38945" y="1617"/>
                      <a:pt x="-104168" y="569116"/>
                      <a:pt x="158200" y="973548"/>
                    </a:cubicBezTo>
                    <a:cubicBezTo>
                      <a:pt x="420567" y="1377970"/>
                      <a:pt x="527911" y="1541048"/>
                      <a:pt x="563680" y="1560612"/>
                    </a:cubicBezTo>
                    <a:cubicBezTo>
                      <a:pt x="599467" y="1580176"/>
                      <a:pt x="337082" y="1149665"/>
                      <a:pt x="253614" y="875697"/>
                    </a:cubicBezTo>
                    <a:cubicBezTo>
                      <a:pt x="170128" y="601730"/>
                      <a:pt x="146288" y="353861"/>
                      <a:pt x="146288" y="236446"/>
                    </a:cubicBezTo>
                    <a:cubicBezTo>
                      <a:pt x="146288" y="119032"/>
                      <a:pt x="50874" y="-17947"/>
                      <a:pt x="38945" y="1617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99;p5">
                <a:extLst>
                  <a:ext uri="{FF2B5EF4-FFF2-40B4-BE49-F238E27FC236}">
                    <a16:creationId xmlns:a16="http://schemas.microsoft.com/office/drawing/2014/main" xmlns="" id="{84E64108-58E7-4F76-9440-2685F327A4B1}"/>
                  </a:ext>
                </a:extLst>
              </p:cNvPr>
              <p:cNvSpPr/>
              <p:nvPr/>
            </p:nvSpPr>
            <p:spPr>
              <a:xfrm>
                <a:off x="5024722" y="2858893"/>
                <a:ext cx="587073" cy="280584"/>
              </a:xfrm>
              <a:custGeom>
                <a:avLst/>
                <a:gdLst/>
                <a:ahLst/>
                <a:cxnLst/>
                <a:rect l="l" t="t" r="r" b="b"/>
                <a:pathLst>
                  <a:path w="587073" h="280584" extrusionOk="0">
                    <a:moveTo>
                      <a:pt x="51985" y="260756"/>
                    </a:moveTo>
                    <a:cubicBezTo>
                      <a:pt x="51985" y="260756"/>
                      <a:pt x="397705" y="175955"/>
                      <a:pt x="489021" y="84638"/>
                    </a:cubicBezTo>
                    <a:cubicBezTo>
                      <a:pt x="580347" y="-6687"/>
                      <a:pt x="586862" y="-163"/>
                      <a:pt x="586862" y="-163"/>
                    </a:cubicBezTo>
                    <a:cubicBezTo>
                      <a:pt x="586862" y="-163"/>
                      <a:pt x="384646" y="143341"/>
                      <a:pt x="234618" y="182479"/>
                    </a:cubicBezTo>
                    <a:cubicBezTo>
                      <a:pt x="84589" y="221618"/>
                      <a:pt x="-212" y="280320"/>
                      <a:pt x="-212" y="280320"/>
                    </a:cubicBezTo>
                    <a:lnTo>
                      <a:pt x="51976" y="260756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200;p5">
                <a:extLst>
                  <a:ext uri="{FF2B5EF4-FFF2-40B4-BE49-F238E27FC236}">
                    <a16:creationId xmlns:a16="http://schemas.microsoft.com/office/drawing/2014/main" xmlns="" id="{1AE7F3AB-367C-40AD-9958-17A72DDA5535}"/>
                  </a:ext>
                </a:extLst>
              </p:cNvPr>
              <p:cNvSpPr/>
              <p:nvPr/>
            </p:nvSpPr>
            <p:spPr>
              <a:xfrm>
                <a:off x="5853188" y="2859052"/>
                <a:ext cx="477117" cy="319135"/>
              </a:xfrm>
              <a:custGeom>
                <a:avLst/>
                <a:gdLst/>
                <a:ahLst/>
                <a:cxnLst/>
                <a:rect l="l" t="t" r="r" b="b"/>
                <a:pathLst>
                  <a:path w="477117" h="319135" extrusionOk="0">
                    <a:moveTo>
                      <a:pt x="475962" y="117150"/>
                    </a:moveTo>
                    <a:cubicBezTo>
                      <a:pt x="443348" y="117150"/>
                      <a:pt x="286796" y="149764"/>
                      <a:pt x="254182" y="228040"/>
                    </a:cubicBezTo>
                    <a:cubicBezTo>
                      <a:pt x="221568" y="306317"/>
                      <a:pt x="182430" y="338930"/>
                      <a:pt x="169381" y="306317"/>
                    </a:cubicBezTo>
                    <a:cubicBezTo>
                      <a:pt x="156341" y="273703"/>
                      <a:pt x="234618" y="241090"/>
                      <a:pt x="195479" y="162813"/>
                    </a:cubicBezTo>
                    <a:cubicBezTo>
                      <a:pt x="156332" y="84537"/>
                      <a:pt x="195479" y="117150"/>
                      <a:pt x="117203" y="91061"/>
                    </a:cubicBezTo>
                    <a:cubicBezTo>
                      <a:pt x="38926" y="64972"/>
                      <a:pt x="-212" y="-265"/>
                      <a:pt x="-212" y="-265"/>
                    </a:cubicBezTo>
                    <a:cubicBezTo>
                      <a:pt x="-212" y="-265"/>
                      <a:pt x="51966" y="51923"/>
                      <a:pt x="208519" y="64972"/>
                    </a:cubicBezTo>
                    <a:cubicBezTo>
                      <a:pt x="365072" y="78012"/>
                      <a:pt x="489011" y="123675"/>
                      <a:pt x="475962" y="117150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201;p5">
                <a:extLst>
                  <a:ext uri="{FF2B5EF4-FFF2-40B4-BE49-F238E27FC236}">
                    <a16:creationId xmlns:a16="http://schemas.microsoft.com/office/drawing/2014/main" xmlns="" id="{1E403777-5672-4048-A7A5-47FF7D534EE6}"/>
                  </a:ext>
                </a:extLst>
              </p:cNvPr>
              <p:cNvSpPr/>
              <p:nvPr/>
            </p:nvSpPr>
            <p:spPr>
              <a:xfrm>
                <a:off x="6520528" y="3094577"/>
                <a:ext cx="224228" cy="239849"/>
              </a:xfrm>
              <a:custGeom>
                <a:avLst/>
                <a:gdLst/>
                <a:ahLst/>
                <a:cxnLst/>
                <a:rect l="l" t="t" r="r" b="b"/>
                <a:pathLst>
                  <a:path w="224228" h="239849" extrusionOk="0">
                    <a:moveTo>
                      <a:pt x="-212" y="-265"/>
                    </a:moveTo>
                    <a:cubicBezTo>
                      <a:pt x="-212" y="-265"/>
                      <a:pt x="-212" y="30682"/>
                      <a:pt x="55843" y="84841"/>
                    </a:cubicBezTo>
                    <a:cubicBezTo>
                      <a:pt x="111907" y="139000"/>
                      <a:pt x="224017" y="239585"/>
                      <a:pt x="224017" y="239585"/>
                    </a:cubicBezTo>
                    <a:cubicBezTo>
                      <a:pt x="224017" y="239585"/>
                      <a:pt x="55843" y="38426"/>
                      <a:pt x="-212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202;p5">
                <a:extLst>
                  <a:ext uri="{FF2B5EF4-FFF2-40B4-BE49-F238E27FC236}">
                    <a16:creationId xmlns:a16="http://schemas.microsoft.com/office/drawing/2014/main" xmlns="" id="{E077740C-F3C1-45A6-B4FE-49023C035B49}"/>
                  </a:ext>
                </a:extLst>
              </p:cNvPr>
              <p:cNvSpPr/>
              <p:nvPr/>
            </p:nvSpPr>
            <p:spPr>
              <a:xfrm>
                <a:off x="6316312" y="3217830"/>
                <a:ext cx="9525" cy="2348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34829" extrusionOk="0">
                    <a:moveTo>
                      <a:pt x="-212" y="-265"/>
                    </a:moveTo>
                    <a:lnTo>
                      <a:pt x="-212" y="234565"/>
                    </a:lnTo>
                  </a:path>
                </a:pathLst>
              </a:custGeom>
              <a:noFill/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203;p5">
                <a:extLst>
                  <a:ext uri="{FF2B5EF4-FFF2-40B4-BE49-F238E27FC236}">
                    <a16:creationId xmlns:a16="http://schemas.microsoft.com/office/drawing/2014/main" xmlns="" id="{761C9EF3-059F-4FF3-A6DA-CAACA3CA3957}"/>
                  </a:ext>
                </a:extLst>
              </p:cNvPr>
              <p:cNvSpPr/>
              <p:nvPr/>
            </p:nvSpPr>
            <p:spPr>
              <a:xfrm>
                <a:off x="5556584" y="3623843"/>
                <a:ext cx="738298" cy="271897"/>
              </a:xfrm>
              <a:custGeom>
                <a:avLst/>
                <a:gdLst/>
                <a:ahLst/>
                <a:cxnLst/>
                <a:rect l="l" t="t" r="r" b="b"/>
                <a:pathLst>
                  <a:path w="738298" h="271897" extrusionOk="0">
                    <a:moveTo>
                      <a:pt x="-208" y="-271"/>
                    </a:moveTo>
                    <a:cubicBezTo>
                      <a:pt x="311409" y="143289"/>
                      <a:pt x="323581" y="147278"/>
                      <a:pt x="430684" y="151261"/>
                    </a:cubicBezTo>
                    <a:cubicBezTo>
                      <a:pt x="537801" y="155250"/>
                      <a:pt x="654658" y="107396"/>
                      <a:pt x="666830" y="91447"/>
                    </a:cubicBezTo>
                    <a:cubicBezTo>
                      <a:pt x="679002" y="75497"/>
                      <a:pt x="812902" y="79481"/>
                      <a:pt x="679002" y="159238"/>
                    </a:cubicBezTo>
                    <a:cubicBezTo>
                      <a:pt x="545106" y="238996"/>
                      <a:pt x="462330" y="298810"/>
                      <a:pt x="335736" y="258934"/>
                    </a:cubicBezTo>
                    <a:cubicBezTo>
                      <a:pt x="209141" y="219058"/>
                      <a:pt x="148278" y="187154"/>
                      <a:pt x="99589" y="135312"/>
                    </a:cubicBezTo>
                    <a:cubicBezTo>
                      <a:pt x="50898" y="83469"/>
                      <a:pt x="2210" y="3717"/>
                      <a:pt x="-226" y="-271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204;p5">
                <a:extLst>
                  <a:ext uri="{FF2B5EF4-FFF2-40B4-BE49-F238E27FC236}">
                    <a16:creationId xmlns:a16="http://schemas.microsoft.com/office/drawing/2014/main" xmlns="" id="{61F5BDDB-8602-4A2E-B5B7-A5D6E91624F8}"/>
                  </a:ext>
                </a:extLst>
              </p:cNvPr>
              <p:cNvSpPr/>
              <p:nvPr/>
            </p:nvSpPr>
            <p:spPr>
              <a:xfrm>
                <a:off x="5486723" y="2961608"/>
                <a:ext cx="267519" cy="423226"/>
              </a:xfrm>
              <a:custGeom>
                <a:avLst/>
                <a:gdLst/>
                <a:ahLst/>
                <a:cxnLst/>
                <a:rect l="l" t="t" r="r" b="b"/>
                <a:pathLst>
                  <a:path w="267519" h="423226" extrusionOk="0">
                    <a:moveTo>
                      <a:pt x="267307" y="-265"/>
                    </a:moveTo>
                    <a:cubicBezTo>
                      <a:pt x="230407" y="36636"/>
                      <a:pt x="-212" y="396404"/>
                      <a:pt x="-212" y="396404"/>
                    </a:cubicBezTo>
                    <a:cubicBezTo>
                      <a:pt x="-212" y="396404"/>
                      <a:pt x="-212" y="507104"/>
                      <a:pt x="128938" y="276485"/>
                    </a:cubicBezTo>
                    <a:cubicBezTo>
                      <a:pt x="258087" y="45865"/>
                      <a:pt x="267307" y="8965"/>
                      <a:pt x="267307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" name="Google Shape;205;p5">
                <a:extLst>
                  <a:ext uri="{FF2B5EF4-FFF2-40B4-BE49-F238E27FC236}">
                    <a16:creationId xmlns:a16="http://schemas.microsoft.com/office/drawing/2014/main" xmlns="" id="{D61164DA-03E3-4A66-A41B-E08853882621}"/>
                  </a:ext>
                </a:extLst>
              </p:cNvPr>
              <p:cNvGrpSpPr/>
              <p:nvPr/>
            </p:nvGrpSpPr>
            <p:grpSpPr>
              <a:xfrm>
                <a:off x="6306235" y="1356086"/>
                <a:ext cx="1235373" cy="1660293"/>
                <a:chOff x="6306235" y="1356086"/>
                <a:chExt cx="1235373" cy="1660293"/>
              </a:xfrm>
            </p:grpSpPr>
            <p:sp>
              <p:nvSpPr>
                <p:cNvPr id="66" name="Google Shape;206;p5">
                  <a:extLst>
                    <a:ext uri="{FF2B5EF4-FFF2-40B4-BE49-F238E27FC236}">
                      <a16:creationId xmlns:a16="http://schemas.microsoft.com/office/drawing/2014/main" xmlns="" id="{CF72DDE8-8F07-4F7E-BC67-1EA9E2378B3A}"/>
                    </a:ext>
                  </a:extLst>
                </p:cNvPr>
                <p:cNvSpPr/>
                <p:nvPr/>
              </p:nvSpPr>
              <p:spPr>
                <a:xfrm>
                  <a:off x="6371938" y="1404273"/>
                  <a:ext cx="1143381" cy="1612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381" h="1612106" extrusionOk="0">
                      <a:moveTo>
                        <a:pt x="25604" y="1611840"/>
                      </a:moveTo>
                      <a:lnTo>
                        <a:pt x="1142696" y="17260"/>
                      </a:lnTo>
                      <a:lnTo>
                        <a:pt x="1120788" y="-266"/>
                      </a:lnTo>
                      <a:lnTo>
                        <a:pt x="-685" y="1607459"/>
                      </a:lnTo>
                      <a:lnTo>
                        <a:pt x="25604" y="1611840"/>
                      </a:lnTo>
                      <a:close/>
                    </a:path>
                  </a:pathLst>
                </a:custGeom>
                <a:solidFill>
                  <a:srgbClr val="FFE680">
                    <a:alpha val="43920"/>
                  </a:srgbClr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buSzPts val="1800"/>
                    <a:defRPr/>
                  </a:pPr>
                  <a:endParaRPr sz="27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7" name="Google Shape;207;p5">
                  <a:extLst>
                    <a:ext uri="{FF2B5EF4-FFF2-40B4-BE49-F238E27FC236}">
                      <a16:creationId xmlns:a16="http://schemas.microsoft.com/office/drawing/2014/main" xmlns="" id="{B6D2468F-F2DE-4676-BE2D-E7A0A38A7D24}"/>
                    </a:ext>
                  </a:extLst>
                </p:cNvPr>
                <p:cNvGrpSpPr/>
                <p:nvPr/>
              </p:nvGrpSpPr>
              <p:grpSpPr>
                <a:xfrm>
                  <a:off x="6306235" y="1356086"/>
                  <a:ext cx="1235373" cy="1647158"/>
                  <a:chOff x="6306235" y="1356086"/>
                  <a:chExt cx="1235373" cy="1647158"/>
                </a:xfrm>
              </p:grpSpPr>
              <p:sp>
                <p:nvSpPr>
                  <p:cNvPr id="68" name="Google Shape;208;p5">
                    <a:extLst>
                      <a:ext uri="{FF2B5EF4-FFF2-40B4-BE49-F238E27FC236}">
                        <a16:creationId xmlns:a16="http://schemas.microsoft.com/office/drawing/2014/main" xmlns="" id="{1270CC42-C38C-409A-BF88-4D87997E05DC}"/>
                      </a:ext>
                    </a:extLst>
                  </p:cNvPr>
                  <p:cNvSpPr/>
                  <p:nvPr/>
                </p:nvSpPr>
                <p:spPr>
                  <a:xfrm>
                    <a:off x="6306235" y="1356086"/>
                    <a:ext cx="1235373" cy="1647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373" h="1647158" extrusionOk="0">
                        <a:moveTo>
                          <a:pt x="113215" y="1646883"/>
                        </a:moveTo>
                        <a:lnTo>
                          <a:pt x="1234688" y="74210"/>
                        </a:lnTo>
                        <a:lnTo>
                          <a:pt x="1120789" y="-266"/>
                        </a:lnTo>
                        <a:lnTo>
                          <a:pt x="-685" y="1607459"/>
                        </a:lnTo>
                        <a:lnTo>
                          <a:pt x="113215" y="1646892"/>
                        </a:lnTo>
                        <a:close/>
                      </a:path>
                    </a:pathLst>
                  </a:custGeom>
                  <a:solidFill>
                    <a:srgbClr val="C8AB37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" name="Google Shape;209;p5">
                    <a:extLst>
                      <a:ext uri="{FF2B5EF4-FFF2-40B4-BE49-F238E27FC236}">
                        <a16:creationId xmlns:a16="http://schemas.microsoft.com/office/drawing/2014/main" xmlns="" id="{63A47B16-5718-49C5-808F-E159EFB1A157}"/>
                      </a:ext>
                    </a:extLst>
                  </p:cNvPr>
                  <p:cNvSpPr/>
                  <p:nvPr/>
                </p:nvSpPr>
                <p:spPr>
                  <a:xfrm>
                    <a:off x="6310692" y="1386747"/>
                    <a:ext cx="1143380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0" h="1612106" extrusionOk="0">
                        <a:moveTo>
                          <a:pt x="25604" y="1611840"/>
                        </a:moveTo>
                        <a:lnTo>
                          <a:pt x="1142695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AC9D93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" name="Google Shape;210;p5">
                    <a:extLst>
                      <a:ext uri="{FF2B5EF4-FFF2-40B4-BE49-F238E27FC236}">
                        <a16:creationId xmlns:a16="http://schemas.microsoft.com/office/drawing/2014/main" xmlns="" id="{106D3D48-2879-4FE7-909B-2E346F4CD4C3}"/>
                      </a:ext>
                    </a:extLst>
                  </p:cNvPr>
                  <p:cNvSpPr/>
                  <p:nvPr/>
                </p:nvSpPr>
                <p:spPr>
                  <a:xfrm>
                    <a:off x="6380702" y="1395510"/>
                    <a:ext cx="1099565" cy="1546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5" h="1546383" extrusionOk="0">
                        <a:moveTo>
                          <a:pt x="-685" y="1546118"/>
                        </a:moveTo>
                        <a:lnTo>
                          <a:pt x="1076973" y="-266"/>
                        </a:lnTo>
                        <a:lnTo>
                          <a:pt x="1098880" y="8496"/>
                        </a:lnTo>
                        <a:lnTo>
                          <a:pt x="-685" y="15461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38" name="Google Shape;142;p5">
            <a:extLst>
              <a:ext uri="{FF2B5EF4-FFF2-40B4-BE49-F238E27FC236}">
                <a16:creationId xmlns:a16="http://schemas.microsoft.com/office/drawing/2014/main" xmlns="" id="{290960DD-7E97-478B-BEB9-F5E2814D15B5}"/>
              </a:ext>
            </a:extLst>
          </p:cNvPr>
          <p:cNvGrpSpPr/>
          <p:nvPr/>
        </p:nvGrpSpPr>
        <p:grpSpPr>
          <a:xfrm>
            <a:off x="17010599" y="8600973"/>
            <a:ext cx="652925" cy="1575609"/>
            <a:chOff x="4028392" y="3097874"/>
            <a:chExt cx="1270158" cy="3065088"/>
          </a:xfrm>
        </p:grpSpPr>
        <p:sp>
          <p:nvSpPr>
            <p:cNvPr id="42" name="Google Shape;143;p5">
              <a:extLst>
                <a:ext uri="{FF2B5EF4-FFF2-40B4-BE49-F238E27FC236}">
                  <a16:creationId xmlns:a16="http://schemas.microsoft.com/office/drawing/2014/main" xmlns="" id="{644F6681-FC45-493F-895D-453B2FCC1291}"/>
                </a:ext>
              </a:extLst>
            </p:cNvPr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44;p5">
              <a:extLst>
                <a:ext uri="{FF2B5EF4-FFF2-40B4-BE49-F238E27FC236}">
                  <a16:creationId xmlns:a16="http://schemas.microsoft.com/office/drawing/2014/main" xmlns="" id="{65724720-5E33-4B2B-802E-0FB974BF9267}"/>
                </a:ext>
              </a:extLst>
            </p:cNvPr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45;p5">
              <a:extLst>
                <a:ext uri="{FF2B5EF4-FFF2-40B4-BE49-F238E27FC236}">
                  <a16:creationId xmlns:a16="http://schemas.microsoft.com/office/drawing/2014/main" xmlns="" id="{5F33027D-248F-4B4C-9152-C0B5C85C9B3D}"/>
                </a:ext>
              </a:extLst>
            </p:cNvPr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46;p5">
              <a:extLst>
                <a:ext uri="{FF2B5EF4-FFF2-40B4-BE49-F238E27FC236}">
                  <a16:creationId xmlns:a16="http://schemas.microsoft.com/office/drawing/2014/main" xmlns="" id="{CD8E6CA8-6B7E-415A-B00A-4DC75B94F4C9}"/>
                </a:ext>
              </a:extLst>
            </p:cNvPr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47;p5">
              <a:extLst>
                <a:ext uri="{FF2B5EF4-FFF2-40B4-BE49-F238E27FC236}">
                  <a16:creationId xmlns:a16="http://schemas.microsoft.com/office/drawing/2014/main" xmlns="" id="{C90EC12D-12A6-4D58-A786-4D5B71139361}"/>
                </a:ext>
              </a:extLst>
            </p:cNvPr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48;p5">
              <a:extLst>
                <a:ext uri="{FF2B5EF4-FFF2-40B4-BE49-F238E27FC236}">
                  <a16:creationId xmlns:a16="http://schemas.microsoft.com/office/drawing/2014/main" xmlns="" id="{BDAFEA18-795C-4E5B-B96E-D05787B6FCC6}"/>
                </a:ext>
              </a:extLst>
            </p:cNvPr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Google Shape;222;p6">
            <a:extLst>
              <a:ext uri="{FF2B5EF4-FFF2-40B4-BE49-F238E27FC236}">
                <a16:creationId xmlns:a16="http://schemas.microsoft.com/office/drawing/2014/main" xmlns="" id="{B87917B5-5A90-4EF6-8F6D-038D5A87AE11}"/>
              </a:ext>
            </a:extLst>
          </p:cNvPr>
          <p:cNvSpPr/>
          <p:nvPr userDrawn="1"/>
        </p:nvSpPr>
        <p:spPr>
          <a:xfrm>
            <a:off x="4690583" y="272938"/>
            <a:ext cx="3178542" cy="596171"/>
          </a:xfrm>
          <a:custGeom>
            <a:avLst/>
            <a:gdLst/>
            <a:ahLst/>
            <a:cxnLst/>
            <a:rect l="l" t="t" r="r" b="b"/>
            <a:pathLst>
              <a:path w="2119028" h="397447" extrusionOk="0">
                <a:moveTo>
                  <a:pt x="2119029" y="397448"/>
                </a:moveTo>
                <a:lnTo>
                  <a:pt x="0" y="397448"/>
                </a:lnTo>
                <a:lnTo>
                  <a:pt x="230433" y="351589"/>
                </a:lnTo>
                <a:lnTo>
                  <a:pt x="290713" y="278237"/>
                </a:lnTo>
                <a:cubicBezTo>
                  <a:pt x="363443" y="189633"/>
                  <a:pt x="462422" y="134333"/>
                  <a:pt x="548432" y="134333"/>
                </a:cubicBezTo>
                <a:cubicBezTo>
                  <a:pt x="634547" y="134333"/>
                  <a:pt x="693789" y="189529"/>
                  <a:pt x="703023" y="278237"/>
                </a:cubicBezTo>
                <a:lnTo>
                  <a:pt x="761124" y="211006"/>
                </a:lnTo>
                <a:cubicBezTo>
                  <a:pt x="843088" y="115969"/>
                  <a:pt x="951301" y="57660"/>
                  <a:pt x="1045508" y="57660"/>
                </a:cubicBezTo>
                <a:cubicBezTo>
                  <a:pt x="1139715" y="57660"/>
                  <a:pt x="1206012" y="115969"/>
                  <a:pt x="1219811" y="211006"/>
                </a:cubicBezTo>
                <a:lnTo>
                  <a:pt x="1282581" y="146783"/>
                </a:lnTo>
                <a:cubicBezTo>
                  <a:pt x="1399198" y="27572"/>
                  <a:pt x="1547252" y="-25964"/>
                  <a:pt x="1655050" y="12113"/>
                </a:cubicBezTo>
                <a:cubicBezTo>
                  <a:pt x="1762745" y="50190"/>
                  <a:pt x="1807877" y="172099"/>
                  <a:pt x="1768347" y="318596"/>
                </a:cubicBezTo>
                <a:lnTo>
                  <a:pt x="2119029" y="397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223;p6">
            <a:extLst>
              <a:ext uri="{FF2B5EF4-FFF2-40B4-BE49-F238E27FC236}">
                <a16:creationId xmlns:a16="http://schemas.microsoft.com/office/drawing/2014/main" xmlns="" id="{77A35F63-CFB1-4DD5-A637-A25BD43586C4}"/>
              </a:ext>
            </a:extLst>
          </p:cNvPr>
          <p:cNvSpPr/>
          <p:nvPr userDrawn="1"/>
        </p:nvSpPr>
        <p:spPr>
          <a:xfrm>
            <a:off x="1363193" y="3751189"/>
            <a:ext cx="3178542" cy="596327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24;p6">
            <a:extLst>
              <a:ext uri="{FF2B5EF4-FFF2-40B4-BE49-F238E27FC236}">
                <a16:creationId xmlns:a16="http://schemas.microsoft.com/office/drawing/2014/main" xmlns="" id="{0A124FEE-D72E-46FD-A18B-2733A0F3378B}"/>
              </a:ext>
            </a:extLst>
          </p:cNvPr>
          <p:cNvSpPr/>
          <p:nvPr userDrawn="1"/>
        </p:nvSpPr>
        <p:spPr>
          <a:xfrm>
            <a:off x="10789101" y="519628"/>
            <a:ext cx="1620396" cy="335411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04626132-7375-425A-853C-8625B140384D}"/>
              </a:ext>
            </a:extLst>
          </p:cNvPr>
          <p:cNvGrpSpPr/>
          <p:nvPr/>
        </p:nvGrpSpPr>
        <p:grpSpPr>
          <a:xfrm>
            <a:off x="1799063" y="1793422"/>
            <a:ext cx="15086198" cy="1472293"/>
            <a:chOff x="1268351" y="475819"/>
            <a:chExt cx="10043515" cy="1504950"/>
          </a:xfrm>
          <a:solidFill>
            <a:schemeClr val="accent4">
              <a:lumMod val="50000"/>
              <a:alpha val="29000"/>
            </a:schemeClr>
          </a:solidFill>
        </p:grpSpPr>
        <p:sp>
          <p:nvSpPr>
            <p:cNvPr id="137" name="Rounded Rectangle 13">
              <a:extLst>
                <a:ext uri="{FF2B5EF4-FFF2-40B4-BE49-F238E27FC236}">
                  <a16:creationId xmlns:a16="http://schemas.microsoft.com/office/drawing/2014/main" xmlns="" id="{5B139C47-B781-401E-B292-6C5E60294746}"/>
                </a:ext>
              </a:extLst>
            </p:cNvPr>
            <p:cNvSpPr/>
            <p:nvPr/>
          </p:nvSpPr>
          <p:spPr>
            <a:xfrm>
              <a:off x="1707560" y="475819"/>
              <a:ext cx="9086077" cy="1504950"/>
            </a:xfrm>
            <a:custGeom>
              <a:avLst/>
              <a:gdLst>
                <a:gd name="connsiteX0" fmla="*/ 0 w 7923294"/>
                <a:gd name="connsiteY0" fmla="*/ 250830 h 1504950"/>
                <a:gd name="connsiteX1" fmla="*/ 250830 w 7923294"/>
                <a:gd name="connsiteY1" fmla="*/ 0 h 1504950"/>
                <a:gd name="connsiteX2" fmla="*/ 747509 w 7923294"/>
                <a:gd name="connsiteY2" fmla="*/ 0 h 1504950"/>
                <a:gd name="connsiteX3" fmla="*/ 1318404 w 7923294"/>
                <a:gd name="connsiteY3" fmla="*/ 0 h 1504950"/>
                <a:gd name="connsiteX4" fmla="*/ 1963515 w 7923294"/>
                <a:gd name="connsiteY4" fmla="*/ 0 h 1504950"/>
                <a:gd name="connsiteX5" fmla="*/ 2682842 w 7923294"/>
                <a:gd name="connsiteY5" fmla="*/ 0 h 1504950"/>
                <a:gd name="connsiteX6" fmla="*/ 3327954 w 7923294"/>
                <a:gd name="connsiteY6" fmla="*/ 0 h 1504950"/>
                <a:gd name="connsiteX7" fmla="*/ 3676200 w 7923294"/>
                <a:gd name="connsiteY7" fmla="*/ 0 h 1504950"/>
                <a:gd name="connsiteX8" fmla="*/ 4321311 w 7923294"/>
                <a:gd name="connsiteY8" fmla="*/ 0 h 1504950"/>
                <a:gd name="connsiteX9" fmla="*/ 4669557 w 7923294"/>
                <a:gd name="connsiteY9" fmla="*/ 0 h 1504950"/>
                <a:gd name="connsiteX10" fmla="*/ 5314668 w 7923294"/>
                <a:gd name="connsiteY10" fmla="*/ 0 h 1504950"/>
                <a:gd name="connsiteX11" fmla="*/ 5662914 w 7923294"/>
                <a:gd name="connsiteY11" fmla="*/ 0 h 1504950"/>
                <a:gd name="connsiteX12" fmla="*/ 6159592 w 7923294"/>
                <a:gd name="connsiteY12" fmla="*/ 0 h 1504950"/>
                <a:gd name="connsiteX13" fmla="*/ 6804704 w 7923294"/>
                <a:gd name="connsiteY13" fmla="*/ 0 h 1504950"/>
                <a:gd name="connsiteX14" fmla="*/ 7672464 w 7923294"/>
                <a:gd name="connsiteY14" fmla="*/ 0 h 1504950"/>
                <a:gd name="connsiteX15" fmla="*/ 7923294 w 7923294"/>
                <a:gd name="connsiteY15" fmla="*/ 250830 h 1504950"/>
                <a:gd name="connsiteX16" fmla="*/ 7923294 w 7923294"/>
                <a:gd name="connsiteY16" fmla="*/ 722376 h 1504950"/>
                <a:gd name="connsiteX17" fmla="*/ 7923294 w 7923294"/>
                <a:gd name="connsiteY17" fmla="*/ 1254120 h 1504950"/>
                <a:gd name="connsiteX18" fmla="*/ 7672464 w 7923294"/>
                <a:gd name="connsiteY18" fmla="*/ 1504950 h 1504950"/>
                <a:gd name="connsiteX19" fmla="*/ 6953136 w 7923294"/>
                <a:gd name="connsiteY19" fmla="*/ 1504950 h 1504950"/>
                <a:gd name="connsiteX20" fmla="*/ 6382241 w 7923294"/>
                <a:gd name="connsiteY20" fmla="*/ 1504950 h 1504950"/>
                <a:gd name="connsiteX21" fmla="*/ 6033996 w 7923294"/>
                <a:gd name="connsiteY21" fmla="*/ 1504950 h 1504950"/>
                <a:gd name="connsiteX22" fmla="*/ 5463101 w 7923294"/>
                <a:gd name="connsiteY22" fmla="*/ 1504950 h 1504950"/>
                <a:gd name="connsiteX23" fmla="*/ 4817989 w 7923294"/>
                <a:gd name="connsiteY23" fmla="*/ 1504950 h 1504950"/>
                <a:gd name="connsiteX24" fmla="*/ 4098662 w 7923294"/>
                <a:gd name="connsiteY24" fmla="*/ 1504950 h 1504950"/>
                <a:gd name="connsiteX25" fmla="*/ 3453551 w 7923294"/>
                <a:gd name="connsiteY25" fmla="*/ 1504950 h 1504950"/>
                <a:gd name="connsiteX26" fmla="*/ 3031088 w 7923294"/>
                <a:gd name="connsiteY26" fmla="*/ 1504950 h 1504950"/>
                <a:gd name="connsiteX27" fmla="*/ 2460193 w 7923294"/>
                <a:gd name="connsiteY27" fmla="*/ 1504950 h 1504950"/>
                <a:gd name="connsiteX28" fmla="*/ 1889298 w 7923294"/>
                <a:gd name="connsiteY28" fmla="*/ 1504950 h 1504950"/>
                <a:gd name="connsiteX29" fmla="*/ 1169971 w 7923294"/>
                <a:gd name="connsiteY29" fmla="*/ 1504950 h 1504950"/>
                <a:gd name="connsiteX30" fmla="*/ 250830 w 7923294"/>
                <a:gd name="connsiteY30" fmla="*/ 1504950 h 1504950"/>
                <a:gd name="connsiteX31" fmla="*/ 0 w 7923294"/>
                <a:gd name="connsiteY31" fmla="*/ 1254120 h 1504950"/>
                <a:gd name="connsiteX32" fmla="*/ 0 w 7923294"/>
                <a:gd name="connsiteY32" fmla="*/ 742442 h 1504950"/>
                <a:gd name="connsiteX33" fmla="*/ 0 w 7923294"/>
                <a:gd name="connsiteY33" fmla="*/ 250830 h 150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923294" h="1504950" fill="none" extrusionOk="0">
                  <a:moveTo>
                    <a:pt x="0" y="250830"/>
                  </a:moveTo>
                  <a:cubicBezTo>
                    <a:pt x="1459" y="118141"/>
                    <a:pt x="98708" y="14243"/>
                    <a:pt x="250830" y="0"/>
                  </a:cubicBezTo>
                  <a:cubicBezTo>
                    <a:pt x="466796" y="-50447"/>
                    <a:pt x="627916" y="6272"/>
                    <a:pt x="747509" y="0"/>
                  </a:cubicBezTo>
                  <a:cubicBezTo>
                    <a:pt x="867102" y="-6272"/>
                    <a:pt x="1100899" y="58215"/>
                    <a:pt x="1318404" y="0"/>
                  </a:cubicBezTo>
                  <a:cubicBezTo>
                    <a:pt x="1535910" y="-58215"/>
                    <a:pt x="1780733" y="28488"/>
                    <a:pt x="1963515" y="0"/>
                  </a:cubicBezTo>
                  <a:cubicBezTo>
                    <a:pt x="2146297" y="-28488"/>
                    <a:pt x="2529256" y="51052"/>
                    <a:pt x="2682842" y="0"/>
                  </a:cubicBezTo>
                  <a:cubicBezTo>
                    <a:pt x="2836428" y="-51052"/>
                    <a:pt x="3137508" y="74538"/>
                    <a:pt x="3327954" y="0"/>
                  </a:cubicBezTo>
                  <a:cubicBezTo>
                    <a:pt x="3518400" y="-74538"/>
                    <a:pt x="3605351" y="30093"/>
                    <a:pt x="3676200" y="0"/>
                  </a:cubicBezTo>
                  <a:cubicBezTo>
                    <a:pt x="3747049" y="-30093"/>
                    <a:pt x="4182520" y="56443"/>
                    <a:pt x="4321311" y="0"/>
                  </a:cubicBezTo>
                  <a:cubicBezTo>
                    <a:pt x="4460102" y="-56443"/>
                    <a:pt x="4555893" y="22640"/>
                    <a:pt x="4669557" y="0"/>
                  </a:cubicBezTo>
                  <a:cubicBezTo>
                    <a:pt x="4783221" y="-22640"/>
                    <a:pt x="5183388" y="29349"/>
                    <a:pt x="5314668" y="0"/>
                  </a:cubicBezTo>
                  <a:cubicBezTo>
                    <a:pt x="5445948" y="-29349"/>
                    <a:pt x="5494984" y="39893"/>
                    <a:pt x="5662914" y="0"/>
                  </a:cubicBezTo>
                  <a:cubicBezTo>
                    <a:pt x="5830844" y="-39893"/>
                    <a:pt x="5962244" y="17686"/>
                    <a:pt x="6159592" y="0"/>
                  </a:cubicBezTo>
                  <a:cubicBezTo>
                    <a:pt x="6356940" y="-17686"/>
                    <a:pt x="6592433" y="29680"/>
                    <a:pt x="6804704" y="0"/>
                  </a:cubicBezTo>
                  <a:cubicBezTo>
                    <a:pt x="7016975" y="-29680"/>
                    <a:pt x="7239444" y="62529"/>
                    <a:pt x="7672464" y="0"/>
                  </a:cubicBezTo>
                  <a:cubicBezTo>
                    <a:pt x="7823033" y="-18033"/>
                    <a:pt x="7916910" y="115923"/>
                    <a:pt x="7923294" y="250830"/>
                  </a:cubicBezTo>
                  <a:cubicBezTo>
                    <a:pt x="7973161" y="437423"/>
                    <a:pt x="7869342" y="576444"/>
                    <a:pt x="7923294" y="722376"/>
                  </a:cubicBezTo>
                  <a:cubicBezTo>
                    <a:pt x="7977246" y="868308"/>
                    <a:pt x="7867846" y="1115476"/>
                    <a:pt x="7923294" y="1254120"/>
                  </a:cubicBezTo>
                  <a:cubicBezTo>
                    <a:pt x="7929240" y="1414065"/>
                    <a:pt x="7780833" y="1477308"/>
                    <a:pt x="7672464" y="1504950"/>
                  </a:cubicBezTo>
                  <a:cubicBezTo>
                    <a:pt x="7437663" y="1542977"/>
                    <a:pt x="7198066" y="1499830"/>
                    <a:pt x="6953136" y="1504950"/>
                  </a:cubicBezTo>
                  <a:cubicBezTo>
                    <a:pt x="6708206" y="1510070"/>
                    <a:pt x="6658133" y="1491694"/>
                    <a:pt x="6382241" y="1504950"/>
                  </a:cubicBezTo>
                  <a:cubicBezTo>
                    <a:pt x="6106350" y="1518206"/>
                    <a:pt x="6166031" y="1486721"/>
                    <a:pt x="6033996" y="1504950"/>
                  </a:cubicBezTo>
                  <a:cubicBezTo>
                    <a:pt x="5901961" y="1523179"/>
                    <a:pt x="5662557" y="1457915"/>
                    <a:pt x="5463101" y="1504950"/>
                  </a:cubicBezTo>
                  <a:cubicBezTo>
                    <a:pt x="5263645" y="1551985"/>
                    <a:pt x="4954249" y="1451452"/>
                    <a:pt x="4817989" y="1504950"/>
                  </a:cubicBezTo>
                  <a:cubicBezTo>
                    <a:pt x="4681729" y="1558448"/>
                    <a:pt x="4254648" y="1451572"/>
                    <a:pt x="4098662" y="1504950"/>
                  </a:cubicBezTo>
                  <a:cubicBezTo>
                    <a:pt x="3942676" y="1558328"/>
                    <a:pt x="3724520" y="1486913"/>
                    <a:pt x="3453551" y="1504950"/>
                  </a:cubicBezTo>
                  <a:cubicBezTo>
                    <a:pt x="3182582" y="1522987"/>
                    <a:pt x="3171322" y="1481821"/>
                    <a:pt x="3031088" y="1504950"/>
                  </a:cubicBezTo>
                  <a:cubicBezTo>
                    <a:pt x="2890854" y="1528079"/>
                    <a:pt x="2611663" y="1472837"/>
                    <a:pt x="2460193" y="1504950"/>
                  </a:cubicBezTo>
                  <a:cubicBezTo>
                    <a:pt x="2308723" y="1537063"/>
                    <a:pt x="2093086" y="1494540"/>
                    <a:pt x="1889298" y="1504950"/>
                  </a:cubicBezTo>
                  <a:cubicBezTo>
                    <a:pt x="1685511" y="1515360"/>
                    <a:pt x="1337413" y="1439524"/>
                    <a:pt x="1169971" y="1504950"/>
                  </a:cubicBezTo>
                  <a:cubicBezTo>
                    <a:pt x="1002529" y="1570376"/>
                    <a:pt x="550199" y="1431577"/>
                    <a:pt x="250830" y="1504950"/>
                  </a:cubicBezTo>
                  <a:cubicBezTo>
                    <a:pt x="123102" y="1518156"/>
                    <a:pt x="16393" y="1422807"/>
                    <a:pt x="0" y="1254120"/>
                  </a:cubicBezTo>
                  <a:cubicBezTo>
                    <a:pt x="-3902" y="1109321"/>
                    <a:pt x="51117" y="850294"/>
                    <a:pt x="0" y="742442"/>
                  </a:cubicBezTo>
                  <a:cubicBezTo>
                    <a:pt x="-51117" y="634590"/>
                    <a:pt x="18430" y="423860"/>
                    <a:pt x="0" y="250830"/>
                  </a:cubicBezTo>
                  <a:close/>
                </a:path>
                <a:path w="7923294" h="1504950" stroke="0" extrusionOk="0">
                  <a:moveTo>
                    <a:pt x="0" y="250830"/>
                  </a:moveTo>
                  <a:cubicBezTo>
                    <a:pt x="-5857" y="112877"/>
                    <a:pt x="116100" y="-39353"/>
                    <a:pt x="250830" y="0"/>
                  </a:cubicBezTo>
                  <a:cubicBezTo>
                    <a:pt x="502711" y="-74949"/>
                    <a:pt x="645104" y="68629"/>
                    <a:pt x="895941" y="0"/>
                  </a:cubicBezTo>
                  <a:cubicBezTo>
                    <a:pt x="1146778" y="-68629"/>
                    <a:pt x="1192658" y="24183"/>
                    <a:pt x="1466836" y="0"/>
                  </a:cubicBezTo>
                  <a:cubicBezTo>
                    <a:pt x="1741015" y="-24183"/>
                    <a:pt x="1810727" y="28850"/>
                    <a:pt x="2037731" y="0"/>
                  </a:cubicBezTo>
                  <a:cubicBezTo>
                    <a:pt x="2264735" y="-28850"/>
                    <a:pt x="2330634" y="25236"/>
                    <a:pt x="2534410" y="0"/>
                  </a:cubicBezTo>
                  <a:cubicBezTo>
                    <a:pt x="2738186" y="-25236"/>
                    <a:pt x="2957746" y="62313"/>
                    <a:pt x="3179521" y="0"/>
                  </a:cubicBezTo>
                  <a:cubicBezTo>
                    <a:pt x="3401296" y="-62313"/>
                    <a:pt x="3510393" y="52566"/>
                    <a:pt x="3676200" y="0"/>
                  </a:cubicBezTo>
                  <a:cubicBezTo>
                    <a:pt x="3842007" y="-52566"/>
                    <a:pt x="4008629" y="30821"/>
                    <a:pt x="4098662" y="0"/>
                  </a:cubicBezTo>
                  <a:cubicBezTo>
                    <a:pt x="4188695" y="-30821"/>
                    <a:pt x="4385508" y="8089"/>
                    <a:pt x="4521124" y="0"/>
                  </a:cubicBezTo>
                  <a:cubicBezTo>
                    <a:pt x="4656740" y="-8089"/>
                    <a:pt x="4783060" y="21621"/>
                    <a:pt x="4869370" y="0"/>
                  </a:cubicBezTo>
                  <a:cubicBezTo>
                    <a:pt x="4955680" y="-21621"/>
                    <a:pt x="5299957" y="23970"/>
                    <a:pt x="5440265" y="0"/>
                  </a:cubicBezTo>
                  <a:cubicBezTo>
                    <a:pt x="5580573" y="-23970"/>
                    <a:pt x="5896640" y="61490"/>
                    <a:pt x="6085376" y="0"/>
                  </a:cubicBezTo>
                  <a:cubicBezTo>
                    <a:pt x="6274112" y="-61490"/>
                    <a:pt x="6521207" y="17333"/>
                    <a:pt x="6656271" y="0"/>
                  </a:cubicBezTo>
                  <a:cubicBezTo>
                    <a:pt x="6791335" y="-17333"/>
                    <a:pt x="7316598" y="85146"/>
                    <a:pt x="7672464" y="0"/>
                  </a:cubicBezTo>
                  <a:cubicBezTo>
                    <a:pt x="7840595" y="7316"/>
                    <a:pt x="7913855" y="82325"/>
                    <a:pt x="7923294" y="250830"/>
                  </a:cubicBezTo>
                  <a:cubicBezTo>
                    <a:pt x="7956956" y="379709"/>
                    <a:pt x="7868297" y="639649"/>
                    <a:pt x="7923294" y="742442"/>
                  </a:cubicBezTo>
                  <a:cubicBezTo>
                    <a:pt x="7978291" y="845235"/>
                    <a:pt x="7898760" y="1089105"/>
                    <a:pt x="7923294" y="1254120"/>
                  </a:cubicBezTo>
                  <a:cubicBezTo>
                    <a:pt x="7912179" y="1412111"/>
                    <a:pt x="7803077" y="1532897"/>
                    <a:pt x="7672464" y="1504950"/>
                  </a:cubicBezTo>
                  <a:cubicBezTo>
                    <a:pt x="7534759" y="1510124"/>
                    <a:pt x="7447809" y="1498868"/>
                    <a:pt x="7324218" y="1504950"/>
                  </a:cubicBezTo>
                  <a:cubicBezTo>
                    <a:pt x="7200627" y="1511032"/>
                    <a:pt x="6822935" y="1436398"/>
                    <a:pt x="6679107" y="1504950"/>
                  </a:cubicBezTo>
                  <a:cubicBezTo>
                    <a:pt x="6535279" y="1573502"/>
                    <a:pt x="6197774" y="1430825"/>
                    <a:pt x="5959779" y="1504950"/>
                  </a:cubicBezTo>
                  <a:cubicBezTo>
                    <a:pt x="5721784" y="1579075"/>
                    <a:pt x="5557987" y="1497080"/>
                    <a:pt x="5314668" y="1504950"/>
                  </a:cubicBezTo>
                  <a:cubicBezTo>
                    <a:pt x="5071349" y="1512820"/>
                    <a:pt x="5028017" y="1496831"/>
                    <a:pt x="4892206" y="1504950"/>
                  </a:cubicBezTo>
                  <a:cubicBezTo>
                    <a:pt x="4756395" y="1513069"/>
                    <a:pt x="4559742" y="1439588"/>
                    <a:pt x="4321311" y="1504950"/>
                  </a:cubicBezTo>
                  <a:cubicBezTo>
                    <a:pt x="4082881" y="1570312"/>
                    <a:pt x="4033615" y="1498248"/>
                    <a:pt x="3750416" y="1504950"/>
                  </a:cubicBezTo>
                  <a:cubicBezTo>
                    <a:pt x="3467218" y="1511652"/>
                    <a:pt x="3324400" y="1448057"/>
                    <a:pt x="3179521" y="1504950"/>
                  </a:cubicBezTo>
                  <a:cubicBezTo>
                    <a:pt x="3034642" y="1561843"/>
                    <a:pt x="2717155" y="1484649"/>
                    <a:pt x="2460193" y="1504950"/>
                  </a:cubicBezTo>
                  <a:cubicBezTo>
                    <a:pt x="2203231" y="1525251"/>
                    <a:pt x="2164864" y="1467232"/>
                    <a:pt x="2037731" y="1504950"/>
                  </a:cubicBezTo>
                  <a:cubicBezTo>
                    <a:pt x="1910598" y="1542668"/>
                    <a:pt x="1689045" y="1492775"/>
                    <a:pt x="1541053" y="1504950"/>
                  </a:cubicBezTo>
                  <a:cubicBezTo>
                    <a:pt x="1393061" y="1517125"/>
                    <a:pt x="1180039" y="1427153"/>
                    <a:pt x="821725" y="1504950"/>
                  </a:cubicBezTo>
                  <a:cubicBezTo>
                    <a:pt x="463411" y="1582747"/>
                    <a:pt x="520107" y="1475539"/>
                    <a:pt x="250830" y="1504950"/>
                  </a:cubicBezTo>
                  <a:cubicBezTo>
                    <a:pt x="117021" y="1492877"/>
                    <a:pt x="-1057" y="1385394"/>
                    <a:pt x="0" y="1254120"/>
                  </a:cubicBezTo>
                  <a:cubicBezTo>
                    <a:pt x="-45272" y="1078300"/>
                    <a:pt x="49137" y="907202"/>
                    <a:pt x="0" y="732409"/>
                  </a:cubicBezTo>
                  <a:cubicBezTo>
                    <a:pt x="-49137" y="557616"/>
                    <a:pt x="4891" y="394874"/>
                    <a:pt x="0" y="25083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FF000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xmlns="" sd="174321504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endParaRPr lang="en-US" sz="2100" kern="0" dirty="0">
                <a:solidFill>
                  <a:sysClr val="windowText" lastClr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xmlns="" id="{D72E6EEF-65D3-415D-90D4-D26F27E71C8E}"/>
                </a:ext>
              </a:extLst>
            </p:cNvPr>
            <p:cNvSpPr txBox="1"/>
            <p:nvPr/>
          </p:nvSpPr>
          <p:spPr>
            <a:xfrm>
              <a:off x="1268351" y="947760"/>
              <a:ext cx="10043515" cy="849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………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là</a:t>
              </a: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số</a:t>
              </a: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liền</a:t>
              </a: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trước</a:t>
              </a: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của</a:t>
              </a: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số</a:t>
              </a: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lớn</a:t>
              </a: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nhất</a:t>
              </a: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có</a:t>
              </a: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9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chữ</a:t>
              </a: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số</a:t>
              </a:r>
              <a:endParaRPr lang="en-US" sz="4800" kern="0" dirty="0">
                <a:solidFill>
                  <a:schemeClr val="bg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B795FD0-1A9C-446F-AB9B-A7AB4365D43D}"/>
              </a:ext>
            </a:extLst>
          </p:cNvPr>
          <p:cNvGrpSpPr/>
          <p:nvPr/>
        </p:nvGrpSpPr>
        <p:grpSpPr>
          <a:xfrm>
            <a:off x="3711008" y="3932394"/>
            <a:ext cx="10994300" cy="1585290"/>
            <a:chOff x="2534913" y="2611433"/>
            <a:chExt cx="6992398" cy="1056860"/>
          </a:xfrm>
        </p:grpSpPr>
        <p:sp>
          <p:nvSpPr>
            <p:cNvPr id="143" name="Rounded Rectangle 16">
              <a:extLst>
                <a:ext uri="{FF2B5EF4-FFF2-40B4-BE49-F238E27FC236}">
                  <a16:creationId xmlns:a16="http://schemas.microsoft.com/office/drawing/2014/main" xmlns="" id="{F1EB9B43-39E4-465A-8D8A-FB708107A99F}"/>
                </a:ext>
              </a:extLst>
            </p:cNvPr>
            <p:cNvSpPr/>
            <p:nvPr/>
          </p:nvSpPr>
          <p:spPr>
            <a:xfrm>
              <a:off x="3035472" y="2611433"/>
              <a:ext cx="6491839" cy="1056860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899 999 999</a:t>
              </a:r>
              <a:endParaRPr lang="en-US" sz="4800" kern="0" dirty="0">
                <a:solidFill>
                  <a:srgbClr val="FFFBF8">
                    <a:lumMod val="10000"/>
                  </a:srgb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184" name="Google Shape;766;p25">
              <a:extLst>
                <a:ext uri="{FF2B5EF4-FFF2-40B4-BE49-F238E27FC236}">
                  <a16:creationId xmlns:a16="http://schemas.microsoft.com/office/drawing/2014/main" xmlns="" id="{97280F94-25E9-400D-B2F0-D9DE7369EE14}"/>
                </a:ext>
              </a:extLst>
            </p:cNvPr>
            <p:cNvGrpSpPr/>
            <p:nvPr/>
          </p:nvGrpSpPr>
          <p:grpSpPr>
            <a:xfrm>
              <a:off x="2534913" y="2749522"/>
              <a:ext cx="809298" cy="903888"/>
              <a:chOff x="3688124" y="2981594"/>
              <a:chExt cx="3319086" cy="3319078"/>
            </a:xfrm>
          </p:grpSpPr>
          <p:sp>
            <p:nvSpPr>
              <p:cNvPr id="185" name="Google Shape;767;p25">
                <a:extLst>
                  <a:ext uri="{FF2B5EF4-FFF2-40B4-BE49-F238E27FC236}">
                    <a16:creationId xmlns:a16="http://schemas.microsoft.com/office/drawing/2014/main" xmlns="" id="{3BF624FB-D36E-4D38-9D20-B3E1C2B788FE}"/>
                  </a:ext>
                </a:extLst>
              </p:cNvPr>
              <p:cNvSpPr/>
              <p:nvPr/>
            </p:nvSpPr>
            <p:spPr>
              <a:xfrm>
                <a:off x="3688124" y="2981594"/>
                <a:ext cx="3319086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solidFill>
                <a:srgbClr val="D65311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768;p25">
                <a:extLst>
                  <a:ext uri="{FF2B5EF4-FFF2-40B4-BE49-F238E27FC236}">
                    <a16:creationId xmlns:a16="http://schemas.microsoft.com/office/drawing/2014/main" xmlns="" id="{2AA904A7-EFE5-45B8-91A2-328624A668DD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7" name="Google Shape;769;p25">
                <a:extLst>
                  <a:ext uri="{FF2B5EF4-FFF2-40B4-BE49-F238E27FC236}">
                    <a16:creationId xmlns:a16="http://schemas.microsoft.com/office/drawing/2014/main" xmlns="" id="{4C5A3424-2C14-4335-8C67-D5AC186F5DB1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195" name="Google Shape;770;p25">
                  <a:extLst>
                    <a:ext uri="{FF2B5EF4-FFF2-40B4-BE49-F238E27FC236}">
                      <a16:creationId xmlns:a16="http://schemas.microsoft.com/office/drawing/2014/main" xmlns="" id="{12B62038-21E6-4BAF-AF4A-8FBAFFE7D664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" name="Google Shape;771;p25">
                  <a:extLst>
                    <a:ext uri="{FF2B5EF4-FFF2-40B4-BE49-F238E27FC236}">
                      <a16:creationId xmlns:a16="http://schemas.microsoft.com/office/drawing/2014/main" xmlns="" id="{6B0344D3-C721-465A-9786-85D61F4D91FA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8" name="Google Shape;772;p25">
                <a:extLst>
                  <a:ext uri="{FF2B5EF4-FFF2-40B4-BE49-F238E27FC236}">
                    <a16:creationId xmlns:a16="http://schemas.microsoft.com/office/drawing/2014/main" xmlns="" id="{988DC9A5-3C55-4D31-B028-65589AB7512E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193" name="Google Shape;773;p25">
                  <a:extLst>
                    <a:ext uri="{FF2B5EF4-FFF2-40B4-BE49-F238E27FC236}">
                      <a16:creationId xmlns:a16="http://schemas.microsoft.com/office/drawing/2014/main" xmlns="" id="{701A75D7-0D5A-4E99-8F15-52F848D3F05F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774;p25">
                  <a:extLst>
                    <a:ext uri="{FF2B5EF4-FFF2-40B4-BE49-F238E27FC236}">
                      <a16:creationId xmlns:a16="http://schemas.microsoft.com/office/drawing/2014/main" xmlns="" id="{94B00D2F-0CA6-4AAF-B799-3E9C8E324C1E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" name="Google Shape;775;p25">
                <a:extLst>
                  <a:ext uri="{FF2B5EF4-FFF2-40B4-BE49-F238E27FC236}">
                    <a16:creationId xmlns:a16="http://schemas.microsoft.com/office/drawing/2014/main" xmlns="" id="{A6412B5D-2C7A-4E49-99EA-E5A671D6CB03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776;p25">
                <a:extLst>
                  <a:ext uri="{FF2B5EF4-FFF2-40B4-BE49-F238E27FC236}">
                    <a16:creationId xmlns:a16="http://schemas.microsoft.com/office/drawing/2014/main" xmlns="" id="{F566D92F-D02E-4DF6-AAD0-02810B60CE63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777;p25">
                <a:extLst>
                  <a:ext uri="{FF2B5EF4-FFF2-40B4-BE49-F238E27FC236}">
                    <a16:creationId xmlns:a16="http://schemas.microsoft.com/office/drawing/2014/main" xmlns="" id="{64B14CA4-DE36-4A5E-BB4C-37058FAFD02A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778;p25">
                <a:extLst>
                  <a:ext uri="{FF2B5EF4-FFF2-40B4-BE49-F238E27FC236}">
                    <a16:creationId xmlns:a16="http://schemas.microsoft.com/office/drawing/2014/main" xmlns="" id="{E194410E-E70A-4D0E-8C51-8A6151E354B6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BC2A907-FCC6-4C0C-A80A-1462FC277B4B}"/>
              </a:ext>
            </a:extLst>
          </p:cNvPr>
          <p:cNvGrpSpPr/>
          <p:nvPr/>
        </p:nvGrpSpPr>
        <p:grpSpPr>
          <a:xfrm>
            <a:off x="3717370" y="5891196"/>
            <a:ext cx="10931615" cy="1371864"/>
            <a:chOff x="2478247" y="3927464"/>
            <a:chExt cx="6973288" cy="914576"/>
          </a:xfrm>
        </p:grpSpPr>
        <p:sp>
          <p:nvSpPr>
            <p:cNvPr id="147" name="Rounded Rectangle 18">
              <a:extLst>
                <a:ext uri="{FF2B5EF4-FFF2-40B4-BE49-F238E27FC236}">
                  <a16:creationId xmlns:a16="http://schemas.microsoft.com/office/drawing/2014/main" xmlns="" id="{3FD77AC1-2778-4BC8-B194-779866A525F1}"/>
                </a:ext>
              </a:extLst>
            </p:cNvPr>
            <p:cNvSpPr/>
            <p:nvPr/>
          </p:nvSpPr>
          <p:spPr>
            <a:xfrm>
              <a:off x="2948209" y="3945686"/>
              <a:ext cx="6503326" cy="896354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999 999 998</a:t>
              </a:r>
              <a:endParaRPr lang="en-US" sz="4800" kern="0" dirty="0">
                <a:solidFill>
                  <a:srgbClr val="FFFBF8">
                    <a:lumMod val="10000"/>
                  </a:srgb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197" name="Google Shape;766;p25">
              <a:extLst>
                <a:ext uri="{FF2B5EF4-FFF2-40B4-BE49-F238E27FC236}">
                  <a16:creationId xmlns:a16="http://schemas.microsoft.com/office/drawing/2014/main" xmlns="" id="{4AF6FC7E-50DD-43A4-9BFF-9CC6D5D54675}"/>
                </a:ext>
              </a:extLst>
            </p:cNvPr>
            <p:cNvGrpSpPr/>
            <p:nvPr/>
          </p:nvGrpSpPr>
          <p:grpSpPr>
            <a:xfrm>
              <a:off x="2478247" y="3927464"/>
              <a:ext cx="809298" cy="903888"/>
              <a:chOff x="3688121" y="2981594"/>
              <a:chExt cx="3319085" cy="3319078"/>
            </a:xfrm>
          </p:grpSpPr>
          <p:sp>
            <p:nvSpPr>
              <p:cNvPr id="198" name="Google Shape;767;p25">
                <a:extLst>
                  <a:ext uri="{FF2B5EF4-FFF2-40B4-BE49-F238E27FC236}">
                    <a16:creationId xmlns:a16="http://schemas.microsoft.com/office/drawing/2014/main" xmlns="" id="{4F6BB31C-9A18-4403-8730-D6CF918A85B0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768;p25">
                <a:extLst>
                  <a:ext uri="{FF2B5EF4-FFF2-40B4-BE49-F238E27FC236}">
                    <a16:creationId xmlns:a16="http://schemas.microsoft.com/office/drawing/2014/main" xmlns="" id="{56445E16-9670-47C7-BE2C-04979BA64470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0" name="Google Shape;769;p25">
                <a:extLst>
                  <a:ext uri="{FF2B5EF4-FFF2-40B4-BE49-F238E27FC236}">
                    <a16:creationId xmlns:a16="http://schemas.microsoft.com/office/drawing/2014/main" xmlns="" id="{60DE6B3A-6CA6-49BC-940B-5F1267D7F9DD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208" name="Google Shape;770;p25">
                  <a:extLst>
                    <a:ext uri="{FF2B5EF4-FFF2-40B4-BE49-F238E27FC236}">
                      <a16:creationId xmlns:a16="http://schemas.microsoft.com/office/drawing/2014/main" xmlns="" id="{217FFFC1-13FE-4D0E-BA99-A798F0A84E4C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771;p25">
                  <a:extLst>
                    <a:ext uri="{FF2B5EF4-FFF2-40B4-BE49-F238E27FC236}">
                      <a16:creationId xmlns:a16="http://schemas.microsoft.com/office/drawing/2014/main" xmlns="" id="{3A83AD69-F0FB-4397-8E31-88804C232894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1" name="Google Shape;772;p25">
                <a:extLst>
                  <a:ext uri="{FF2B5EF4-FFF2-40B4-BE49-F238E27FC236}">
                    <a16:creationId xmlns:a16="http://schemas.microsoft.com/office/drawing/2014/main" xmlns="" id="{197EF249-52C0-40AE-A825-7D63ABEC8B40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206" name="Google Shape;773;p25">
                  <a:extLst>
                    <a:ext uri="{FF2B5EF4-FFF2-40B4-BE49-F238E27FC236}">
                      <a16:creationId xmlns:a16="http://schemas.microsoft.com/office/drawing/2014/main" xmlns="" id="{49656609-0EB8-4645-8832-F161EAFC8610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774;p25">
                  <a:extLst>
                    <a:ext uri="{FF2B5EF4-FFF2-40B4-BE49-F238E27FC236}">
                      <a16:creationId xmlns:a16="http://schemas.microsoft.com/office/drawing/2014/main" xmlns="" id="{7FACF12D-7E3A-47BA-8625-3B869BB1BA01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2" name="Google Shape;775;p25">
                <a:extLst>
                  <a:ext uri="{FF2B5EF4-FFF2-40B4-BE49-F238E27FC236}">
                    <a16:creationId xmlns:a16="http://schemas.microsoft.com/office/drawing/2014/main" xmlns="" id="{9046E1DB-081B-48A0-B9B5-489389509264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776;p25">
                <a:extLst>
                  <a:ext uri="{FF2B5EF4-FFF2-40B4-BE49-F238E27FC236}">
                    <a16:creationId xmlns:a16="http://schemas.microsoft.com/office/drawing/2014/main" xmlns="" id="{A66B809A-8225-4F24-9591-EE5E4EA8CB8F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777;p25">
                <a:extLst>
                  <a:ext uri="{FF2B5EF4-FFF2-40B4-BE49-F238E27FC236}">
                    <a16:creationId xmlns:a16="http://schemas.microsoft.com/office/drawing/2014/main" xmlns="" id="{A539FFD4-1A71-485C-9AF6-4FCAE12B5074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778;p25">
                <a:extLst>
                  <a:ext uri="{FF2B5EF4-FFF2-40B4-BE49-F238E27FC236}">
                    <a16:creationId xmlns:a16="http://schemas.microsoft.com/office/drawing/2014/main" xmlns="" id="{640A4AF2-6DF9-47B4-ADD0-592932553B5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610AF47-4B6B-4AB2-BBFC-F9277D2E8594}"/>
              </a:ext>
            </a:extLst>
          </p:cNvPr>
          <p:cNvGrpSpPr/>
          <p:nvPr/>
        </p:nvGrpSpPr>
        <p:grpSpPr>
          <a:xfrm>
            <a:off x="3750843" y="7735553"/>
            <a:ext cx="10893180" cy="1362404"/>
            <a:chOff x="2500562" y="5157035"/>
            <a:chExt cx="6937953" cy="908269"/>
          </a:xfrm>
        </p:grpSpPr>
        <p:sp>
          <p:nvSpPr>
            <p:cNvPr id="151" name="Rounded Rectangle 21">
              <a:extLst>
                <a:ext uri="{FF2B5EF4-FFF2-40B4-BE49-F238E27FC236}">
                  <a16:creationId xmlns:a16="http://schemas.microsoft.com/office/drawing/2014/main" xmlns="" id="{D3E8BF2D-073E-4919-9602-501B70304FEE}"/>
                </a:ext>
              </a:extLst>
            </p:cNvPr>
            <p:cNvSpPr/>
            <p:nvPr/>
          </p:nvSpPr>
          <p:spPr>
            <a:xfrm>
              <a:off x="2978248" y="5241664"/>
              <a:ext cx="6460267" cy="823640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998 999 999</a:t>
              </a:r>
              <a:endParaRPr lang="en-US" sz="4800" kern="0" dirty="0">
                <a:solidFill>
                  <a:srgbClr val="FFFBF8">
                    <a:lumMod val="10000"/>
                  </a:srgb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210" name="Google Shape;766;p25">
              <a:extLst>
                <a:ext uri="{FF2B5EF4-FFF2-40B4-BE49-F238E27FC236}">
                  <a16:creationId xmlns:a16="http://schemas.microsoft.com/office/drawing/2014/main" xmlns="" id="{4F40CD26-F5CD-40DC-9147-D2C42D110870}"/>
                </a:ext>
              </a:extLst>
            </p:cNvPr>
            <p:cNvGrpSpPr/>
            <p:nvPr/>
          </p:nvGrpSpPr>
          <p:grpSpPr>
            <a:xfrm>
              <a:off x="2500562" y="5157035"/>
              <a:ext cx="809298" cy="903888"/>
              <a:chOff x="3688121" y="2981594"/>
              <a:chExt cx="3319085" cy="3319078"/>
            </a:xfrm>
          </p:grpSpPr>
          <p:sp>
            <p:nvSpPr>
              <p:cNvPr id="211" name="Google Shape;767;p25">
                <a:extLst>
                  <a:ext uri="{FF2B5EF4-FFF2-40B4-BE49-F238E27FC236}">
                    <a16:creationId xmlns:a16="http://schemas.microsoft.com/office/drawing/2014/main" xmlns="" id="{A3F40ACD-7E61-4341-91B0-940C94500720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768;p25">
                <a:extLst>
                  <a:ext uri="{FF2B5EF4-FFF2-40B4-BE49-F238E27FC236}">
                    <a16:creationId xmlns:a16="http://schemas.microsoft.com/office/drawing/2014/main" xmlns="" id="{56157E3C-203E-46FA-BD8D-F3DB2644F55C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3" name="Google Shape;769;p25">
                <a:extLst>
                  <a:ext uri="{FF2B5EF4-FFF2-40B4-BE49-F238E27FC236}">
                    <a16:creationId xmlns:a16="http://schemas.microsoft.com/office/drawing/2014/main" xmlns="" id="{8CEE6670-FFBC-4DAE-B550-E70D12F130BF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221" name="Google Shape;770;p25">
                  <a:extLst>
                    <a:ext uri="{FF2B5EF4-FFF2-40B4-BE49-F238E27FC236}">
                      <a16:creationId xmlns:a16="http://schemas.microsoft.com/office/drawing/2014/main" xmlns="" id="{F29CE317-6945-4803-A561-07F51DCA38E6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Google Shape;771;p25">
                  <a:extLst>
                    <a:ext uri="{FF2B5EF4-FFF2-40B4-BE49-F238E27FC236}">
                      <a16:creationId xmlns:a16="http://schemas.microsoft.com/office/drawing/2014/main" xmlns="" id="{8C8F4851-9AF0-4441-B80D-51652512998B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4" name="Google Shape;772;p25">
                <a:extLst>
                  <a:ext uri="{FF2B5EF4-FFF2-40B4-BE49-F238E27FC236}">
                    <a16:creationId xmlns:a16="http://schemas.microsoft.com/office/drawing/2014/main" xmlns="" id="{636F09C4-3A87-4FD6-8046-F9A472208732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219" name="Google Shape;773;p25">
                  <a:extLst>
                    <a:ext uri="{FF2B5EF4-FFF2-40B4-BE49-F238E27FC236}">
                      <a16:creationId xmlns:a16="http://schemas.microsoft.com/office/drawing/2014/main" xmlns="" id="{D568404B-90AD-42A7-8DBB-26126DA430E4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" name="Google Shape;774;p25">
                  <a:extLst>
                    <a:ext uri="{FF2B5EF4-FFF2-40B4-BE49-F238E27FC236}">
                      <a16:creationId xmlns:a16="http://schemas.microsoft.com/office/drawing/2014/main" xmlns="" id="{EF2DEB06-C05B-48DB-8A68-12EDF5C50BD2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5" name="Google Shape;775;p25">
                <a:extLst>
                  <a:ext uri="{FF2B5EF4-FFF2-40B4-BE49-F238E27FC236}">
                    <a16:creationId xmlns:a16="http://schemas.microsoft.com/office/drawing/2014/main" xmlns="" id="{2D484B08-18D9-4127-A976-5B01C8EF230E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776;p25">
                <a:extLst>
                  <a:ext uri="{FF2B5EF4-FFF2-40B4-BE49-F238E27FC236}">
                    <a16:creationId xmlns:a16="http://schemas.microsoft.com/office/drawing/2014/main" xmlns="" id="{0A0BB110-D665-4480-B4A5-C3E9B22E86E2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777;p25">
                <a:extLst>
                  <a:ext uri="{FF2B5EF4-FFF2-40B4-BE49-F238E27FC236}">
                    <a16:creationId xmlns:a16="http://schemas.microsoft.com/office/drawing/2014/main" xmlns="" id="{28DBD94C-5AE0-4371-8C73-C6D9157D0C10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778;p25">
                <a:extLst>
                  <a:ext uri="{FF2B5EF4-FFF2-40B4-BE49-F238E27FC236}">
                    <a16:creationId xmlns:a16="http://schemas.microsoft.com/office/drawing/2014/main" xmlns="" id="{BAE90B4F-9D87-43EF-AD19-0E26AF55852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36" name="Picture 235">
            <a:extLst>
              <a:ext uri="{FF2B5EF4-FFF2-40B4-BE49-F238E27FC236}">
                <a16:creationId xmlns:a16="http://schemas.microsoft.com/office/drawing/2014/main" xmlns="" id="{6D991518-308F-49DD-9757-7695438C6F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546" y="5860437"/>
            <a:ext cx="1731516" cy="1292325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xmlns="" id="{410EC613-E137-4070-A5B2-A2F7A1DCF9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986" y="4111952"/>
            <a:ext cx="1093044" cy="1085757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xmlns="" id="{7D85C07F-E9EB-4A55-8333-B9B2DF45A2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751" y="7949331"/>
            <a:ext cx="1093044" cy="1085757"/>
          </a:xfrm>
          <a:prstGeom prst="rect">
            <a:avLst/>
          </a:prstGeom>
        </p:spPr>
      </p:pic>
      <p:pic>
        <p:nvPicPr>
          <p:cNvPr id="181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CA883DAF-D6AD-47BB-9BAA-8732B15707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15015" y="7002833"/>
            <a:ext cx="731045" cy="731045"/>
          </a:xfrm>
          <a:prstGeom prst="rect">
            <a:avLst/>
          </a:prstGeom>
        </p:spPr>
      </p:pic>
      <p:pic>
        <p:nvPicPr>
          <p:cNvPr id="182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287C38DC-1335-4E25-BF1E-0BD9BD377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15015" y="7002833"/>
            <a:ext cx="731045" cy="731045"/>
          </a:xfrm>
          <a:prstGeom prst="rect">
            <a:avLst/>
          </a:prstGeom>
        </p:spPr>
      </p:pic>
      <p:pic>
        <p:nvPicPr>
          <p:cNvPr id="18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38D3C70E-B7AD-4F47-B9AE-6528941179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15015" y="7002833"/>
            <a:ext cx="731045" cy="731045"/>
          </a:xfrm>
          <a:prstGeom prst="rect">
            <a:avLst/>
          </a:prstGeom>
        </p:spPr>
      </p:pic>
      <p:pic>
        <p:nvPicPr>
          <p:cNvPr id="22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EDB33C5B-7C2E-446A-B0A8-0DDA801162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15015" y="7949533"/>
            <a:ext cx="731045" cy="731045"/>
          </a:xfrm>
          <a:prstGeom prst="rect">
            <a:avLst/>
          </a:prstGeom>
        </p:spPr>
      </p:pic>
      <p:pic>
        <p:nvPicPr>
          <p:cNvPr id="224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2D550BA0-E4EA-4BDF-975E-C4A8A4DB88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15013" y="8975135"/>
            <a:ext cx="731045" cy="731045"/>
          </a:xfrm>
          <a:prstGeom prst="rect">
            <a:avLst/>
          </a:prstGeom>
        </p:spPr>
      </p:pic>
      <p:pic>
        <p:nvPicPr>
          <p:cNvPr id="225" name="图片 4">
            <a:extLst>
              <a:ext uri="{FF2B5EF4-FFF2-40B4-BE49-F238E27FC236}">
                <a16:creationId xmlns:a16="http://schemas.microsoft.com/office/drawing/2014/main" xmlns="" id="{50DA5E61-DB60-468B-B2CD-66253CBD34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-296149" y="5793122"/>
            <a:ext cx="4005299" cy="458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150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085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150" fill="hold"/>
                                        <p:tgtEl>
                                          <p:spTgt spid="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1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2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3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62;p28">
            <a:extLst>
              <a:ext uri="{FF2B5EF4-FFF2-40B4-BE49-F238E27FC236}">
                <a16:creationId xmlns:a16="http://schemas.microsoft.com/office/drawing/2014/main" xmlns="" id="{31E2E222-E922-418E-8B8B-D86474045F94}"/>
              </a:ext>
            </a:extLst>
          </p:cNvPr>
          <p:cNvSpPr txBox="1"/>
          <p:nvPr/>
        </p:nvSpPr>
        <p:spPr>
          <a:xfrm>
            <a:off x="995108" y="1"/>
            <a:ext cx="14692100" cy="20989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" sz="6600" b="1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Đúng ghi </a:t>
            </a:r>
            <a:r>
              <a:rPr lang="en" sz="10800" b="1" kern="0"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Đ</a:t>
            </a:r>
            <a:r>
              <a:rPr lang="en" sz="8100" b="1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        </a:t>
            </a:r>
            <a:r>
              <a:rPr lang="en" sz="6600" b="1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Sai ghi </a:t>
            </a:r>
            <a:r>
              <a:rPr lang="en" sz="10800" b="1" kern="0"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S</a:t>
            </a:r>
            <a:endParaRPr sz="10800" b="1" kern="0">
              <a:solidFill>
                <a:srgbClr val="D42C68"/>
              </a:solidFill>
              <a:effectLst>
                <a:glow rad="63500">
                  <a:srgbClr val="0000FF">
                    <a:alpha val="4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UTM Ambrose" panose="02040603050506020204" pitchFamily="18" charset="0"/>
              <a:ea typeface="Pompiere"/>
              <a:cs typeface="Pompiere"/>
              <a:sym typeface="Pompier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15DCC80-5AB1-4218-925B-4B82D771BBB5}"/>
              </a:ext>
            </a:extLst>
          </p:cNvPr>
          <p:cNvSpPr txBox="1"/>
          <p:nvPr/>
        </p:nvSpPr>
        <p:spPr>
          <a:xfrm>
            <a:off x="683498" y="4204326"/>
            <a:ext cx="14761383" cy="692497"/>
          </a:xfrm>
          <a:custGeom>
            <a:avLst/>
            <a:gdLst>
              <a:gd name="connsiteX0" fmla="*/ 0 w 9840922"/>
              <a:gd name="connsiteY0" fmla="*/ 0 h 892552"/>
              <a:gd name="connsiteX1" fmla="*/ 677287 w 9840922"/>
              <a:gd name="connsiteY1" fmla="*/ 0 h 892552"/>
              <a:gd name="connsiteX2" fmla="*/ 1256165 w 9840922"/>
              <a:gd name="connsiteY2" fmla="*/ 0 h 892552"/>
              <a:gd name="connsiteX3" fmla="*/ 1835043 w 9840922"/>
              <a:gd name="connsiteY3" fmla="*/ 0 h 892552"/>
              <a:gd name="connsiteX4" fmla="*/ 2610739 w 9840922"/>
              <a:gd name="connsiteY4" fmla="*/ 0 h 892552"/>
              <a:gd name="connsiteX5" fmla="*/ 3386435 w 9840922"/>
              <a:gd name="connsiteY5" fmla="*/ 0 h 892552"/>
              <a:gd name="connsiteX6" fmla="*/ 3965313 w 9840922"/>
              <a:gd name="connsiteY6" fmla="*/ 0 h 892552"/>
              <a:gd name="connsiteX7" fmla="*/ 4642600 w 9840922"/>
              <a:gd name="connsiteY7" fmla="*/ 0 h 892552"/>
              <a:gd name="connsiteX8" fmla="*/ 5221477 w 9840922"/>
              <a:gd name="connsiteY8" fmla="*/ 0 h 892552"/>
              <a:gd name="connsiteX9" fmla="*/ 5898764 w 9840922"/>
              <a:gd name="connsiteY9" fmla="*/ 0 h 892552"/>
              <a:gd name="connsiteX10" fmla="*/ 6182415 w 9840922"/>
              <a:gd name="connsiteY10" fmla="*/ 0 h 892552"/>
              <a:gd name="connsiteX11" fmla="*/ 6564474 w 9840922"/>
              <a:gd name="connsiteY11" fmla="*/ 0 h 892552"/>
              <a:gd name="connsiteX12" fmla="*/ 7241761 w 9840922"/>
              <a:gd name="connsiteY12" fmla="*/ 0 h 892552"/>
              <a:gd name="connsiteX13" fmla="*/ 7525411 w 9840922"/>
              <a:gd name="connsiteY13" fmla="*/ 0 h 892552"/>
              <a:gd name="connsiteX14" fmla="*/ 8202698 w 9840922"/>
              <a:gd name="connsiteY14" fmla="*/ 0 h 892552"/>
              <a:gd name="connsiteX15" fmla="*/ 8584757 w 9840922"/>
              <a:gd name="connsiteY15" fmla="*/ 0 h 892552"/>
              <a:gd name="connsiteX16" fmla="*/ 9163635 w 9840922"/>
              <a:gd name="connsiteY16" fmla="*/ 0 h 892552"/>
              <a:gd name="connsiteX17" fmla="*/ 9840922 w 9840922"/>
              <a:gd name="connsiteY17" fmla="*/ 0 h 892552"/>
              <a:gd name="connsiteX18" fmla="*/ 9840922 w 9840922"/>
              <a:gd name="connsiteY18" fmla="*/ 437350 h 892552"/>
              <a:gd name="connsiteX19" fmla="*/ 9840922 w 9840922"/>
              <a:gd name="connsiteY19" fmla="*/ 892552 h 892552"/>
              <a:gd name="connsiteX20" fmla="*/ 9065226 w 9840922"/>
              <a:gd name="connsiteY20" fmla="*/ 892552 h 892552"/>
              <a:gd name="connsiteX21" fmla="*/ 8584757 w 9840922"/>
              <a:gd name="connsiteY21" fmla="*/ 892552 h 892552"/>
              <a:gd name="connsiteX22" fmla="*/ 7907470 w 9840922"/>
              <a:gd name="connsiteY22" fmla="*/ 892552 h 892552"/>
              <a:gd name="connsiteX23" fmla="*/ 7623820 w 9840922"/>
              <a:gd name="connsiteY23" fmla="*/ 892552 h 892552"/>
              <a:gd name="connsiteX24" fmla="*/ 7241761 w 9840922"/>
              <a:gd name="connsiteY24" fmla="*/ 892552 h 892552"/>
              <a:gd name="connsiteX25" fmla="*/ 6564474 w 9840922"/>
              <a:gd name="connsiteY25" fmla="*/ 892552 h 892552"/>
              <a:gd name="connsiteX26" fmla="*/ 5985596 w 9840922"/>
              <a:gd name="connsiteY26" fmla="*/ 892552 h 892552"/>
              <a:gd name="connsiteX27" fmla="*/ 5406718 w 9840922"/>
              <a:gd name="connsiteY27" fmla="*/ 892552 h 892552"/>
              <a:gd name="connsiteX28" fmla="*/ 4631022 w 9840922"/>
              <a:gd name="connsiteY28" fmla="*/ 892552 h 892552"/>
              <a:gd name="connsiteX29" fmla="*/ 3953735 w 9840922"/>
              <a:gd name="connsiteY29" fmla="*/ 892552 h 892552"/>
              <a:gd name="connsiteX30" fmla="*/ 3178039 w 9840922"/>
              <a:gd name="connsiteY30" fmla="*/ 892552 h 892552"/>
              <a:gd name="connsiteX31" fmla="*/ 2500752 w 9840922"/>
              <a:gd name="connsiteY31" fmla="*/ 892552 h 892552"/>
              <a:gd name="connsiteX32" fmla="*/ 2020283 w 9840922"/>
              <a:gd name="connsiteY32" fmla="*/ 892552 h 892552"/>
              <a:gd name="connsiteX33" fmla="*/ 1342996 w 9840922"/>
              <a:gd name="connsiteY33" fmla="*/ 892552 h 892552"/>
              <a:gd name="connsiteX34" fmla="*/ 567300 w 9840922"/>
              <a:gd name="connsiteY34" fmla="*/ 892552 h 892552"/>
              <a:gd name="connsiteX35" fmla="*/ 0 w 9840922"/>
              <a:gd name="connsiteY35" fmla="*/ 892552 h 892552"/>
              <a:gd name="connsiteX36" fmla="*/ 0 w 9840922"/>
              <a:gd name="connsiteY36" fmla="*/ 473053 h 892552"/>
              <a:gd name="connsiteX37" fmla="*/ 0 w 9840922"/>
              <a:gd name="connsiteY37" fmla="*/ 0 h 89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840922" h="892552" fill="none" extrusionOk="0">
                <a:moveTo>
                  <a:pt x="0" y="0"/>
                </a:moveTo>
                <a:cubicBezTo>
                  <a:pt x="164701" y="-61360"/>
                  <a:pt x="535878" y="44024"/>
                  <a:pt x="677287" y="0"/>
                </a:cubicBezTo>
                <a:cubicBezTo>
                  <a:pt x="818696" y="-44024"/>
                  <a:pt x="1111323" y="12493"/>
                  <a:pt x="1256165" y="0"/>
                </a:cubicBezTo>
                <a:cubicBezTo>
                  <a:pt x="1401007" y="-12493"/>
                  <a:pt x="1566194" y="59674"/>
                  <a:pt x="1835043" y="0"/>
                </a:cubicBezTo>
                <a:cubicBezTo>
                  <a:pt x="2103892" y="-59674"/>
                  <a:pt x="2434999" y="37312"/>
                  <a:pt x="2610739" y="0"/>
                </a:cubicBezTo>
                <a:cubicBezTo>
                  <a:pt x="2786479" y="-37312"/>
                  <a:pt x="3175904" y="46548"/>
                  <a:pt x="3386435" y="0"/>
                </a:cubicBezTo>
                <a:cubicBezTo>
                  <a:pt x="3596966" y="-46548"/>
                  <a:pt x="3818987" y="16920"/>
                  <a:pt x="3965313" y="0"/>
                </a:cubicBezTo>
                <a:cubicBezTo>
                  <a:pt x="4111639" y="-16920"/>
                  <a:pt x="4485842" y="26924"/>
                  <a:pt x="4642600" y="0"/>
                </a:cubicBezTo>
                <a:cubicBezTo>
                  <a:pt x="4799358" y="-26924"/>
                  <a:pt x="4957364" y="36319"/>
                  <a:pt x="5221477" y="0"/>
                </a:cubicBezTo>
                <a:cubicBezTo>
                  <a:pt x="5485590" y="-36319"/>
                  <a:pt x="5653284" y="19871"/>
                  <a:pt x="5898764" y="0"/>
                </a:cubicBezTo>
                <a:cubicBezTo>
                  <a:pt x="6144244" y="-19871"/>
                  <a:pt x="6043338" y="20973"/>
                  <a:pt x="6182415" y="0"/>
                </a:cubicBezTo>
                <a:cubicBezTo>
                  <a:pt x="6321492" y="-20973"/>
                  <a:pt x="6393998" y="39269"/>
                  <a:pt x="6564474" y="0"/>
                </a:cubicBezTo>
                <a:cubicBezTo>
                  <a:pt x="6734950" y="-39269"/>
                  <a:pt x="6951466" y="1956"/>
                  <a:pt x="7241761" y="0"/>
                </a:cubicBezTo>
                <a:cubicBezTo>
                  <a:pt x="7532056" y="-1956"/>
                  <a:pt x="7398141" y="26161"/>
                  <a:pt x="7525411" y="0"/>
                </a:cubicBezTo>
                <a:cubicBezTo>
                  <a:pt x="7652681" y="-26161"/>
                  <a:pt x="7997270" y="53025"/>
                  <a:pt x="8202698" y="0"/>
                </a:cubicBezTo>
                <a:cubicBezTo>
                  <a:pt x="8408126" y="-53025"/>
                  <a:pt x="8421739" y="11615"/>
                  <a:pt x="8584757" y="0"/>
                </a:cubicBezTo>
                <a:cubicBezTo>
                  <a:pt x="8747775" y="-11615"/>
                  <a:pt x="8984102" y="22873"/>
                  <a:pt x="9163635" y="0"/>
                </a:cubicBezTo>
                <a:cubicBezTo>
                  <a:pt x="9343168" y="-22873"/>
                  <a:pt x="9664075" y="14178"/>
                  <a:pt x="9840922" y="0"/>
                </a:cubicBezTo>
                <a:cubicBezTo>
                  <a:pt x="9890233" y="102733"/>
                  <a:pt x="9807745" y="300088"/>
                  <a:pt x="9840922" y="437350"/>
                </a:cubicBezTo>
                <a:cubicBezTo>
                  <a:pt x="9874099" y="574612"/>
                  <a:pt x="9798274" y="769913"/>
                  <a:pt x="9840922" y="892552"/>
                </a:cubicBezTo>
                <a:cubicBezTo>
                  <a:pt x="9619107" y="900333"/>
                  <a:pt x="9408648" y="823635"/>
                  <a:pt x="9065226" y="892552"/>
                </a:cubicBezTo>
                <a:cubicBezTo>
                  <a:pt x="8721804" y="961469"/>
                  <a:pt x="8748047" y="842627"/>
                  <a:pt x="8584757" y="892552"/>
                </a:cubicBezTo>
                <a:cubicBezTo>
                  <a:pt x="8421467" y="942477"/>
                  <a:pt x="8244105" y="851287"/>
                  <a:pt x="7907470" y="892552"/>
                </a:cubicBezTo>
                <a:cubicBezTo>
                  <a:pt x="7570835" y="933817"/>
                  <a:pt x="7714054" y="861793"/>
                  <a:pt x="7623820" y="892552"/>
                </a:cubicBezTo>
                <a:cubicBezTo>
                  <a:pt x="7533586" y="923311"/>
                  <a:pt x="7394205" y="860585"/>
                  <a:pt x="7241761" y="892552"/>
                </a:cubicBezTo>
                <a:cubicBezTo>
                  <a:pt x="7089317" y="924519"/>
                  <a:pt x="6802290" y="861836"/>
                  <a:pt x="6564474" y="892552"/>
                </a:cubicBezTo>
                <a:cubicBezTo>
                  <a:pt x="6326658" y="923268"/>
                  <a:pt x="6254958" y="832414"/>
                  <a:pt x="5985596" y="892552"/>
                </a:cubicBezTo>
                <a:cubicBezTo>
                  <a:pt x="5716234" y="952690"/>
                  <a:pt x="5581534" y="835539"/>
                  <a:pt x="5406718" y="892552"/>
                </a:cubicBezTo>
                <a:cubicBezTo>
                  <a:pt x="5231902" y="949565"/>
                  <a:pt x="4872444" y="866179"/>
                  <a:pt x="4631022" y="892552"/>
                </a:cubicBezTo>
                <a:cubicBezTo>
                  <a:pt x="4389600" y="918925"/>
                  <a:pt x="4291932" y="819060"/>
                  <a:pt x="3953735" y="892552"/>
                </a:cubicBezTo>
                <a:cubicBezTo>
                  <a:pt x="3615538" y="966044"/>
                  <a:pt x="3419631" y="873081"/>
                  <a:pt x="3178039" y="892552"/>
                </a:cubicBezTo>
                <a:cubicBezTo>
                  <a:pt x="2936447" y="912023"/>
                  <a:pt x="2818724" y="829822"/>
                  <a:pt x="2500752" y="892552"/>
                </a:cubicBezTo>
                <a:cubicBezTo>
                  <a:pt x="2182780" y="955282"/>
                  <a:pt x="2236188" y="848197"/>
                  <a:pt x="2020283" y="892552"/>
                </a:cubicBezTo>
                <a:cubicBezTo>
                  <a:pt x="1804378" y="936907"/>
                  <a:pt x="1629031" y="868821"/>
                  <a:pt x="1342996" y="892552"/>
                </a:cubicBezTo>
                <a:cubicBezTo>
                  <a:pt x="1056961" y="916283"/>
                  <a:pt x="952264" y="845152"/>
                  <a:pt x="567300" y="892552"/>
                </a:cubicBezTo>
                <a:cubicBezTo>
                  <a:pt x="182336" y="939952"/>
                  <a:pt x="184351" y="866160"/>
                  <a:pt x="0" y="892552"/>
                </a:cubicBezTo>
                <a:cubicBezTo>
                  <a:pt x="-14313" y="761384"/>
                  <a:pt x="15868" y="651347"/>
                  <a:pt x="0" y="473053"/>
                </a:cubicBezTo>
                <a:cubicBezTo>
                  <a:pt x="-15868" y="294759"/>
                  <a:pt x="34106" y="217862"/>
                  <a:pt x="0" y="0"/>
                </a:cubicBezTo>
                <a:close/>
              </a:path>
              <a:path w="9840922" h="892552" stroke="0" extrusionOk="0">
                <a:moveTo>
                  <a:pt x="0" y="0"/>
                </a:moveTo>
                <a:cubicBezTo>
                  <a:pt x="88896" y="-37858"/>
                  <a:pt x="212819" y="20776"/>
                  <a:pt x="382059" y="0"/>
                </a:cubicBezTo>
                <a:cubicBezTo>
                  <a:pt x="551299" y="-20776"/>
                  <a:pt x="904913" y="87441"/>
                  <a:pt x="1157756" y="0"/>
                </a:cubicBezTo>
                <a:cubicBezTo>
                  <a:pt x="1410599" y="-87441"/>
                  <a:pt x="1477371" y="22603"/>
                  <a:pt x="1736633" y="0"/>
                </a:cubicBezTo>
                <a:cubicBezTo>
                  <a:pt x="1995895" y="-22603"/>
                  <a:pt x="2093426" y="48232"/>
                  <a:pt x="2217102" y="0"/>
                </a:cubicBezTo>
                <a:cubicBezTo>
                  <a:pt x="2340778" y="-48232"/>
                  <a:pt x="2642137" y="85528"/>
                  <a:pt x="2992798" y="0"/>
                </a:cubicBezTo>
                <a:cubicBezTo>
                  <a:pt x="3343459" y="-85528"/>
                  <a:pt x="3343435" y="33417"/>
                  <a:pt x="3670085" y="0"/>
                </a:cubicBezTo>
                <a:cubicBezTo>
                  <a:pt x="3996735" y="-33417"/>
                  <a:pt x="4176135" y="70906"/>
                  <a:pt x="4445781" y="0"/>
                </a:cubicBezTo>
                <a:cubicBezTo>
                  <a:pt x="4715427" y="-70906"/>
                  <a:pt x="4613951" y="24732"/>
                  <a:pt x="4729431" y="0"/>
                </a:cubicBezTo>
                <a:cubicBezTo>
                  <a:pt x="4844911" y="-24732"/>
                  <a:pt x="4986812" y="39378"/>
                  <a:pt x="5111491" y="0"/>
                </a:cubicBezTo>
                <a:cubicBezTo>
                  <a:pt x="5236170" y="-39378"/>
                  <a:pt x="5356078" y="28100"/>
                  <a:pt x="5493550" y="0"/>
                </a:cubicBezTo>
                <a:cubicBezTo>
                  <a:pt x="5631022" y="-28100"/>
                  <a:pt x="5856481" y="54513"/>
                  <a:pt x="5974019" y="0"/>
                </a:cubicBezTo>
                <a:cubicBezTo>
                  <a:pt x="6091557" y="-54513"/>
                  <a:pt x="6549949" y="50697"/>
                  <a:pt x="6749715" y="0"/>
                </a:cubicBezTo>
                <a:cubicBezTo>
                  <a:pt x="6949481" y="-50697"/>
                  <a:pt x="7343869" y="53653"/>
                  <a:pt x="7525411" y="0"/>
                </a:cubicBezTo>
                <a:cubicBezTo>
                  <a:pt x="7706953" y="-53653"/>
                  <a:pt x="7725224" y="15004"/>
                  <a:pt x="7809061" y="0"/>
                </a:cubicBezTo>
                <a:cubicBezTo>
                  <a:pt x="7892898" y="-15004"/>
                  <a:pt x="8250012" y="66531"/>
                  <a:pt x="8584757" y="0"/>
                </a:cubicBezTo>
                <a:cubicBezTo>
                  <a:pt x="8919502" y="-66531"/>
                  <a:pt x="8916443" y="46596"/>
                  <a:pt x="9163635" y="0"/>
                </a:cubicBezTo>
                <a:cubicBezTo>
                  <a:pt x="9410827" y="-46596"/>
                  <a:pt x="9701126" y="31329"/>
                  <a:pt x="9840922" y="0"/>
                </a:cubicBezTo>
                <a:cubicBezTo>
                  <a:pt x="9860176" y="167922"/>
                  <a:pt x="9816646" y="321445"/>
                  <a:pt x="9840922" y="446276"/>
                </a:cubicBezTo>
                <a:cubicBezTo>
                  <a:pt x="9865198" y="571107"/>
                  <a:pt x="9837166" y="753861"/>
                  <a:pt x="9840922" y="892552"/>
                </a:cubicBezTo>
                <a:cubicBezTo>
                  <a:pt x="9636788" y="939896"/>
                  <a:pt x="9353008" y="885664"/>
                  <a:pt x="9163635" y="892552"/>
                </a:cubicBezTo>
                <a:cubicBezTo>
                  <a:pt x="8974262" y="899440"/>
                  <a:pt x="9020546" y="858582"/>
                  <a:pt x="8879985" y="892552"/>
                </a:cubicBezTo>
                <a:cubicBezTo>
                  <a:pt x="8739424" y="926522"/>
                  <a:pt x="8477478" y="879707"/>
                  <a:pt x="8202698" y="892552"/>
                </a:cubicBezTo>
                <a:cubicBezTo>
                  <a:pt x="7927918" y="905397"/>
                  <a:pt x="7836541" y="870599"/>
                  <a:pt x="7722229" y="892552"/>
                </a:cubicBezTo>
                <a:cubicBezTo>
                  <a:pt x="7607917" y="914505"/>
                  <a:pt x="7399093" y="837070"/>
                  <a:pt x="7143352" y="892552"/>
                </a:cubicBezTo>
                <a:cubicBezTo>
                  <a:pt x="6887611" y="948034"/>
                  <a:pt x="6609943" y="853133"/>
                  <a:pt x="6466065" y="892552"/>
                </a:cubicBezTo>
                <a:cubicBezTo>
                  <a:pt x="6322187" y="931971"/>
                  <a:pt x="6108325" y="859212"/>
                  <a:pt x="5887187" y="892552"/>
                </a:cubicBezTo>
                <a:cubicBezTo>
                  <a:pt x="5666049" y="925892"/>
                  <a:pt x="5695428" y="892120"/>
                  <a:pt x="5603537" y="892552"/>
                </a:cubicBezTo>
                <a:cubicBezTo>
                  <a:pt x="5511646" y="892984"/>
                  <a:pt x="5224293" y="838315"/>
                  <a:pt x="5024659" y="892552"/>
                </a:cubicBezTo>
                <a:cubicBezTo>
                  <a:pt x="4825025" y="946789"/>
                  <a:pt x="4474483" y="865543"/>
                  <a:pt x="4248963" y="892552"/>
                </a:cubicBezTo>
                <a:cubicBezTo>
                  <a:pt x="4023443" y="919561"/>
                  <a:pt x="3870728" y="831407"/>
                  <a:pt x="3670085" y="892552"/>
                </a:cubicBezTo>
                <a:cubicBezTo>
                  <a:pt x="3469442" y="953697"/>
                  <a:pt x="3402794" y="851415"/>
                  <a:pt x="3288026" y="892552"/>
                </a:cubicBezTo>
                <a:cubicBezTo>
                  <a:pt x="3173258" y="933689"/>
                  <a:pt x="3090440" y="857485"/>
                  <a:pt x="2905966" y="892552"/>
                </a:cubicBezTo>
                <a:cubicBezTo>
                  <a:pt x="2721492" y="927619"/>
                  <a:pt x="2552435" y="883238"/>
                  <a:pt x="2228679" y="892552"/>
                </a:cubicBezTo>
                <a:cubicBezTo>
                  <a:pt x="1904923" y="901866"/>
                  <a:pt x="1889069" y="891177"/>
                  <a:pt x="1748211" y="892552"/>
                </a:cubicBezTo>
                <a:cubicBezTo>
                  <a:pt x="1607353" y="893927"/>
                  <a:pt x="1516794" y="847808"/>
                  <a:pt x="1366152" y="892552"/>
                </a:cubicBezTo>
                <a:cubicBezTo>
                  <a:pt x="1215510" y="937296"/>
                  <a:pt x="969581" y="845909"/>
                  <a:pt x="688865" y="892552"/>
                </a:cubicBezTo>
                <a:cubicBezTo>
                  <a:pt x="408149" y="939195"/>
                  <a:pt x="164684" y="836152"/>
                  <a:pt x="0" y="892552"/>
                </a:cubicBezTo>
                <a:cubicBezTo>
                  <a:pt x="-51677" y="696505"/>
                  <a:pt x="50628" y="555534"/>
                  <a:pt x="0" y="446276"/>
                </a:cubicBezTo>
                <a:cubicBezTo>
                  <a:pt x="-50628" y="337018"/>
                  <a:pt x="13014" y="104259"/>
                  <a:pt x="0" y="0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88352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 defTabSz="1371600">
              <a:buClr>
                <a:srgbClr val="000000"/>
              </a:buClr>
              <a:defRPr/>
            </a:pP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đơn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vị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gồm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3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đó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trăm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chục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đơn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vị</a:t>
            </a:r>
            <a:endParaRPr lang="en-US" sz="39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34DBCC3-B2D4-4670-AE22-4E7AFD1EACF0}"/>
              </a:ext>
            </a:extLst>
          </p:cNvPr>
          <p:cNvSpPr txBox="1"/>
          <p:nvPr/>
        </p:nvSpPr>
        <p:spPr>
          <a:xfrm>
            <a:off x="653924" y="2573638"/>
            <a:ext cx="14742439" cy="738664"/>
          </a:xfrm>
          <a:custGeom>
            <a:avLst/>
            <a:gdLst>
              <a:gd name="connsiteX0" fmla="*/ 0 w 9683610"/>
              <a:gd name="connsiteY0" fmla="*/ 0 h 523220"/>
              <a:gd name="connsiteX1" fmla="*/ 375952 w 9683610"/>
              <a:gd name="connsiteY1" fmla="*/ 0 h 523220"/>
              <a:gd name="connsiteX2" fmla="*/ 945576 w 9683610"/>
              <a:gd name="connsiteY2" fmla="*/ 0 h 523220"/>
              <a:gd name="connsiteX3" fmla="*/ 1515200 w 9683610"/>
              <a:gd name="connsiteY3" fmla="*/ 0 h 523220"/>
              <a:gd name="connsiteX4" fmla="*/ 2084824 w 9683610"/>
              <a:gd name="connsiteY4" fmla="*/ 0 h 523220"/>
              <a:gd name="connsiteX5" fmla="*/ 2848121 w 9683610"/>
              <a:gd name="connsiteY5" fmla="*/ 0 h 523220"/>
              <a:gd name="connsiteX6" fmla="*/ 3611417 w 9683610"/>
              <a:gd name="connsiteY6" fmla="*/ 0 h 523220"/>
              <a:gd name="connsiteX7" fmla="*/ 4181041 w 9683610"/>
              <a:gd name="connsiteY7" fmla="*/ 0 h 523220"/>
              <a:gd name="connsiteX8" fmla="*/ 4847501 w 9683610"/>
              <a:gd name="connsiteY8" fmla="*/ 0 h 523220"/>
              <a:gd name="connsiteX9" fmla="*/ 5417125 w 9683610"/>
              <a:gd name="connsiteY9" fmla="*/ 0 h 523220"/>
              <a:gd name="connsiteX10" fmla="*/ 6083586 w 9683610"/>
              <a:gd name="connsiteY10" fmla="*/ 0 h 523220"/>
              <a:gd name="connsiteX11" fmla="*/ 6362701 w 9683610"/>
              <a:gd name="connsiteY11" fmla="*/ 0 h 523220"/>
              <a:gd name="connsiteX12" fmla="*/ 6738653 w 9683610"/>
              <a:gd name="connsiteY12" fmla="*/ 0 h 523220"/>
              <a:gd name="connsiteX13" fmla="*/ 7405114 w 9683610"/>
              <a:gd name="connsiteY13" fmla="*/ 0 h 523220"/>
              <a:gd name="connsiteX14" fmla="*/ 7684229 w 9683610"/>
              <a:gd name="connsiteY14" fmla="*/ 0 h 523220"/>
              <a:gd name="connsiteX15" fmla="*/ 8350690 w 9683610"/>
              <a:gd name="connsiteY15" fmla="*/ 0 h 523220"/>
              <a:gd name="connsiteX16" fmla="*/ 8726641 w 9683610"/>
              <a:gd name="connsiteY16" fmla="*/ 0 h 523220"/>
              <a:gd name="connsiteX17" fmla="*/ 9683610 w 9683610"/>
              <a:gd name="connsiteY17" fmla="*/ 0 h 523220"/>
              <a:gd name="connsiteX18" fmla="*/ 9683610 w 9683610"/>
              <a:gd name="connsiteY18" fmla="*/ 523220 h 523220"/>
              <a:gd name="connsiteX19" fmla="*/ 9113986 w 9683610"/>
              <a:gd name="connsiteY19" fmla="*/ 523220 h 523220"/>
              <a:gd name="connsiteX20" fmla="*/ 8738034 w 9683610"/>
              <a:gd name="connsiteY20" fmla="*/ 523220 h 523220"/>
              <a:gd name="connsiteX21" fmla="*/ 8265246 w 9683610"/>
              <a:gd name="connsiteY21" fmla="*/ 523220 h 523220"/>
              <a:gd name="connsiteX22" fmla="*/ 7792458 w 9683610"/>
              <a:gd name="connsiteY22" fmla="*/ 523220 h 523220"/>
              <a:gd name="connsiteX23" fmla="*/ 7125998 w 9683610"/>
              <a:gd name="connsiteY23" fmla="*/ 523220 h 523220"/>
              <a:gd name="connsiteX24" fmla="*/ 6846882 w 9683610"/>
              <a:gd name="connsiteY24" fmla="*/ 523220 h 523220"/>
              <a:gd name="connsiteX25" fmla="*/ 6470930 w 9683610"/>
              <a:gd name="connsiteY25" fmla="*/ 523220 h 523220"/>
              <a:gd name="connsiteX26" fmla="*/ 5804470 w 9683610"/>
              <a:gd name="connsiteY26" fmla="*/ 523220 h 523220"/>
              <a:gd name="connsiteX27" fmla="*/ 5234846 w 9683610"/>
              <a:gd name="connsiteY27" fmla="*/ 523220 h 523220"/>
              <a:gd name="connsiteX28" fmla="*/ 4665222 w 9683610"/>
              <a:gd name="connsiteY28" fmla="*/ 523220 h 523220"/>
              <a:gd name="connsiteX29" fmla="*/ 3901925 w 9683610"/>
              <a:gd name="connsiteY29" fmla="*/ 523220 h 523220"/>
              <a:gd name="connsiteX30" fmla="*/ 3235465 w 9683610"/>
              <a:gd name="connsiteY30" fmla="*/ 523220 h 523220"/>
              <a:gd name="connsiteX31" fmla="*/ 2472169 w 9683610"/>
              <a:gd name="connsiteY31" fmla="*/ 523220 h 523220"/>
              <a:gd name="connsiteX32" fmla="*/ 1805708 w 9683610"/>
              <a:gd name="connsiteY32" fmla="*/ 523220 h 523220"/>
              <a:gd name="connsiteX33" fmla="*/ 1332920 w 9683610"/>
              <a:gd name="connsiteY33" fmla="*/ 523220 h 523220"/>
              <a:gd name="connsiteX34" fmla="*/ 666460 w 9683610"/>
              <a:gd name="connsiteY34" fmla="*/ 523220 h 523220"/>
              <a:gd name="connsiteX35" fmla="*/ 0 w 9683610"/>
              <a:gd name="connsiteY35" fmla="*/ 523220 h 523220"/>
              <a:gd name="connsiteX36" fmla="*/ 0 w 9683610"/>
              <a:gd name="connsiteY3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683610" h="523220" fill="none" extrusionOk="0">
                <a:moveTo>
                  <a:pt x="0" y="0"/>
                </a:moveTo>
                <a:cubicBezTo>
                  <a:pt x="147311" y="-11619"/>
                  <a:pt x="190531" y="18182"/>
                  <a:pt x="375952" y="0"/>
                </a:cubicBezTo>
                <a:cubicBezTo>
                  <a:pt x="561373" y="-18182"/>
                  <a:pt x="794431" y="59586"/>
                  <a:pt x="945576" y="0"/>
                </a:cubicBezTo>
                <a:cubicBezTo>
                  <a:pt x="1096721" y="-59586"/>
                  <a:pt x="1235433" y="26211"/>
                  <a:pt x="1515200" y="0"/>
                </a:cubicBezTo>
                <a:cubicBezTo>
                  <a:pt x="1794967" y="-26211"/>
                  <a:pt x="1861575" y="2127"/>
                  <a:pt x="2084824" y="0"/>
                </a:cubicBezTo>
                <a:cubicBezTo>
                  <a:pt x="2308073" y="-2127"/>
                  <a:pt x="2616763" y="73198"/>
                  <a:pt x="2848121" y="0"/>
                </a:cubicBezTo>
                <a:cubicBezTo>
                  <a:pt x="3079479" y="-73198"/>
                  <a:pt x="3390749" y="12197"/>
                  <a:pt x="3611417" y="0"/>
                </a:cubicBezTo>
                <a:cubicBezTo>
                  <a:pt x="3832085" y="-12197"/>
                  <a:pt x="4060494" y="18667"/>
                  <a:pt x="4181041" y="0"/>
                </a:cubicBezTo>
                <a:cubicBezTo>
                  <a:pt x="4301588" y="-18667"/>
                  <a:pt x="4644115" y="11505"/>
                  <a:pt x="4847501" y="0"/>
                </a:cubicBezTo>
                <a:cubicBezTo>
                  <a:pt x="5050887" y="-11505"/>
                  <a:pt x="5293278" y="25783"/>
                  <a:pt x="5417125" y="0"/>
                </a:cubicBezTo>
                <a:cubicBezTo>
                  <a:pt x="5540972" y="-25783"/>
                  <a:pt x="5816600" y="42453"/>
                  <a:pt x="6083586" y="0"/>
                </a:cubicBezTo>
                <a:cubicBezTo>
                  <a:pt x="6350572" y="-42453"/>
                  <a:pt x="6286477" y="5719"/>
                  <a:pt x="6362701" y="0"/>
                </a:cubicBezTo>
                <a:cubicBezTo>
                  <a:pt x="6438925" y="-5719"/>
                  <a:pt x="6564321" y="36389"/>
                  <a:pt x="6738653" y="0"/>
                </a:cubicBezTo>
                <a:cubicBezTo>
                  <a:pt x="6912985" y="-36389"/>
                  <a:pt x="7099444" y="45838"/>
                  <a:pt x="7405114" y="0"/>
                </a:cubicBezTo>
                <a:cubicBezTo>
                  <a:pt x="7710784" y="-45838"/>
                  <a:pt x="7563521" y="4506"/>
                  <a:pt x="7684229" y="0"/>
                </a:cubicBezTo>
                <a:cubicBezTo>
                  <a:pt x="7804937" y="-4506"/>
                  <a:pt x="8043078" y="31913"/>
                  <a:pt x="8350690" y="0"/>
                </a:cubicBezTo>
                <a:cubicBezTo>
                  <a:pt x="8658302" y="-31913"/>
                  <a:pt x="8635392" y="18420"/>
                  <a:pt x="8726641" y="0"/>
                </a:cubicBezTo>
                <a:cubicBezTo>
                  <a:pt x="8817890" y="-18420"/>
                  <a:pt x="9265412" y="7591"/>
                  <a:pt x="9683610" y="0"/>
                </a:cubicBezTo>
                <a:cubicBezTo>
                  <a:pt x="9714566" y="223999"/>
                  <a:pt x="9622770" y="403436"/>
                  <a:pt x="9683610" y="523220"/>
                </a:cubicBezTo>
                <a:cubicBezTo>
                  <a:pt x="9426997" y="531516"/>
                  <a:pt x="9314768" y="466477"/>
                  <a:pt x="9113986" y="523220"/>
                </a:cubicBezTo>
                <a:cubicBezTo>
                  <a:pt x="8913204" y="579963"/>
                  <a:pt x="8831866" y="502270"/>
                  <a:pt x="8738034" y="523220"/>
                </a:cubicBezTo>
                <a:cubicBezTo>
                  <a:pt x="8644202" y="544170"/>
                  <a:pt x="8410140" y="467294"/>
                  <a:pt x="8265246" y="523220"/>
                </a:cubicBezTo>
                <a:cubicBezTo>
                  <a:pt x="8120352" y="579146"/>
                  <a:pt x="7906512" y="515265"/>
                  <a:pt x="7792458" y="523220"/>
                </a:cubicBezTo>
                <a:cubicBezTo>
                  <a:pt x="7678404" y="531175"/>
                  <a:pt x="7313294" y="447777"/>
                  <a:pt x="7125998" y="523220"/>
                </a:cubicBezTo>
                <a:cubicBezTo>
                  <a:pt x="6938702" y="598663"/>
                  <a:pt x="6947731" y="496793"/>
                  <a:pt x="6846882" y="523220"/>
                </a:cubicBezTo>
                <a:cubicBezTo>
                  <a:pt x="6746033" y="549647"/>
                  <a:pt x="6613173" y="511249"/>
                  <a:pt x="6470930" y="523220"/>
                </a:cubicBezTo>
                <a:cubicBezTo>
                  <a:pt x="6328687" y="535191"/>
                  <a:pt x="5950660" y="497379"/>
                  <a:pt x="5804470" y="523220"/>
                </a:cubicBezTo>
                <a:cubicBezTo>
                  <a:pt x="5658280" y="549061"/>
                  <a:pt x="5365223" y="509645"/>
                  <a:pt x="5234846" y="523220"/>
                </a:cubicBezTo>
                <a:cubicBezTo>
                  <a:pt x="5104469" y="536795"/>
                  <a:pt x="4882312" y="476000"/>
                  <a:pt x="4665222" y="523220"/>
                </a:cubicBezTo>
                <a:cubicBezTo>
                  <a:pt x="4448132" y="570440"/>
                  <a:pt x="4273951" y="513730"/>
                  <a:pt x="3901925" y="523220"/>
                </a:cubicBezTo>
                <a:cubicBezTo>
                  <a:pt x="3529899" y="532710"/>
                  <a:pt x="3567189" y="513222"/>
                  <a:pt x="3235465" y="523220"/>
                </a:cubicBezTo>
                <a:cubicBezTo>
                  <a:pt x="2903741" y="533218"/>
                  <a:pt x="2688658" y="480283"/>
                  <a:pt x="2472169" y="523220"/>
                </a:cubicBezTo>
                <a:cubicBezTo>
                  <a:pt x="2255680" y="566157"/>
                  <a:pt x="2039679" y="473817"/>
                  <a:pt x="1805708" y="523220"/>
                </a:cubicBezTo>
                <a:cubicBezTo>
                  <a:pt x="1571737" y="572623"/>
                  <a:pt x="1560264" y="479813"/>
                  <a:pt x="1332920" y="523220"/>
                </a:cubicBezTo>
                <a:cubicBezTo>
                  <a:pt x="1105576" y="566627"/>
                  <a:pt x="811127" y="484862"/>
                  <a:pt x="666460" y="523220"/>
                </a:cubicBezTo>
                <a:cubicBezTo>
                  <a:pt x="521793" y="561578"/>
                  <a:pt x="140643" y="449117"/>
                  <a:pt x="0" y="523220"/>
                </a:cubicBezTo>
                <a:cubicBezTo>
                  <a:pt x="-32538" y="382082"/>
                  <a:pt x="44795" y="203651"/>
                  <a:pt x="0" y="0"/>
                </a:cubicBezTo>
                <a:close/>
              </a:path>
              <a:path w="9683610" h="523220" stroke="0" extrusionOk="0">
                <a:moveTo>
                  <a:pt x="0" y="0"/>
                </a:moveTo>
                <a:cubicBezTo>
                  <a:pt x="141365" y="-7834"/>
                  <a:pt x="232356" y="34219"/>
                  <a:pt x="375952" y="0"/>
                </a:cubicBezTo>
                <a:cubicBezTo>
                  <a:pt x="519548" y="-34219"/>
                  <a:pt x="806310" y="63551"/>
                  <a:pt x="1139248" y="0"/>
                </a:cubicBezTo>
                <a:cubicBezTo>
                  <a:pt x="1472186" y="-63551"/>
                  <a:pt x="1480896" y="63594"/>
                  <a:pt x="1708872" y="0"/>
                </a:cubicBezTo>
                <a:cubicBezTo>
                  <a:pt x="1936848" y="-63594"/>
                  <a:pt x="2059857" y="11622"/>
                  <a:pt x="2181660" y="0"/>
                </a:cubicBezTo>
                <a:cubicBezTo>
                  <a:pt x="2303463" y="-11622"/>
                  <a:pt x="2777796" y="68166"/>
                  <a:pt x="2944957" y="0"/>
                </a:cubicBezTo>
                <a:cubicBezTo>
                  <a:pt x="3112118" y="-68166"/>
                  <a:pt x="3462326" y="69313"/>
                  <a:pt x="3611417" y="0"/>
                </a:cubicBezTo>
                <a:cubicBezTo>
                  <a:pt x="3760508" y="-69313"/>
                  <a:pt x="4103513" y="67953"/>
                  <a:pt x="4374713" y="0"/>
                </a:cubicBezTo>
                <a:cubicBezTo>
                  <a:pt x="4645913" y="-67953"/>
                  <a:pt x="4524871" y="25944"/>
                  <a:pt x="4653829" y="0"/>
                </a:cubicBezTo>
                <a:cubicBezTo>
                  <a:pt x="4782787" y="-25944"/>
                  <a:pt x="4940455" y="35104"/>
                  <a:pt x="5029781" y="0"/>
                </a:cubicBezTo>
                <a:cubicBezTo>
                  <a:pt x="5119107" y="-35104"/>
                  <a:pt x="5269534" y="5545"/>
                  <a:pt x="5405733" y="0"/>
                </a:cubicBezTo>
                <a:cubicBezTo>
                  <a:pt x="5541932" y="-5545"/>
                  <a:pt x="5671214" y="11063"/>
                  <a:pt x="5878521" y="0"/>
                </a:cubicBezTo>
                <a:cubicBezTo>
                  <a:pt x="6085828" y="-11063"/>
                  <a:pt x="6361373" y="59150"/>
                  <a:pt x="6641817" y="0"/>
                </a:cubicBezTo>
                <a:cubicBezTo>
                  <a:pt x="6922261" y="-59150"/>
                  <a:pt x="7211651" y="65010"/>
                  <a:pt x="7405114" y="0"/>
                </a:cubicBezTo>
                <a:cubicBezTo>
                  <a:pt x="7598577" y="-65010"/>
                  <a:pt x="7551055" y="24409"/>
                  <a:pt x="7684229" y="0"/>
                </a:cubicBezTo>
                <a:cubicBezTo>
                  <a:pt x="7817404" y="-24409"/>
                  <a:pt x="8228190" y="41038"/>
                  <a:pt x="8447526" y="0"/>
                </a:cubicBezTo>
                <a:cubicBezTo>
                  <a:pt x="8666862" y="-41038"/>
                  <a:pt x="8821709" y="45110"/>
                  <a:pt x="9017150" y="0"/>
                </a:cubicBezTo>
                <a:cubicBezTo>
                  <a:pt x="9212591" y="-45110"/>
                  <a:pt x="9386371" y="69460"/>
                  <a:pt x="9683610" y="0"/>
                </a:cubicBezTo>
                <a:cubicBezTo>
                  <a:pt x="9695129" y="183755"/>
                  <a:pt x="9642159" y="269047"/>
                  <a:pt x="9683610" y="523220"/>
                </a:cubicBezTo>
                <a:cubicBezTo>
                  <a:pt x="9594162" y="556415"/>
                  <a:pt x="9501194" y="508363"/>
                  <a:pt x="9404494" y="523220"/>
                </a:cubicBezTo>
                <a:cubicBezTo>
                  <a:pt x="9307794" y="538077"/>
                  <a:pt x="9211399" y="479993"/>
                  <a:pt x="9028542" y="523220"/>
                </a:cubicBezTo>
                <a:cubicBezTo>
                  <a:pt x="8845685" y="566447"/>
                  <a:pt x="8809348" y="515796"/>
                  <a:pt x="8749426" y="523220"/>
                </a:cubicBezTo>
                <a:cubicBezTo>
                  <a:pt x="8689504" y="530644"/>
                  <a:pt x="8409413" y="446979"/>
                  <a:pt x="8082966" y="523220"/>
                </a:cubicBezTo>
                <a:cubicBezTo>
                  <a:pt x="7756519" y="599461"/>
                  <a:pt x="7805578" y="492041"/>
                  <a:pt x="7610178" y="523220"/>
                </a:cubicBezTo>
                <a:cubicBezTo>
                  <a:pt x="7414778" y="554399"/>
                  <a:pt x="7224203" y="493498"/>
                  <a:pt x="7040554" y="523220"/>
                </a:cubicBezTo>
                <a:cubicBezTo>
                  <a:pt x="6856905" y="552942"/>
                  <a:pt x="6643604" y="445811"/>
                  <a:pt x="6374094" y="523220"/>
                </a:cubicBezTo>
                <a:cubicBezTo>
                  <a:pt x="6104584" y="600629"/>
                  <a:pt x="6081281" y="482510"/>
                  <a:pt x="5804470" y="523220"/>
                </a:cubicBezTo>
                <a:cubicBezTo>
                  <a:pt x="5527659" y="563930"/>
                  <a:pt x="5605900" y="507887"/>
                  <a:pt x="5525354" y="523220"/>
                </a:cubicBezTo>
                <a:cubicBezTo>
                  <a:pt x="5444808" y="538553"/>
                  <a:pt x="5118155" y="467757"/>
                  <a:pt x="4955730" y="523220"/>
                </a:cubicBezTo>
                <a:cubicBezTo>
                  <a:pt x="4793305" y="578683"/>
                  <a:pt x="4429549" y="447193"/>
                  <a:pt x="4192434" y="523220"/>
                </a:cubicBezTo>
                <a:cubicBezTo>
                  <a:pt x="3955319" y="599247"/>
                  <a:pt x="3858234" y="484457"/>
                  <a:pt x="3622809" y="523220"/>
                </a:cubicBezTo>
                <a:cubicBezTo>
                  <a:pt x="3387384" y="561983"/>
                  <a:pt x="3394073" y="508246"/>
                  <a:pt x="3246857" y="523220"/>
                </a:cubicBezTo>
                <a:cubicBezTo>
                  <a:pt x="3099641" y="538194"/>
                  <a:pt x="2956173" y="482003"/>
                  <a:pt x="2870906" y="523220"/>
                </a:cubicBezTo>
                <a:cubicBezTo>
                  <a:pt x="2785639" y="564437"/>
                  <a:pt x="2344913" y="464716"/>
                  <a:pt x="2204445" y="523220"/>
                </a:cubicBezTo>
                <a:cubicBezTo>
                  <a:pt x="2063977" y="581724"/>
                  <a:pt x="1863156" y="490957"/>
                  <a:pt x="1731657" y="523220"/>
                </a:cubicBezTo>
                <a:cubicBezTo>
                  <a:pt x="1600158" y="555483"/>
                  <a:pt x="1539096" y="521190"/>
                  <a:pt x="1355705" y="523220"/>
                </a:cubicBezTo>
                <a:cubicBezTo>
                  <a:pt x="1172314" y="525250"/>
                  <a:pt x="890698" y="463945"/>
                  <a:pt x="689245" y="523220"/>
                </a:cubicBezTo>
                <a:cubicBezTo>
                  <a:pt x="487792" y="582495"/>
                  <a:pt x="333708" y="481511"/>
                  <a:pt x="0" y="523220"/>
                </a:cubicBezTo>
                <a:cubicBezTo>
                  <a:pt x="-2691" y="380981"/>
                  <a:pt x="34706" y="2138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88352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371600">
              <a:buClr>
                <a:srgbClr val="000000"/>
              </a:buClr>
              <a:defRPr/>
            </a:pP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triệu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đó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triệu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trăm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triệu</a:t>
            </a:r>
            <a:endParaRPr lang="en-US" sz="42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AC9E7A-C967-4415-B1D4-AFB9E23B71F9}"/>
              </a:ext>
            </a:extLst>
          </p:cNvPr>
          <p:cNvSpPr txBox="1"/>
          <p:nvPr/>
        </p:nvSpPr>
        <p:spPr>
          <a:xfrm>
            <a:off x="575302" y="5557616"/>
            <a:ext cx="14794451" cy="738664"/>
          </a:xfrm>
          <a:custGeom>
            <a:avLst/>
            <a:gdLst>
              <a:gd name="connsiteX0" fmla="*/ 0 w 9862967"/>
              <a:gd name="connsiteY0" fmla="*/ 0 h 954107"/>
              <a:gd name="connsiteX1" fmla="*/ 678804 w 9862967"/>
              <a:gd name="connsiteY1" fmla="*/ 0 h 954107"/>
              <a:gd name="connsiteX2" fmla="*/ 1258979 w 9862967"/>
              <a:gd name="connsiteY2" fmla="*/ 0 h 954107"/>
              <a:gd name="connsiteX3" fmla="*/ 1839153 w 9862967"/>
              <a:gd name="connsiteY3" fmla="*/ 0 h 954107"/>
              <a:gd name="connsiteX4" fmla="*/ 2616587 w 9862967"/>
              <a:gd name="connsiteY4" fmla="*/ 0 h 954107"/>
              <a:gd name="connsiteX5" fmla="*/ 3394021 w 9862967"/>
              <a:gd name="connsiteY5" fmla="*/ 0 h 954107"/>
              <a:gd name="connsiteX6" fmla="*/ 3974196 w 9862967"/>
              <a:gd name="connsiteY6" fmla="*/ 0 h 954107"/>
              <a:gd name="connsiteX7" fmla="*/ 4653000 w 9862967"/>
              <a:gd name="connsiteY7" fmla="*/ 0 h 954107"/>
              <a:gd name="connsiteX8" fmla="*/ 5233174 w 9862967"/>
              <a:gd name="connsiteY8" fmla="*/ 0 h 954107"/>
              <a:gd name="connsiteX9" fmla="*/ 5911978 w 9862967"/>
              <a:gd name="connsiteY9" fmla="*/ 0 h 954107"/>
              <a:gd name="connsiteX10" fmla="*/ 6196264 w 9862967"/>
              <a:gd name="connsiteY10" fmla="*/ 0 h 954107"/>
              <a:gd name="connsiteX11" fmla="*/ 6579179 w 9862967"/>
              <a:gd name="connsiteY11" fmla="*/ 0 h 954107"/>
              <a:gd name="connsiteX12" fmla="*/ 7257983 w 9862967"/>
              <a:gd name="connsiteY12" fmla="*/ 0 h 954107"/>
              <a:gd name="connsiteX13" fmla="*/ 7542269 w 9862967"/>
              <a:gd name="connsiteY13" fmla="*/ 0 h 954107"/>
              <a:gd name="connsiteX14" fmla="*/ 8221073 w 9862967"/>
              <a:gd name="connsiteY14" fmla="*/ 0 h 954107"/>
              <a:gd name="connsiteX15" fmla="*/ 8603988 w 9862967"/>
              <a:gd name="connsiteY15" fmla="*/ 0 h 954107"/>
              <a:gd name="connsiteX16" fmla="*/ 9184163 w 9862967"/>
              <a:gd name="connsiteY16" fmla="*/ 0 h 954107"/>
              <a:gd name="connsiteX17" fmla="*/ 9862967 w 9862967"/>
              <a:gd name="connsiteY17" fmla="*/ 0 h 954107"/>
              <a:gd name="connsiteX18" fmla="*/ 9862967 w 9862967"/>
              <a:gd name="connsiteY18" fmla="*/ 467512 h 954107"/>
              <a:gd name="connsiteX19" fmla="*/ 9862967 w 9862967"/>
              <a:gd name="connsiteY19" fmla="*/ 954107 h 954107"/>
              <a:gd name="connsiteX20" fmla="*/ 9085533 w 9862967"/>
              <a:gd name="connsiteY20" fmla="*/ 954107 h 954107"/>
              <a:gd name="connsiteX21" fmla="*/ 8603988 w 9862967"/>
              <a:gd name="connsiteY21" fmla="*/ 954107 h 954107"/>
              <a:gd name="connsiteX22" fmla="*/ 7925184 w 9862967"/>
              <a:gd name="connsiteY22" fmla="*/ 954107 h 954107"/>
              <a:gd name="connsiteX23" fmla="*/ 7640899 w 9862967"/>
              <a:gd name="connsiteY23" fmla="*/ 954107 h 954107"/>
              <a:gd name="connsiteX24" fmla="*/ 7257983 w 9862967"/>
              <a:gd name="connsiteY24" fmla="*/ 954107 h 954107"/>
              <a:gd name="connsiteX25" fmla="*/ 6579179 w 9862967"/>
              <a:gd name="connsiteY25" fmla="*/ 954107 h 954107"/>
              <a:gd name="connsiteX26" fmla="*/ 5999005 w 9862967"/>
              <a:gd name="connsiteY26" fmla="*/ 954107 h 954107"/>
              <a:gd name="connsiteX27" fmla="*/ 5418830 w 9862967"/>
              <a:gd name="connsiteY27" fmla="*/ 954107 h 954107"/>
              <a:gd name="connsiteX28" fmla="*/ 4641396 w 9862967"/>
              <a:gd name="connsiteY28" fmla="*/ 954107 h 954107"/>
              <a:gd name="connsiteX29" fmla="*/ 3962592 w 9862967"/>
              <a:gd name="connsiteY29" fmla="*/ 954107 h 954107"/>
              <a:gd name="connsiteX30" fmla="*/ 3185158 w 9862967"/>
              <a:gd name="connsiteY30" fmla="*/ 954107 h 954107"/>
              <a:gd name="connsiteX31" fmla="*/ 2506354 w 9862967"/>
              <a:gd name="connsiteY31" fmla="*/ 954107 h 954107"/>
              <a:gd name="connsiteX32" fmla="*/ 2024809 w 9862967"/>
              <a:gd name="connsiteY32" fmla="*/ 954107 h 954107"/>
              <a:gd name="connsiteX33" fmla="*/ 1346005 w 9862967"/>
              <a:gd name="connsiteY33" fmla="*/ 954107 h 954107"/>
              <a:gd name="connsiteX34" fmla="*/ 568571 w 9862967"/>
              <a:gd name="connsiteY34" fmla="*/ 954107 h 954107"/>
              <a:gd name="connsiteX35" fmla="*/ 0 w 9862967"/>
              <a:gd name="connsiteY35" fmla="*/ 954107 h 954107"/>
              <a:gd name="connsiteX36" fmla="*/ 0 w 9862967"/>
              <a:gd name="connsiteY36" fmla="*/ 505677 h 954107"/>
              <a:gd name="connsiteX37" fmla="*/ 0 w 9862967"/>
              <a:gd name="connsiteY37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862967" h="954107" fill="none" extrusionOk="0">
                <a:moveTo>
                  <a:pt x="0" y="0"/>
                </a:moveTo>
                <a:cubicBezTo>
                  <a:pt x="254452" y="-32440"/>
                  <a:pt x="489731" y="71605"/>
                  <a:pt x="678804" y="0"/>
                </a:cubicBezTo>
                <a:cubicBezTo>
                  <a:pt x="867877" y="-71605"/>
                  <a:pt x="1098390" y="22536"/>
                  <a:pt x="1258979" y="0"/>
                </a:cubicBezTo>
                <a:cubicBezTo>
                  <a:pt x="1419569" y="-22536"/>
                  <a:pt x="1690068" y="5884"/>
                  <a:pt x="1839153" y="0"/>
                </a:cubicBezTo>
                <a:cubicBezTo>
                  <a:pt x="1988238" y="-5884"/>
                  <a:pt x="2433405" y="45861"/>
                  <a:pt x="2616587" y="0"/>
                </a:cubicBezTo>
                <a:cubicBezTo>
                  <a:pt x="2799769" y="-45861"/>
                  <a:pt x="3069401" y="73730"/>
                  <a:pt x="3394021" y="0"/>
                </a:cubicBezTo>
                <a:cubicBezTo>
                  <a:pt x="3718641" y="-73730"/>
                  <a:pt x="3715959" y="18165"/>
                  <a:pt x="3974196" y="0"/>
                </a:cubicBezTo>
                <a:cubicBezTo>
                  <a:pt x="4232433" y="-18165"/>
                  <a:pt x="4347670" y="43751"/>
                  <a:pt x="4653000" y="0"/>
                </a:cubicBezTo>
                <a:cubicBezTo>
                  <a:pt x="4958330" y="-43751"/>
                  <a:pt x="4990792" y="55656"/>
                  <a:pt x="5233174" y="0"/>
                </a:cubicBezTo>
                <a:cubicBezTo>
                  <a:pt x="5475556" y="-55656"/>
                  <a:pt x="5735979" y="46606"/>
                  <a:pt x="5911978" y="0"/>
                </a:cubicBezTo>
                <a:cubicBezTo>
                  <a:pt x="6087977" y="-46606"/>
                  <a:pt x="6083783" y="19746"/>
                  <a:pt x="6196264" y="0"/>
                </a:cubicBezTo>
                <a:cubicBezTo>
                  <a:pt x="6308745" y="-19746"/>
                  <a:pt x="6398689" y="35744"/>
                  <a:pt x="6579179" y="0"/>
                </a:cubicBezTo>
                <a:cubicBezTo>
                  <a:pt x="6759669" y="-35744"/>
                  <a:pt x="7003676" y="57329"/>
                  <a:pt x="7257983" y="0"/>
                </a:cubicBezTo>
                <a:cubicBezTo>
                  <a:pt x="7512290" y="-57329"/>
                  <a:pt x="7424736" y="29336"/>
                  <a:pt x="7542269" y="0"/>
                </a:cubicBezTo>
                <a:cubicBezTo>
                  <a:pt x="7659802" y="-29336"/>
                  <a:pt x="8038311" y="253"/>
                  <a:pt x="8221073" y="0"/>
                </a:cubicBezTo>
                <a:cubicBezTo>
                  <a:pt x="8403835" y="-253"/>
                  <a:pt x="8418461" y="17447"/>
                  <a:pt x="8603988" y="0"/>
                </a:cubicBezTo>
                <a:cubicBezTo>
                  <a:pt x="8789516" y="-17447"/>
                  <a:pt x="8944722" y="59707"/>
                  <a:pt x="9184163" y="0"/>
                </a:cubicBezTo>
                <a:cubicBezTo>
                  <a:pt x="9423605" y="-59707"/>
                  <a:pt x="9645531" y="56741"/>
                  <a:pt x="9862967" y="0"/>
                </a:cubicBezTo>
                <a:cubicBezTo>
                  <a:pt x="9871832" y="213665"/>
                  <a:pt x="9836916" y="267626"/>
                  <a:pt x="9862967" y="467512"/>
                </a:cubicBezTo>
                <a:cubicBezTo>
                  <a:pt x="9889018" y="667398"/>
                  <a:pt x="9855301" y="850914"/>
                  <a:pt x="9862967" y="954107"/>
                </a:cubicBezTo>
                <a:cubicBezTo>
                  <a:pt x="9544216" y="995593"/>
                  <a:pt x="9440313" y="864058"/>
                  <a:pt x="9085533" y="954107"/>
                </a:cubicBezTo>
                <a:cubicBezTo>
                  <a:pt x="8730753" y="1044156"/>
                  <a:pt x="8753994" y="922962"/>
                  <a:pt x="8603988" y="954107"/>
                </a:cubicBezTo>
                <a:cubicBezTo>
                  <a:pt x="8453982" y="985252"/>
                  <a:pt x="8114607" y="884393"/>
                  <a:pt x="7925184" y="954107"/>
                </a:cubicBezTo>
                <a:cubicBezTo>
                  <a:pt x="7735761" y="1023821"/>
                  <a:pt x="7713763" y="952340"/>
                  <a:pt x="7640899" y="954107"/>
                </a:cubicBezTo>
                <a:cubicBezTo>
                  <a:pt x="7568036" y="955874"/>
                  <a:pt x="7399629" y="933249"/>
                  <a:pt x="7257983" y="954107"/>
                </a:cubicBezTo>
                <a:cubicBezTo>
                  <a:pt x="7116337" y="974965"/>
                  <a:pt x="6772697" y="943811"/>
                  <a:pt x="6579179" y="954107"/>
                </a:cubicBezTo>
                <a:cubicBezTo>
                  <a:pt x="6385661" y="964403"/>
                  <a:pt x="6168182" y="923184"/>
                  <a:pt x="5999005" y="954107"/>
                </a:cubicBezTo>
                <a:cubicBezTo>
                  <a:pt x="5829828" y="985030"/>
                  <a:pt x="5646630" y="898040"/>
                  <a:pt x="5418830" y="954107"/>
                </a:cubicBezTo>
                <a:cubicBezTo>
                  <a:pt x="5191031" y="1010174"/>
                  <a:pt x="4813475" y="904304"/>
                  <a:pt x="4641396" y="954107"/>
                </a:cubicBezTo>
                <a:cubicBezTo>
                  <a:pt x="4469317" y="1003910"/>
                  <a:pt x="4269356" y="918185"/>
                  <a:pt x="3962592" y="954107"/>
                </a:cubicBezTo>
                <a:cubicBezTo>
                  <a:pt x="3655828" y="990029"/>
                  <a:pt x="3425900" y="918237"/>
                  <a:pt x="3185158" y="954107"/>
                </a:cubicBezTo>
                <a:cubicBezTo>
                  <a:pt x="2944416" y="989977"/>
                  <a:pt x="2684758" y="905928"/>
                  <a:pt x="2506354" y="954107"/>
                </a:cubicBezTo>
                <a:cubicBezTo>
                  <a:pt x="2327950" y="1002286"/>
                  <a:pt x="2207418" y="953056"/>
                  <a:pt x="2024809" y="954107"/>
                </a:cubicBezTo>
                <a:cubicBezTo>
                  <a:pt x="1842201" y="955158"/>
                  <a:pt x="1484765" y="906975"/>
                  <a:pt x="1346005" y="954107"/>
                </a:cubicBezTo>
                <a:cubicBezTo>
                  <a:pt x="1207245" y="1001239"/>
                  <a:pt x="779821" y="887450"/>
                  <a:pt x="568571" y="954107"/>
                </a:cubicBezTo>
                <a:cubicBezTo>
                  <a:pt x="357321" y="1020764"/>
                  <a:pt x="203568" y="943908"/>
                  <a:pt x="0" y="954107"/>
                </a:cubicBezTo>
                <a:cubicBezTo>
                  <a:pt x="-3991" y="816410"/>
                  <a:pt x="29545" y="692294"/>
                  <a:pt x="0" y="505677"/>
                </a:cubicBezTo>
                <a:cubicBezTo>
                  <a:pt x="-29545" y="319060"/>
                  <a:pt x="29423" y="103626"/>
                  <a:pt x="0" y="0"/>
                </a:cubicBezTo>
                <a:close/>
              </a:path>
              <a:path w="9862967" h="954107" stroke="0" extrusionOk="0">
                <a:moveTo>
                  <a:pt x="0" y="0"/>
                </a:moveTo>
                <a:cubicBezTo>
                  <a:pt x="146773" y="-38402"/>
                  <a:pt x="226710" y="13191"/>
                  <a:pt x="382915" y="0"/>
                </a:cubicBezTo>
                <a:cubicBezTo>
                  <a:pt x="539121" y="-13191"/>
                  <a:pt x="928962" y="68447"/>
                  <a:pt x="1160349" y="0"/>
                </a:cubicBezTo>
                <a:cubicBezTo>
                  <a:pt x="1391736" y="-68447"/>
                  <a:pt x="1508028" y="2191"/>
                  <a:pt x="1740524" y="0"/>
                </a:cubicBezTo>
                <a:cubicBezTo>
                  <a:pt x="1973020" y="-2191"/>
                  <a:pt x="2069443" y="26681"/>
                  <a:pt x="2222068" y="0"/>
                </a:cubicBezTo>
                <a:cubicBezTo>
                  <a:pt x="2374693" y="-26681"/>
                  <a:pt x="2802778" y="6402"/>
                  <a:pt x="2999502" y="0"/>
                </a:cubicBezTo>
                <a:cubicBezTo>
                  <a:pt x="3196226" y="-6402"/>
                  <a:pt x="3481755" y="79391"/>
                  <a:pt x="3678307" y="0"/>
                </a:cubicBezTo>
                <a:cubicBezTo>
                  <a:pt x="3874859" y="-79391"/>
                  <a:pt x="4207827" y="82984"/>
                  <a:pt x="4455740" y="0"/>
                </a:cubicBezTo>
                <a:cubicBezTo>
                  <a:pt x="4703653" y="-82984"/>
                  <a:pt x="4683161" y="24084"/>
                  <a:pt x="4740026" y="0"/>
                </a:cubicBezTo>
                <a:cubicBezTo>
                  <a:pt x="4796891" y="-24084"/>
                  <a:pt x="4986844" y="43943"/>
                  <a:pt x="5122941" y="0"/>
                </a:cubicBezTo>
                <a:cubicBezTo>
                  <a:pt x="5259039" y="-43943"/>
                  <a:pt x="5355390" y="36317"/>
                  <a:pt x="5505856" y="0"/>
                </a:cubicBezTo>
                <a:cubicBezTo>
                  <a:pt x="5656323" y="-36317"/>
                  <a:pt x="5807451" y="41790"/>
                  <a:pt x="5987401" y="0"/>
                </a:cubicBezTo>
                <a:cubicBezTo>
                  <a:pt x="6167352" y="-41790"/>
                  <a:pt x="6435238" y="66707"/>
                  <a:pt x="6764835" y="0"/>
                </a:cubicBezTo>
                <a:cubicBezTo>
                  <a:pt x="7094432" y="-66707"/>
                  <a:pt x="7327535" y="34424"/>
                  <a:pt x="7542269" y="0"/>
                </a:cubicBezTo>
                <a:cubicBezTo>
                  <a:pt x="7757003" y="-34424"/>
                  <a:pt x="7710814" y="1599"/>
                  <a:pt x="7826554" y="0"/>
                </a:cubicBezTo>
                <a:cubicBezTo>
                  <a:pt x="7942295" y="-1599"/>
                  <a:pt x="8357447" y="65672"/>
                  <a:pt x="8603988" y="0"/>
                </a:cubicBezTo>
                <a:cubicBezTo>
                  <a:pt x="8850529" y="-65672"/>
                  <a:pt x="9040402" y="53291"/>
                  <a:pt x="9184163" y="0"/>
                </a:cubicBezTo>
                <a:cubicBezTo>
                  <a:pt x="9327924" y="-53291"/>
                  <a:pt x="9698964" y="62199"/>
                  <a:pt x="9862967" y="0"/>
                </a:cubicBezTo>
                <a:cubicBezTo>
                  <a:pt x="9866555" y="117783"/>
                  <a:pt x="9843906" y="345808"/>
                  <a:pt x="9862967" y="477054"/>
                </a:cubicBezTo>
                <a:cubicBezTo>
                  <a:pt x="9882028" y="608300"/>
                  <a:pt x="9815303" y="774076"/>
                  <a:pt x="9862967" y="954107"/>
                </a:cubicBezTo>
                <a:cubicBezTo>
                  <a:pt x="9704672" y="1001747"/>
                  <a:pt x="9444132" y="945922"/>
                  <a:pt x="9184163" y="954107"/>
                </a:cubicBezTo>
                <a:cubicBezTo>
                  <a:pt x="8924194" y="962292"/>
                  <a:pt x="9040977" y="931458"/>
                  <a:pt x="8899877" y="954107"/>
                </a:cubicBezTo>
                <a:cubicBezTo>
                  <a:pt x="8758777" y="976756"/>
                  <a:pt x="8477799" y="943601"/>
                  <a:pt x="8221073" y="954107"/>
                </a:cubicBezTo>
                <a:cubicBezTo>
                  <a:pt x="7964347" y="964613"/>
                  <a:pt x="7933293" y="945375"/>
                  <a:pt x="7739528" y="954107"/>
                </a:cubicBezTo>
                <a:cubicBezTo>
                  <a:pt x="7545763" y="962839"/>
                  <a:pt x="7380687" y="886790"/>
                  <a:pt x="7159354" y="954107"/>
                </a:cubicBezTo>
                <a:cubicBezTo>
                  <a:pt x="6938021" y="1021424"/>
                  <a:pt x="6650577" y="926306"/>
                  <a:pt x="6480549" y="954107"/>
                </a:cubicBezTo>
                <a:cubicBezTo>
                  <a:pt x="6310522" y="981908"/>
                  <a:pt x="6174645" y="898341"/>
                  <a:pt x="5900375" y="954107"/>
                </a:cubicBezTo>
                <a:cubicBezTo>
                  <a:pt x="5626105" y="1009873"/>
                  <a:pt x="5712550" y="940822"/>
                  <a:pt x="5616089" y="954107"/>
                </a:cubicBezTo>
                <a:cubicBezTo>
                  <a:pt x="5519628" y="967392"/>
                  <a:pt x="5164646" y="894865"/>
                  <a:pt x="5035915" y="954107"/>
                </a:cubicBezTo>
                <a:cubicBezTo>
                  <a:pt x="4907184" y="1013349"/>
                  <a:pt x="4550703" y="896246"/>
                  <a:pt x="4258481" y="954107"/>
                </a:cubicBezTo>
                <a:cubicBezTo>
                  <a:pt x="3966259" y="1011968"/>
                  <a:pt x="3900331" y="949482"/>
                  <a:pt x="3678307" y="954107"/>
                </a:cubicBezTo>
                <a:cubicBezTo>
                  <a:pt x="3456283" y="958732"/>
                  <a:pt x="3376025" y="950559"/>
                  <a:pt x="3295391" y="954107"/>
                </a:cubicBezTo>
                <a:cubicBezTo>
                  <a:pt x="3214757" y="957655"/>
                  <a:pt x="3069925" y="931604"/>
                  <a:pt x="2912476" y="954107"/>
                </a:cubicBezTo>
                <a:cubicBezTo>
                  <a:pt x="2755027" y="976610"/>
                  <a:pt x="2500327" y="935648"/>
                  <a:pt x="2233672" y="954107"/>
                </a:cubicBezTo>
                <a:cubicBezTo>
                  <a:pt x="1967017" y="972566"/>
                  <a:pt x="1983409" y="928717"/>
                  <a:pt x="1752127" y="954107"/>
                </a:cubicBezTo>
                <a:cubicBezTo>
                  <a:pt x="1520845" y="979497"/>
                  <a:pt x="1536372" y="946601"/>
                  <a:pt x="1369212" y="954107"/>
                </a:cubicBezTo>
                <a:cubicBezTo>
                  <a:pt x="1202053" y="961613"/>
                  <a:pt x="851761" y="883340"/>
                  <a:pt x="690408" y="954107"/>
                </a:cubicBezTo>
                <a:cubicBezTo>
                  <a:pt x="529055" y="1024874"/>
                  <a:pt x="229640" y="945675"/>
                  <a:pt x="0" y="954107"/>
                </a:cubicBezTo>
                <a:cubicBezTo>
                  <a:pt x="-20756" y="800943"/>
                  <a:pt x="48724" y="592861"/>
                  <a:pt x="0" y="477054"/>
                </a:cubicBezTo>
                <a:cubicBezTo>
                  <a:pt x="-48724" y="361247"/>
                  <a:pt x="37889" y="18929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88352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 defTabSz="1371600">
              <a:buClr>
                <a:srgbClr val="000000"/>
              </a:buClr>
              <a:defRPr/>
            </a:pP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78 654 900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3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triệu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nghìn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đơn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vị</a:t>
            </a:r>
            <a:endParaRPr lang="en-US" sz="42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843C0B9-AB80-416C-858B-7FBC22B3496F}"/>
              </a:ext>
            </a:extLst>
          </p:cNvPr>
          <p:cNvSpPr txBox="1"/>
          <p:nvPr/>
        </p:nvSpPr>
        <p:spPr>
          <a:xfrm>
            <a:off x="575301" y="7097407"/>
            <a:ext cx="14697049" cy="1384995"/>
          </a:xfrm>
          <a:custGeom>
            <a:avLst/>
            <a:gdLst>
              <a:gd name="connsiteX0" fmla="*/ 0 w 9862968"/>
              <a:gd name="connsiteY0" fmla="*/ 0 h 662938"/>
              <a:gd name="connsiteX1" fmla="*/ 678804 w 9862968"/>
              <a:gd name="connsiteY1" fmla="*/ 0 h 662938"/>
              <a:gd name="connsiteX2" fmla="*/ 1258979 w 9862968"/>
              <a:gd name="connsiteY2" fmla="*/ 0 h 662938"/>
              <a:gd name="connsiteX3" fmla="*/ 1839153 w 9862968"/>
              <a:gd name="connsiteY3" fmla="*/ 0 h 662938"/>
              <a:gd name="connsiteX4" fmla="*/ 2616587 w 9862968"/>
              <a:gd name="connsiteY4" fmla="*/ 0 h 662938"/>
              <a:gd name="connsiteX5" fmla="*/ 3394021 w 9862968"/>
              <a:gd name="connsiteY5" fmla="*/ 0 h 662938"/>
              <a:gd name="connsiteX6" fmla="*/ 3974196 w 9862968"/>
              <a:gd name="connsiteY6" fmla="*/ 0 h 662938"/>
              <a:gd name="connsiteX7" fmla="*/ 4653000 w 9862968"/>
              <a:gd name="connsiteY7" fmla="*/ 0 h 662938"/>
              <a:gd name="connsiteX8" fmla="*/ 5233175 w 9862968"/>
              <a:gd name="connsiteY8" fmla="*/ 0 h 662938"/>
              <a:gd name="connsiteX9" fmla="*/ 5911979 w 9862968"/>
              <a:gd name="connsiteY9" fmla="*/ 0 h 662938"/>
              <a:gd name="connsiteX10" fmla="*/ 6196265 w 9862968"/>
              <a:gd name="connsiteY10" fmla="*/ 0 h 662938"/>
              <a:gd name="connsiteX11" fmla="*/ 6579180 w 9862968"/>
              <a:gd name="connsiteY11" fmla="*/ 0 h 662938"/>
              <a:gd name="connsiteX12" fmla="*/ 7257984 w 9862968"/>
              <a:gd name="connsiteY12" fmla="*/ 0 h 662938"/>
              <a:gd name="connsiteX13" fmla="*/ 7542270 w 9862968"/>
              <a:gd name="connsiteY13" fmla="*/ 0 h 662938"/>
              <a:gd name="connsiteX14" fmla="*/ 8221074 w 9862968"/>
              <a:gd name="connsiteY14" fmla="*/ 0 h 662938"/>
              <a:gd name="connsiteX15" fmla="*/ 8603989 w 9862968"/>
              <a:gd name="connsiteY15" fmla="*/ 0 h 662938"/>
              <a:gd name="connsiteX16" fmla="*/ 9184164 w 9862968"/>
              <a:gd name="connsiteY16" fmla="*/ 0 h 662938"/>
              <a:gd name="connsiteX17" fmla="*/ 9862968 w 9862968"/>
              <a:gd name="connsiteY17" fmla="*/ 0 h 662938"/>
              <a:gd name="connsiteX18" fmla="*/ 9862968 w 9862968"/>
              <a:gd name="connsiteY18" fmla="*/ 324840 h 662938"/>
              <a:gd name="connsiteX19" fmla="*/ 9862968 w 9862968"/>
              <a:gd name="connsiteY19" fmla="*/ 662938 h 662938"/>
              <a:gd name="connsiteX20" fmla="*/ 9085534 w 9862968"/>
              <a:gd name="connsiteY20" fmla="*/ 662938 h 662938"/>
              <a:gd name="connsiteX21" fmla="*/ 8603989 w 9862968"/>
              <a:gd name="connsiteY21" fmla="*/ 662938 h 662938"/>
              <a:gd name="connsiteX22" fmla="*/ 7925185 w 9862968"/>
              <a:gd name="connsiteY22" fmla="*/ 662938 h 662938"/>
              <a:gd name="connsiteX23" fmla="*/ 7640899 w 9862968"/>
              <a:gd name="connsiteY23" fmla="*/ 662938 h 662938"/>
              <a:gd name="connsiteX24" fmla="*/ 7257984 w 9862968"/>
              <a:gd name="connsiteY24" fmla="*/ 662938 h 662938"/>
              <a:gd name="connsiteX25" fmla="*/ 6579180 w 9862968"/>
              <a:gd name="connsiteY25" fmla="*/ 662938 h 662938"/>
              <a:gd name="connsiteX26" fmla="*/ 5999005 w 9862968"/>
              <a:gd name="connsiteY26" fmla="*/ 662938 h 662938"/>
              <a:gd name="connsiteX27" fmla="*/ 5418831 w 9862968"/>
              <a:gd name="connsiteY27" fmla="*/ 662938 h 662938"/>
              <a:gd name="connsiteX28" fmla="*/ 4641397 w 9862968"/>
              <a:gd name="connsiteY28" fmla="*/ 662938 h 662938"/>
              <a:gd name="connsiteX29" fmla="*/ 3962592 w 9862968"/>
              <a:gd name="connsiteY29" fmla="*/ 662938 h 662938"/>
              <a:gd name="connsiteX30" fmla="*/ 3185158 w 9862968"/>
              <a:gd name="connsiteY30" fmla="*/ 662938 h 662938"/>
              <a:gd name="connsiteX31" fmla="*/ 2506354 w 9862968"/>
              <a:gd name="connsiteY31" fmla="*/ 662938 h 662938"/>
              <a:gd name="connsiteX32" fmla="*/ 2024809 w 9862968"/>
              <a:gd name="connsiteY32" fmla="*/ 662938 h 662938"/>
              <a:gd name="connsiteX33" fmla="*/ 1346005 w 9862968"/>
              <a:gd name="connsiteY33" fmla="*/ 662938 h 662938"/>
              <a:gd name="connsiteX34" fmla="*/ 568571 w 9862968"/>
              <a:gd name="connsiteY34" fmla="*/ 662938 h 662938"/>
              <a:gd name="connsiteX35" fmla="*/ 0 w 9862968"/>
              <a:gd name="connsiteY35" fmla="*/ 662938 h 662938"/>
              <a:gd name="connsiteX36" fmla="*/ 0 w 9862968"/>
              <a:gd name="connsiteY36" fmla="*/ 351357 h 662938"/>
              <a:gd name="connsiteX37" fmla="*/ 0 w 9862968"/>
              <a:gd name="connsiteY37" fmla="*/ 0 h 66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862968" h="662938" fill="none" extrusionOk="0">
                <a:moveTo>
                  <a:pt x="0" y="0"/>
                </a:moveTo>
                <a:cubicBezTo>
                  <a:pt x="254452" y="-32440"/>
                  <a:pt x="489731" y="71605"/>
                  <a:pt x="678804" y="0"/>
                </a:cubicBezTo>
                <a:cubicBezTo>
                  <a:pt x="867877" y="-71605"/>
                  <a:pt x="1098390" y="22536"/>
                  <a:pt x="1258979" y="0"/>
                </a:cubicBezTo>
                <a:cubicBezTo>
                  <a:pt x="1419569" y="-22536"/>
                  <a:pt x="1690068" y="5884"/>
                  <a:pt x="1839153" y="0"/>
                </a:cubicBezTo>
                <a:cubicBezTo>
                  <a:pt x="1988238" y="-5884"/>
                  <a:pt x="2433405" y="45861"/>
                  <a:pt x="2616587" y="0"/>
                </a:cubicBezTo>
                <a:cubicBezTo>
                  <a:pt x="2799769" y="-45861"/>
                  <a:pt x="3069401" y="73730"/>
                  <a:pt x="3394021" y="0"/>
                </a:cubicBezTo>
                <a:cubicBezTo>
                  <a:pt x="3718641" y="-73730"/>
                  <a:pt x="3715959" y="18165"/>
                  <a:pt x="3974196" y="0"/>
                </a:cubicBezTo>
                <a:cubicBezTo>
                  <a:pt x="4232433" y="-18165"/>
                  <a:pt x="4347670" y="43751"/>
                  <a:pt x="4653000" y="0"/>
                </a:cubicBezTo>
                <a:cubicBezTo>
                  <a:pt x="4958330" y="-43751"/>
                  <a:pt x="4988935" y="55296"/>
                  <a:pt x="5233175" y="0"/>
                </a:cubicBezTo>
                <a:cubicBezTo>
                  <a:pt x="5477415" y="-55296"/>
                  <a:pt x="5735980" y="46606"/>
                  <a:pt x="5911979" y="0"/>
                </a:cubicBezTo>
                <a:cubicBezTo>
                  <a:pt x="6087978" y="-46606"/>
                  <a:pt x="6083784" y="19746"/>
                  <a:pt x="6196265" y="0"/>
                </a:cubicBezTo>
                <a:cubicBezTo>
                  <a:pt x="6308746" y="-19746"/>
                  <a:pt x="6398690" y="35744"/>
                  <a:pt x="6579180" y="0"/>
                </a:cubicBezTo>
                <a:cubicBezTo>
                  <a:pt x="6759670" y="-35744"/>
                  <a:pt x="7003677" y="57329"/>
                  <a:pt x="7257984" y="0"/>
                </a:cubicBezTo>
                <a:cubicBezTo>
                  <a:pt x="7512291" y="-57329"/>
                  <a:pt x="7424737" y="29336"/>
                  <a:pt x="7542270" y="0"/>
                </a:cubicBezTo>
                <a:cubicBezTo>
                  <a:pt x="7659803" y="-29336"/>
                  <a:pt x="8038312" y="253"/>
                  <a:pt x="8221074" y="0"/>
                </a:cubicBezTo>
                <a:cubicBezTo>
                  <a:pt x="8403836" y="-253"/>
                  <a:pt x="8418462" y="17447"/>
                  <a:pt x="8603989" y="0"/>
                </a:cubicBezTo>
                <a:cubicBezTo>
                  <a:pt x="8789517" y="-17447"/>
                  <a:pt x="8944723" y="59707"/>
                  <a:pt x="9184164" y="0"/>
                </a:cubicBezTo>
                <a:cubicBezTo>
                  <a:pt x="9423606" y="-59707"/>
                  <a:pt x="9645532" y="56741"/>
                  <a:pt x="9862968" y="0"/>
                </a:cubicBezTo>
                <a:cubicBezTo>
                  <a:pt x="9883637" y="119575"/>
                  <a:pt x="9855131" y="177747"/>
                  <a:pt x="9862968" y="324840"/>
                </a:cubicBezTo>
                <a:cubicBezTo>
                  <a:pt x="9870805" y="471933"/>
                  <a:pt x="9835389" y="553246"/>
                  <a:pt x="9862968" y="662938"/>
                </a:cubicBezTo>
                <a:cubicBezTo>
                  <a:pt x="9544217" y="704424"/>
                  <a:pt x="9440314" y="572889"/>
                  <a:pt x="9085534" y="662938"/>
                </a:cubicBezTo>
                <a:cubicBezTo>
                  <a:pt x="8730754" y="752987"/>
                  <a:pt x="8753995" y="631793"/>
                  <a:pt x="8603989" y="662938"/>
                </a:cubicBezTo>
                <a:cubicBezTo>
                  <a:pt x="8453983" y="694083"/>
                  <a:pt x="8114608" y="593224"/>
                  <a:pt x="7925185" y="662938"/>
                </a:cubicBezTo>
                <a:cubicBezTo>
                  <a:pt x="7735762" y="732652"/>
                  <a:pt x="7717353" y="632945"/>
                  <a:pt x="7640899" y="662938"/>
                </a:cubicBezTo>
                <a:cubicBezTo>
                  <a:pt x="7564445" y="692931"/>
                  <a:pt x="7395096" y="636717"/>
                  <a:pt x="7257984" y="662938"/>
                </a:cubicBezTo>
                <a:cubicBezTo>
                  <a:pt x="7120873" y="689159"/>
                  <a:pt x="6772698" y="652642"/>
                  <a:pt x="6579180" y="662938"/>
                </a:cubicBezTo>
                <a:cubicBezTo>
                  <a:pt x="6385662" y="673234"/>
                  <a:pt x="6169579" y="638577"/>
                  <a:pt x="5999005" y="662938"/>
                </a:cubicBezTo>
                <a:cubicBezTo>
                  <a:pt x="5828432" y="687299"/>
                  <a:pt x="5644313" y="603710"/>
                  <a:pt x="5418831" y="662938"/>
                </a:cubicBezTo>
                <a:cubicBezTo>
                  <a:pt x="5193349" y="722166"/>
                  <a:pt x="4813476" y="613135"/>
                  <a:pt x="4641397" y="662938"/>
                </a:cubicBezTo>
                <a:cubicBezTo>
                  <a:pt x="4469318" y="712741"/>
                  <a:pt x="4270407" y="632184"/>
                  <a:pt x="3962592" y="662938"/>
                </a:cubicBezTo>
                <a:cubicBezTo>
                  <a:pt x="3654777" y="693692"/>
                  <a:pt x="3425900" y="627068"/>
                  <a:pt x="3185158" y="662938"/>
                </a:cubicBezTo>
                <a:cubicBezTo>
                  <a:pt x="2944416" y="698808"/>
                  <a:pt x="2684758" y="614759"/>
                  <a:pt x="2506354" y="662938"/>
                </a:cubicBezTo>
                <a:cubicBezTo>
                  <a:pt x="2327950" y="711117"/>
                  <a:pt x="2207418" y="661887"/>
                  <a:pt x="2024809" y="662938"/>
                </a:cubicBezTo>
                <a:cubicBezTo>
                  <a:pt x="1842201" y="663989"/>
                  <a:pt x="1484765" y="615806"/>
                  <a:pt x="1346005" y="662938"/>
                </a:cubicBezTo>
                <a:cubicBezTo>
                  <a:pt x="1207245" y="710070"/>
                  <a:pt x="779821" y="596281"/>
                  <a:pt x="568571" y="662938"/>
                </a:cubicBezTo>
                <a:cubicBezTo>
                  <a:pt x="357321" y="729595"/>
                  <a:pt x="203568" y="652739"/>
                  <a:pt x="0" y="662938"/>
                </a:cubicBezTo>
                <a:cubicBezTo>
                  <a:pt x="-11916" y="549917"/>
                  <a:pt x="34126" y="444183"/>
                  <a:pt x="0" y="351357"/>
                </a:cubicBezTo>
                <a:cubicBezTo>
                  <a:pt x="-34126" y="258531"/>
                  <a:pt x="20429" y="139486"/>
                  <a:pt x="0" y="0"/>
                </a:cubicBezTo>
                <a:close/>
              </a:path>
              <a:path w="9862968" h="662938" stroke="0" extrusionOk="0">
                <a:moveTo>
                  <a:pt x="0" y="0"/>
                </a:moveTo>
                <a:cubicBezTo>
                  <a:pt x="146773" y="-38402"/>
                  <a:pt x="226710" y="13191"/>
                  <a:pt x="382915" y="0"/>
                </a:cubicBezTo>
                <a:cubicBezTo>
                  <a:pt x="539121" y="-13191"/>
                  <a:pt x="928962" y="68447"/>
                  <a:pt x="1160349" y="0"/>
                </a:cubicBezTo>
                <a:cubicBezTo>
                  <a:pt x="1391736" y="-68447"/>
                  <a:pt x="1508028" y="2191"/>
                  <a:pt x="1740524" y="0"/>
                </a:cubicBezTo>
                <a:cubicBezTo>
                  <a:pt x="1973020" y="-2191"/>
                  <a:pt x="2069149" y="22477"/>
                  <a:pt x="2222069" y="0"/>
                </a:cubicBezTo>
                <a:cubicBezTo>
                  <a:pt x="2374990" y="-22477"/>
                  <a:pt x="2802779" y="6402"/>
                  <a:pt x="2999503" y="0"/>
                </a:cubicBezTo>
                <a:cubicBezTo>
                  <a:pt x="3196227" y="-6402"/>
                  <a:pt x="3481937" y="849"/>
                  <a:pt x="3678307" y="0"/>
                </a:cubicBezTo>
                <a:cubicBezTo>
                  <a:pt x="3874677" y="-849"/>
                  <a:pt x="4203554" y="77471"/>
                  <a:pt x="4455741" y="0"/>
                </a:cubicBezTo>
                <a:cubicBezTo>
                  <a:pt x="4707928" y="-77471"/>
                  <a:pt x="4601797" y="4100"/>
                  <a:pt x="4740026" y="0"/>
                </a:cubicBezTo>
                <a:cubicBezTo>
                  <a:pt x="4878256" y="-4100"/>
                  <a:pt x="4985088" y="42661"/>
                  <a:pt x="5122942" y="0"/>
                </a:cubicBezTo>
                <a:cubicBezTo>
                  <a:pt x="5260796" y="-42661"/>
                  <a:pt x="5355391" y="36317"/>
                  <a:pt x="5505857" y="0"/>
                </a:cubicBezTo>
                <a:cubicBezTo>
                  <a:pt x="5656324" y="-36317"/>
                  <a:pt x="5807452" y="41790"/>
                  <a:pt x="5987402" y="0"/>
                </a:cubicBezTo>
                <a:cubicBezTo>
                  <a:pt x="6167353" y="-41790"/>
                  <a:pt x="6435239" y="66707"/>
                  <a:pt x="6764836" y="0"/>
                </a:cubicBezTo>
                <a:cubicBezTo>
                  <a:pt x="7094433" y="-66707"/>
                  <a:pt x="7327536" y="34424"/>
                  <a:pt x="7542270" y="0"/>
                </a:cubicBezTo>
                <a:cubicBezTo>
                  <a:pt x="7757004" y="-34424"/>
                  <a:pt x="7710815" y="1599"/>
                  <a:pt x="7826555" y="0"/>
                </a:cubicBezTo>
                <a:cubicBezTo>
                  <a:pt x="7942296" y="-1599"/>
                  <a:pt x="8357448" y="65672"/>
                  <a:pt x="8603989" y="0"/>
                </a:cubicBezTo>
                <a:cubicBezTo>
                  <a:pt x="8850530" y="-65672"/>
                  <a:pt x="9040403" y="53291"/>
                  <a:pt x="9184164" y="0"/>
                </a:cubicBezTo>
                <a:cubicBezTo>
                  <a:pt x="9327925" y="-53291"/>
                  <a:pt x="9698965" y="62199"/>
                  <a:pt x="9862968" y="0"/>
                </a:cubicBezTo>
                <a:cubicBezTo>
                  <a:pt x="9889886" y="114058"/>
                  <a:pt x="9838941" y="217852"/>
                  <a:pt x="9862968" y="331469"/>
                </a:cubicBezTo>
                <a:cubicBezTo>
                  <a:pt x="9886995" y="445086"/>
                  <a:pt x="9834580" y="515934"/>
                  <a:pt x="9862968" y="662938"/>
                </a:cubicBezTo>
                <a:cubicBezTo>
                  <a:pt x="9704673" y="710578"/>
                  <a:pt x="9444133" y="654753"/>
                  <a:pt x="9184164" y="662938"/>
                </a:cubicBezTo>
                <a:cubicBezTo>
                  <a:pt x="8924195" y="671123"/>
                  <a:pt x="9040978" y="640289"/>
                  <a:pt x="8899878" y="662938"/>
                </a:cubicBezTo>
                <a:cubicBezTo>
                  <a:pt x="8758778" y="685587"/>
                  <a:pt x="8477800" y="652432"/>
                  <a:pt x="8221074" y="662938"/>
                </a:cubicBezTo>
                <a:cubicBezTo>
                  <a:pt x="7964348" y="673444"/>
                  <a:pt x="7933294" y="654206"/>
                  <a:pt x="7739529" y="662938"/>
                </a:cubicBezTo>
                <a:cubicBezTo>
                  <a:pt x="7545764" y="671670"/>
                  <a:pt x="7383606" y="596790"/>
                  <a:pt x="7159354" y="662938"/>
                </a:cubicBezTo>
                <a:cubicBezTo>
                  <a:pt x="6935102" y="729086"/>
                  <a:pt x="6648820" y="634434"/>
                  <a:pt x="6480550" y="662938"/>
                </a:cubicBezTo>
                <a:cubicBezTo>
                  <a:pt x="6312280" y="691442"/>
                  <a:pt x="6174646" y="607172"/>
                  <a:pt x="5900376" y="662938"/>
                </a:cubicBezTo>
                <a:cubicBezTo>
                  <a:pt x="5626106" y="718704"/>
                  <a:pt x="5712551" y="649653"/>
                  <a:pt x="5616090" y="662938"/>
                </a:cubicBezTo>
                <a:cubicBezTo>
                  <a:pt x="5519629" y="676223"/>
                  <a:pt x="5168612" y="609106"/>
                  <a:pt x="5035915" y="662938"/>
                </a:cubicBezTo>
                <a:cubicBezTo>
                  <a:pt x="4903219" y="716770"/>
                  <a:pt x="4550703" y="605077"/>
                  <a:pt x="4258481" y="662938"/>
                </a:cubicBezTo>
                <a:cubicBezTo>
                  <a:pt x="3966259" y="720799"/>
                  <a:pt x="3900331" y="658313"/>
                  <a:pt x="3678307" y="662938"/>
                </a:cubicBezTo>
                <a:cubicBezTo>
                  <a:pt x="3456283" y="667563"/>
                  <a:pt x="3484790" y="657795"/>
                  <a:pt x="3295392" y="662938"/>
                </a:cubicBezTo>
                <a:cubicBezTo>
                  <a:pt x="3105995" y="668081"/>
                  <a:pt x="3076462" y="643184"/>
                  <a:pt x="2912476" y="662938"/>
                </a:cubicBezTo>
                <a:cubicBezTo>
                  <a:pt x="2748490" y="682692"/>
                  <a:pt x="2500327" y="644479"/>
                  <a:pt x="2233672" y="662938"/>
                </a:cubicBezTo>
                <a:cubicBezTo>
                  <a:pt x="1967017" y="681397"/>
                  <a:pt x="1983409" y="637548"/>
                  <a:pt x="1752127" y="662938"/>
                </a:cubicBezTo>
                <a:cubicBezTo>
                  <a:pt x="1520845" y="688328"/>
                  <a:pt x="1536372" y="655432"/>
                  <a:pt x="1369212" y="662938"/>
                </a:cubicBezTo>
                <a:cubicBezTo>
                  <a:pt x="1202053" y="670444"/>
                  <a:pt x="851761" y="592171"/>
                  <a:pt x="690408" y="662938"/>
                </a:cubicBezTo>
                <a:cubicBezTo>
                  <a:pt x="529055" y="733705"/>
                  <a:pt x="229640" y="654506"/>
                  <a:pt x="0" y="662938"/>
                </a:cubicBezTo>
                <a:cubicBezTo>
                  <a:pt x="-5662" y="506108"/>
                  <a:pt x="4140" y="475911"/>
                  <a:pt x="0" y="331469"/>
                </a:cubicBezTo>
                <a:cubicBezTo>
                  <a:pt x="-4140" y="187027"/>
                  <a:pt x="15085" y="133225"/>
                  <a:pt x="0" y="0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88352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371600">
              <a:buClr>
                <a:srgbClr val="000000"/>
              </a:buClr>
              <a:defRPr/>
            </a:pP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806 792 545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tám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trăm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sáu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triệu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bảy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trăm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chín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hai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nghìn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năm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trăm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bốn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lăm</a:t>
            </a:r>
            <a:endParaRPr lang="en-US" altLang="en-US" sz="4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9F3D777-657D-4F0A-AB24-7AEA9F5590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39" y="392205"/>
            <a:ext cx="2095082" cy="21241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151A224-1E3F-4073-8E50-CE376EC04FF0}"/>
              </a:ext>
            </a:extLst>
          </p:cNvPr>
          <p:cNvSpPr txBox="1"/>
          <p:nvPr/>
        </p:nvSpPr>
        <p:spPr>
          <a:xfrm>
            <a:off x="575302" y="8886154"/>
            <a:ext cx="14678347" cy="738664"/>
          </a:xfrm>
          <a:custGeom>
            <a:avLst/>
            <a:gdLst>
              <a:gd name="connsiteX0" fmla="*/ 0 w 9881058"/>
              <a:gd name="connsiteY0" fmla="*/ 0 h 662938"/>
              <a:gd name="connsiteX1" fmla="*/ 680049 w 9881058"/>
              <a:gd name="connsiteY1" fmla="*/ 0 h 662938"/>
              <a:gd name="connsiteX2" fmla="*/ 1261288 w 9881058"/>
              <a:gd name="connsiteY2" fmla="*/ 0 h 662938"/>
              <a:gd name="connsiteX3" fmla="*/ 1842527 w 9881058"/>
              <a:gd name="connsiteY3" fmla="*/ 0 h 662938"/>
              <a:gd name="connsiteX4" fmla="*/ 2621387 w 9881058"/>
              <a:gd name="connsiteY4" fmla="*/ 0 h 662938"/>
              <a:gd name="connsiteX5" fmla="*/ 3400246 w 9881058"/>
              <a:gd name="connsiteY5" fmla="*/ 0 h 662938"/>
              <a:gd name="connsiteX6" fmla="*/ 3981485 w 9881058"/>
              <a:gd name="connsiteY6" fmla="*/ 0 h 662938"/>
              <a:gd name="connsiteX7" fmla="*/ 4661534 w 9881058"/>
              <a:gd name="connsiteY7" fmla="*/ 0 h 662938"/>
              <a:gd name="connsiteX8" fmla="*/ 5242773 w 9881058"/>
              <a:gd name="connsiteY8" fmla="*/ 0 h 662938"/>
              <a:gd name="connsiteX9" fmla="*/ 5922822 w 9881058"/>
              <a:gd name="connsiteY9" fmla="*/ 0 h 662938"/>
              <a:gd name="connsiteX10" fmla="*/ 6207629 w 9881058"/>
              <a:gd name="connsiteY10" fmla="*/ 0 h 662938"/>
              <a:gd name="connsiteX11" fmla="*/ 6591247 w 9881058"/>
              <a:gd name="connsiteY11" fmla="*/ 0 h 662938"/>
              <a:gd name="connsiteX12" fmla="*/ 7271296 w 9881058"/>
              <a:gd name="connsiteY12" fmla="*/ 0 h 662938"/>
              <a:gd name="connsiteX13" fmla="*/ 7556103 w 9881058"/>
              <a:gd name="connsiteY13" fmla="*/ 0 h 662938"/>
              <a:gd name="connsiteX14" fmla="*/ 8236152 w 9881058"/>
              <a:gd name="connsiteY14" fmla="*/ 0 h 662938"/>
              <a:gd name="connsiteX15" fmla="*/ 8619770 w 9881058"/>
              <a:gd name="connsiteY15" fmla="*/ 0 h 662938"/>
              <a:gd name="connsiteX16" fmla="*/ 9201009 w 9881058"/>
              <a:gd name="connsiteY16" fmla="*/ 0 h 662938"/>
              <a:gd name="connsiteX17" fmla="*/ 9881058 w 9881058"/>
              <a:gd name="connsiteY17" fmla="*/ 0 h 662938"/>
              <a:gd name="connsiteX18" fmla="*/ 9881058 w 9881058"/>
              <a:gd name="connsiteY18" fmla="*/ 324840 h 662938"/>
              <a:gd name="connsiteX19" fmla="*/ 9881058 w 9881058"/>
              <a:gd name="connsiteY19" fmla="*/ 662938 h 662938"/>
              <a:gd name="connsiteX20" fmla="*/ 9102198 w 9881058"/>
              <a:gd name="connsiteY20" fmla="*/ 662938 h 662938"/>
              <a:gd name="connsiteX21" fmla="*/ 8619770 w 9881058"/>
              <a:gd name="connsiteY21" fmla="*/ 662938 h 662938"/>
              <a:gd name="connsiteX22" fmla="*/ 7939721 w 9881058"/>
              <a:gd name="connsiteY22" fmla="*/ 662938 h 662938"/>
              <a:gd name="connsiteX23" fmla="*/ 7654914 w 9881058"/>
              <a:gd name="connsiteY23" fmla="*/ 662938 h 662938"/>
              <a:gd name="connsiteX24" fmla="*/ 7271296 w 9881058"/>
              <a:gd name="connsiteY24" fmla="*/ 662938 h 662938"/>
              <a:gd name="connsiteX25" fmla="*/ 6591247 w 9881058"/>
              <a:gd name="connsiteY25" fmla="*/ 662938 h 662938"/>
              <a:gd name="connsiteX26" fmla="*/ 6010008 w 9881058"/>
              <a:gd name="connsiteY26" fmla="*/ 662938 h 662938"/>
              <a:gd name="connsiteX27" fmla="*/ 5428770 w 9881058"/>
              <a:gd name="connsiteY27" fmla="*/ 662938 h 662938"/>
              <a:gd name="connsiteX28" fmla="*/ 4649910 w 9881058"/>
              <a:gd name="connsiteY28" fmla="*/ 662938 h 662938"/>
              <a:gd name="connsiteX29" fmla="*/ 3969860 w 9881058"/>
              <a:gd name="connsiteY29" fmla="*/ 662938 h 662938"/>
              <a:gd name="connsiteX30" fmla="*/ 3191000 w 9881058"/>
              <a:gd name="connsiteY30" fmla="*/ 662938 h 662938"/>
              <a:gd name="connsiteX31" fmla="*/ 2510951 w 9881058"/>
              <a:gd name="connsiteY31" fmla="*/ 662938 h 662938"/>
              <a:gd name="connsiteX32" fmla="*/ 2028523 w 9881058"/>
              <a:gd name="connsiteY32" fmla="*/ 662938 h 662938"/>
              <a:gd name="connsiteX33" fmla="*/ 1348474 w 9881058"/>
              <a:gd name="connsiteY33" fmla="*/ 662938 h 662938"/>
              <a:gd name="connsiteX34" fmla="*/ 569614 w 9881058"/>
              <a:gd name="connsiteY34" fmla="*/ 662938 h 662938"/>
              <a:gd name="connsiteX35" fmla="*/ 0 w 9881058"/>
              <a:gd name="connsiteY35" fmla="*/ 662938 h 662938"/>
              <a:gd name="connsiteX36" fmla="*/ 0 w 9881058"/>
              <a:gd name="connsiteY36" fmla="*/ 351357 h 662938"/>
              <a:gd name="connsiteX37" fmla="*/ 0 w 9881058"/>
              <a:gd name="connsiteY37" fmla="*/ 0 h 66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881058" h="662938" fill="none" extrusionOk="0">
                <a:moveTo>
                  <a:pt x="0" y="0"/>
                </a:moveTo>
                <a:cubicBezTo>
                  <a:pt x="335438" y="-24100"/>
                  <a:pt x="526379" y="64676"/>
                  <a:pt x="680049" y="0"/>
                </a:cubicBezTo>
                <a:cubicBezTo>
                  <a:pt x="833719" y="-64676"/>
                  <a:pt x="1018022" y="59259"/>
                  <a:pt x="1261288" y="0"/>
                </a:cubicBezTo>
                <a:cubicBezTo>
                  <a:pt x="1504554" y="-59259"/>
                  <a:pt x="1647770" y="54555"/>
                  <a:pt x="1842527" y="0"/>
                </a:cubicBezTo>
                <a:cubicBezTo>
                  <a:pt x="2037284" y="-54555"/>
                  <a:pt x="2457438" y="3727"/>
                  <a:pt x="2621387" y="0"/>
                </a:cubicBezTo>
                <a:cubicBezTo>
                  <a:pt x="2785336" y="-3727"/>
                  <a:pt x="3134148" y="56128"/>
                  <a:pt x="3400246" y="0"/>
                </a:cubicBezTo>
                <a:cubicBezTo>
                  <a:pt x="3666344" y="-56128"/>
                  <a:pt x="3827327" y="67858"/>
                  <a:pt x="3981485" y="0"/>
                </a:cubicBezTo>
                <a:cubicBezTo>
                  <a:pt x="4135643" y="-67858"/>
                  <a:pt x="4516471" y="51208"/>
                  <a:pt x="4661534" y="0"/>
                </a:cubicBezTo>
                <a:cubicBezTo>
                  <a:pt x="4806597" y="-51208"/>
                  <a:pt x="5114306" y="20999"/>
                  <a:pt x="5242773" y="0"/>
                </a:cubicBezTo>
                <a:cubicBezTo>
                  <a:pt x="5371240" y="-20999"/>
                  <a:pt x="5732989" y="53154"/>
                  <a:pt x="5922822" y="0"/>
                </a:cubicBezTo>
                <a:cubicBezTo>
                  <a:pt x="6112655" y="-53154"/>
                  <a:pt x="6084261" y="32608"/>
                  <a:pt x="6207629" y="0"/>
                </a:cubicBezTo>
                <a:cubicBezTo>
                  <a:pt x="6330997" y="-32608"/>
                  <a:pt x="6507305" y="21647"/>
                  <a:pt x="6591247" y="0"/>
                </a:cubicBezTo>
                <a:cubicBezTo>
                  <a:pt x="6675189" y="-21647"/>
                  <a:pt x="7034306" y="71009"/>
                  <a:pt x="7271296" y="0"/>
                </a:cubicBezTo>
                <a:cubicBezTo>
                  <a:pt x="7508286" y="-71009"/>
                  <a:pt x="7468630" y="22850"/>
                  <a:pt x="7556103" y="0"/>
                </a:cubicBezTo>
                <a:cubicBezTo>
                  <a:pt x="7643576" y="-22850"/>
                  <a:pt x="8056109" y="36593"/>
                  <a:pt x="8236152" y="0"/>
                </a:cubicBezTo>
                <a:cubicBezTo>
                  <a:pt x="8416195" y="-36593"/>
                  <a:pt x="8437037" y="12079"/>
                  <a:pt x="8619770" y="0"/>
                </a:cubicBezTo>
                <a:cubicBezTo>
                  <a:pt x="8802503" y="-12079"/>
                  <a:pt x="8997747" y="64689"/>
                  <a:pt x="9201009" y="0"/>
                </a:cubicBezTo>
                <a:cubicBezTo>
                  <a:pt x="9404271" y="-64689"/>
                  <a:pt x="9712159" y="36454"/>
                  <a:pt x="9881058" y="0"/>
                </a:cubicBezTo>
                <a:cubicBezTo>
                  <a:pt x="9901727" y="119575"/>
                  <a:pt x="9873221" y="177747"/>
                  <a:pt x="9881058" y="324840"/>
                </a:cubicBezTo>
                <a:cubicBezTo>
                  <a:pt x="9888895" y="471933"/>
                  <a:pt x="9853479" y="553246"/>
                  <a:pt x="9881058" y="662938"/>
                </a:cubicBezTo>
                <a:cubicBezTo>
                  <a:pt x="9540231" y="684580"/>
                  <a:pt x="9438307" y="648544"/>
                  <a:pt x="9102198" y="662938"/>
                </a:cubicBezTo>
                <a:cubicBezTo>
                  <a:pt x="8766089" y="677332"/>
                  <a:pt x="8793623" y="613740"/>
                  <a:pt x="8619770" y="662938"/>
                </a:cubicBezTo>
                <a:cubicBezTo>
                  <a:pt x="8445917" y="712136"/>
                  <a:pt x="8263653" y="610192"/>
                  <a:pt x="7939721" y="662938"/>
                </a:cubicBezTo>
                <a:cubicBezTo>
                  <a:pt x="7615789" y="715684"/>
                  <a:pt x="7722479" y="659000"/>
                  <a:pt x="7654914" y="662938"/>
                </a:cubicBezTo>
                <a:cubicBezTo>
                  <a:pt x="7587349" y="666876"/>
                  <a:pt x="7373882" y="631880"/>
                  <a:pt x="7271296" y="662938"/>
                </a:cubicBezTo>
                <a:cubicBezTo>
                  <a:pt x="7168710" y="693996"/>
                  <a:pt x="6801552" y="631041"/>
                  <a:pt x="6591247" y="662938"/>
                </a:cubicBezTo>
                <a:cubicBezTo>
                  <a:pt x="6380942" y="694835"/>
                  <a:pt x="6271689" y="645379"/>
                  <a:pt x="6010008" y="662938"/>
                </a:cubicBezTo>
                <a:cubicBezTo>
                  <a:pt x="5748327" y="680497"/>
                  <a:pt x="5678433" y="618743"/>
                  <a:pt x="5428770" y="662938"/>
                </a:cubicBezTo>
                <a:cubicBezTo>
                  <a:pt x="5179107" y="707133"/>
                  <a:pt x="5036174" y="588608"/>
                  <a:pt x="4649910" y="662938"/>
                </a:cubicBezTo>
                <a:cubicBezTo>
                  <a:pt x="4263646" y="737268"/>
                  <a:pt x="4157809" y="619520"/>
                  <a:pt x="3969860" y="662938"/>
                </a:cubicBezTo>
                <a:cubicBezTo>
                  <a:pt x="3781911" y="706356"/>
                  <a:pt x="3383018" y="579433"/>
                  <a:pt x="3191000" y="662938"/>
                </a:cubicBezTo>
                <a:cubicBezTo>
                  <a:pt x="2998982" y="746443"/>
                  <a:pt x="2698810" y="659198"/>
                  <a:pt x="2510951" y="662938"/>
                </a:cubicBezTo>
                <a:cubicBezTo>
                  <a:pt x="2323092" y="666678"/>
                  <a:pt x="2201823" y="631715"/>
                  <a:pt x="2028523" y="662938"/>
                </a:cubicBezTo>
                <a:cubicBezTo>
                  <a:pt x="1855223" y="694161"/>
                  <a:pt x="1619860" y="602222"/>
                  <a:pt x="1348474" y="662938"/>
                </a:cubicBezTo>
                <a:cubicBezTo>
                  <a:pt x="1077088" y="723654"/>
                  <a:pt x="949489" y="624326"/>
                  <a:pt x="569614" y="662938"/>
                </a:cubicBezTo>
                <a:cubicBezTo>
                  <a:pt x="189739" y="701550"/>
                  <a:pt x="179638" y="622456"/>
                  <a:pt x="0" y="662938"/>
                </a:cubicBezTo>
                <a:cubicBezTo>
                  <a:pt x="-11916" y="549917"/>
                  <a:pt x="34126" y="444183"/>
                  <a:pt x="0" y="351357"/>
                </a:cubicBezTo>
                <a:cubicBezTo>
                  <a:pt x="-34126" y="258531"/>
                  <a:pt x="20429" y="139486"/>
                  <a:pt x="0" y="0"/>
                </a:cubicBezTo>
                <a:close/>
              </a:path>
              <a:path w="9881058" h="662938" stroke="0" extrusionOk="0">
                <a:moveTo>
                  <a:pt x="0" y="0"/>
                </a:moveTo>
                <a:cubicBezTo>
                  <a:pt x="184970" y="-29163"/>
                  <a:pt x="282310" y="17561"/>
                  <a:pt x="383618" y="0"/>
                </a:cubicBezTo>
                <a:cubicBezTo>
                  <a:pt x="484926" y="-17561"/>
                  <a:pt x="937504" y="71128"/>
                  <a:pt x="1162477" y="0"/>
                </a:cubicBezTo>
                <a:cubicBezTo>
                  <a:pt x="1387450" y="-71128"/>
                  <a:pt x="1557754" y="60701"/>
                  <a:pt x="1743716" y="0"/>
                </a:cubicBezTo>
                <a:cubicBezTo>
                  <a:pt x="1929678" y="-60701"/>
                  <a:pt x="2102109" y="15852"/>
                  <a:pt x="2226144" y="0"/>
                </a:cubicBezTo>
                <a:cubicBezTo>
                  <a:pt x="2350179" y="-15852"/>
                  <a:pt x="2723611" y="64291"/>
                  <a:pt x="3005004" y="0"/>
                </a:cubicBezTo>
                <a:cubicBezTo>
                  <a:pt x="3286397" y="-64291"/>
                  <a:pt x="3466109" y="44486"/>
                  <a:pt x="3685053" y="0"/>
                </a:cubicBezTo>
                <a:cubicBezTo>
                  <a:pt x="3903997" y="-44486"/>
                  <a:pt x="4191280" y="67298"/>
                  <a:pt x="4463913" y="0"/>
                </a:cubicBezTo>
                <a:cubicBezTo>
                  <a:pt x="4736546" y="-67298"/>
                  <a:pt x="4613789" y="10375"/>
                  <a:pt x="4748720" y="0"/>
                </a:cubicBezTo>
                <a:cubicBezTo>
                  <a:pt x="4883651" y="-10375"/>
                  <a:pt x="5027653" y="17627"/>
                  <a:pt x="5132338" y="0"/>
                </a:cubicBezTo>
                <a:cubicBezTo>
                  <a:pt x="5237023" y="-17627"/>
                  <a:pt x="5405990" y="22327"/>
                  <a:pt x="5515955" y="0"/>
                </a:cubicBezTo>
                <a:cubicBezTo>
                  <a:pt x="5625920" y="-22327"/>
                  <a:pt x="5796466" y="9682"/>
                  <a:pt x="5998383" y="0"/>
                </a:cubicBezTo>
                <a:cubicBezTo>
                  <a:pt x="6200300" y="-9682"/>
                  <a:pt x="6537359" y="93160"/>
                  <a:pt x="6777243" y="0"/>
                </a:cubicBezTo>
                <a:cubicBezTo>
                  <a:pt x="7017127" y="-93160"/>
                  <a:pt x="7196567" y="69325"/>
                  <a:pt x="7556103" y="0"/>
                </a:cubicBezTo>
                <a:cubicBezTo>
                  <a:pt x="7915639" y="-69325"/>
                  <a:pt x="7724980" y="10815"/>
                  <a:pt x="7840910" y="0"/>
                </a:cubicBezTo>
                <a:cubicBezTo>
                  <a:pt x="7956840" y="-10815"/>
                  <a:pt x="8368104" y="24895"/>
                  <a:pt x="8619770" y="0"/>
                </a:cubicBezTo>
                <a:cubicBezTo>
                  <a:pt x="8871436" y="-24895"/>
                  <a:pt x="9025593" y="29101"/>
                  <a:pt x="9201009" y="0"/>
                </a:cubicBezTo>
                <a:cubicBezTo>
                  <a:pt x="9376425" y="-29101"/>
                  <a:pt x="9628163" y="21564"/>
                  <a:pt x="9881058" y="0"/>
                </a:cubicBezTo>
                <a:cubicBezTo>
                  <a:pt x="9907976" y="114058"/>
                  <a:pt x="9857031" y="217852"/>
                  <a:pt x="9881058" y="331469"/>
                </a:cubicBezTo>
                <a:cubicBezTo>
                  <a:pt x="9905085" y="445086"/>
                  <a:pt x="9852670" y="515934"/>
                  <a:pt x="9881058" y="662938"/>
                </a:cubicBezTo>
                <a:cubicBezTo>
                  <a:pt x="9623560" y="678081"/>
                  <a:pt x="9511588" y="643672"/>
                  <a:pt x="9201009" y="662938"/>
                </a:cubicBezTo>
                <a:cubicBezTo>
                  <a:pt x="8890430" y="682204"/>
                  <a:pt x="9057955" y="650775"/>
                  <a:pt x="8916202" y="662938"/>
                </a:cubicBezTo>
                <a:cubicBezTo>
                  <a:pt x="8774449" y="675101"/>
                  <a:pt x="8551579" y="630849"/>
                  <a:pt x="8236152" y="662938"/>
                </a:cubicBezTo>
                <a:cubicBezTo>
                  <a:pt x="7920725" y="695027"/>
                  <a:pt x="7952784" y="625460"/>
                  <a:pt x="7753724" y="662938"/>
                </a:cubicBezTo>
                <a:cubicBezTo>
                  <a:pt x="7554664" y="700416"/>
                  <a:pt x="7361144" y="653882"/>
                  <a:pt x="7172486" y="662938"/>
                </a:cubicBezTo>
                <a:cubicBezTo>
                  <a:pt x="6983828" y="671994"/>
                  <a:pt x="6810142" y="613553"/>
                  <a:pt x="6492436" y="662938"/>
                </a:cubicBezTo>
                <a:cubicBezTo>
                  <a:pt x="6174730" y="712323"/>
                  <a:pt x="6117297" y="610958"/>
                  <a:pt x="5911198" y="662938"/>
                </a:cubicBezTo>
                <a:cubicBezTo>
                  <a:pt x="5705099" y="714918"/>
                  <a:pt x="5767447" y="659048"/>
                  <a:pt x="5626391" y="662938"/>
                </a:cubicBezTo>
                <a:cubicBezTo>
                  <a:pt x="5485335" y="666828"/>
                  <a:pt x="5211983" y="645656"/>
                  <a:pt x="5045152" y="662938"/>
                </a:cubicBezTo>
                <a:cubicBezTo>
                  <a:pt x="4878321" y="680220"/>
                  <a:pt x="4434390" y="626791"/>
                  <a:pt x="4266292" y="662938"/>
                </a:cubicBezTo>
                <a:cubicBezTo>
                  <a:pt x="4098194" y="699085"/>
                  <a:pt x="3877383" y="597933"/>
                  <a:pt x="3685053" y="662938"/>
                </a:cubicBezTo>
                <a:cubicBezTo>
                  <a:pt x="3492723" y="727943"/>
                  <a:pt x="3408677" y="626831"/>
                  <a:pt x="3301436" y="662938"/>
                </a:cubicBezTo>
                <a:cubicBezTo>
                  <a:pt x="3194195" y="699045"/>
                  <a:pt x="3067463" y="639856"/>
                  <a:pt x="2917818" y="662938"/>
                </a:cubicBezTo>
                <a:cubicBezTo>
                  <a:pt x="2768173" y="686020"/>
                  <a:pt x="2455729" y="626224"/>
                  <a:pt x="2237769" y="662938"/>
                </a:cubicBezTo>
                <a:cubicBezTo>
                  <a:pt x="2019809" y="699652"/>
                  <a:pt x="1867048" y="645093"/>
                  <a:pt x="1755341" y="662938"/>
                </a:cubicBezTo>
                <a:cubicBezTo>
                  <a:pt x="1643634" y="680783"/>
                  <a:pt x="1457990" y="641888"/>
                  <a:pt x="1371723" y="662938"/>
                </a:cubicBezTo>
                <a:cubicBezTo>
                  <a:pt x="1285456" y="683988"/>
                  <a:pt x="839973" y="599250"/>
                  <a:pt x="691674" y="662938"/>
                </a:cubicBezTo>
                <a:cubicBezTo>
                  <a:pt x="543375" y="726626"/>
                  <a:pt x="169108" y="620372"/>
                  <a:pt x="0" y="662938"/>
                </a:cubicBezTo>
                <a:cubicBezTo>
                  <a:pt x="-5662" y="506108"/>
                  <a:pt x="4140" y="475911"/>
                  <a:pt x="0" y="331469"/>
                </a:cubicBezTo>
                <a:cubicBezTo>
                  <a:pt x="-4140" y="187027"/>
                  <a:pt x="15085" y="133225"/>
                  <a:pt x="0" y="0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88352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123 578 </a:t>
            </a:r>
            <a:r>
              <a:rPr lang="en-US" altLang="en-US" sz="4200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62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0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thuộc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trăm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đơn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vị</a:t>
            </a:r>
            <a:endParaRPr lang="en-US" altLang="en-US" sz="4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0" name="Google Shape;766;p25">
            <a:extLst>
              <a:ext uri="{FF2B5EF4-FFF2-40B4-BE49-F238E27FC236}">
                <a16:creationId xmlns:a16="http://schemas.microsoft.com/office/drawing/2014/main" xmlns="" id="{5C195B5C-1DAC-4ABD-8D90-9914C0213E1C}"/>
              </a:ext>
            </a:extLst>
          </p:cNvPr>
          <p:cNvGrpSpPr/>
          <p:nvPr/>
        </p:nvGrpSpPr>
        <p:grpSpPr>
          <a:xfrm>
            <a:off x="15598749" y="2312083"/>
            <a:ext cx="1426731" cy="1387403"/>
            <a:chOff x="3688121" y="2981594"/>
            <a:chExt cx="3319085" cy="3319078"/>
          </a:xfrm>
        </p:grpSpPr>
        <p:sp>
          <p:nvSpPr>
            <p:cNvPr id="21" name="Google Shape;767;p25">
              <a:extLst>
                <a:ext uri="{FF2B5EF4-FFF2-40B4-BE49-F238E27FC236}">
                  <a16:creationId xmlns:a16="http://schemas.microsoft.com/office/drawing/2014/main" xmlns="" id="{0F707313-BBE0-4F0F-833E-B5AC27F018C8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8;p25">
              <a:extLst>
                <a:ext uri="{FF2B5EF4-FFF2-40B4-BE49-F238E27FC236}">
                  <a16:creationId xmlns:a16="http://schemas.microsoft.com/office/drawing/2014/main" xmlns="" id="{3A9DAF4E-DAA2-469B-9DC4-0346D1689B36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769;p25">
              <a:extLst>
                <a:ext uri="{FF2B5EF4-FFF2-40B4-BE49-F238E27FC236}">
                  <a16:creationId xmlns:a16="http://schemas.microsoft.com/office/drawing/2014/main" xmlns="" id="{ABE3E266-1A3C-49BF-866E-771C19D626BC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31" name="Google Shape;770;p25">
                <a:extLst>
                  <a:ext uri="{FF2B5EF4-FFF2-40B4-BE49-F238E27FC236}">
                    <a16:creationId xmlns:a16="http://schemas.microsoft.com/office/drawing/2014/main" xmlns="" id="{8B6812BC-7ABF-42D8-9F12-B6C628BE7104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771;p25">
                <a:extLst>
                  <a:ext uri="{FF2B5EF4-FFF2-40B4-BE49-F238E27FC236}">
                    <a16:creationId xmlns:a16="http://schemas.microsoft.com/office/drawing/2014/main" xmlns="" id="{819EAD15-E7EC-4F56-A434-9D08D3F2AF43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" name="Google Shape;772;p25">
              <a:extLst>
                <a:ext uri="{FF2B5EF4-FFF2-40B4-BE49-F238E27FC236}">
                  <a16:creationId xmlns:a16="http://schemas.microsoft.com/office/drawing/2014/main" xmlns="" id="{270E273A-CE1B-4D9D-A34A-AED002E32D74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29" name="Google Shape;773;p25">
                <a:extLst>
                  <a:ext uri="{FF2B5EF4-FFF2-40B4-BE49-F238E27FC236}">
                    <a16:creationId xmlns:a16="http://schemas.microsoft.com/office/drawing/2014/main" xmlns="" id="{0648B2D1-12A9-418B-B7FA-778040AEA50E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74;p25">
                <a:extLst>
                  <a:ext uri="{FF2B5EF4-FFF2-40B4-BE49-F238E27FC236}">
                    <a16:creationId xmlns:a16="http://schemas.microsoft.com/office/drawing/2014/main" xmlns="" id="{991ACF58-7C3A-4704-A0F0-A1CD13993B46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775;p25">
              <a:extLst>
                <a:ext uri="{FF2B5EF4-FFF2-40B4-BE49-F238E27FC236}">
                  <a16:creationId xmlns:a16="http://schemas.microsoft.com/office/drawing/2014/main" xmlns="" id="{93F8E3C1-2DC0-43A3-9B1A-EBC02FA00602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76;p25">
              <a:extLst>
                <a:ext uri="{FF2B5EF4-FFF2-40B4-BE49-F238E27FC236}">
                  <a16:creationId xmlns:a16="http://schemas.microsoft.com/office/drawing/2014/main" xmlns="" id="{2F651CAF-0576-4106-8ACC-80D9D6F8E241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777;p25">
              <a:extLst>
                <a:ext uri="{FF2B5EF4-FFF2-40B4-BE49-F238E27FC236}">
                  <a16:creationId xmlns:a16="http://schemas.microsoft.com/office/drawing/2014/main" xmlns="" id="{7E30B4AD-F2B1-4189-A929-5FF64D4B2469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778;p25">
              <a:extLst>
                <a:ext uri="{FF2B5EF4-FFF2-40B4-BE49-F238E27FC236}">
                  <a16:creationId xmlns:a16="http://schemas.microsoft.com/office/drawing/2014/main" xmlns="" id="{C35ADA6E-2578-42DC-AB92-6189B9428F7F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766;p25">
            <a:extLst>
              <a:ext uri="{FF2B5EF4-FFF2-40B4-BE49-F238E27FC236}">
                <a16:creationId xmlns:a16="http://schemas.microsoft.com/office/drawing/2014/main" xmlns="" id="{9F51B0E7-47FD-4273-8E21-F8D6E997F8FD}"/>
              </a:ext>
            </a:extLst>
          </p:cNvPr>
          <p:cNvGrpSpPr/>
          <p:nvPr/>
        </p:nvGrpSpPr>
        <p:grpSpPr>
          <a:xfrm>
            <a:off x="15617165" y="3844964"/>
            <a:ext cx="1426733" cy="1481244"/>
            <a:chOff x="3688121" y="2981594"/>
            <a:chExt cx="3319085" cy="3319078"/>
          </a:xfrm>
        </p:grpSpPr>
        <p:sp>
          <p:nvSpPr>
            <p:cNvPr id="34" name="Google Shape;767;p25">
              <a:extLst>
                <a:ext uri="{FF2B5EF4-FFF2-40B4-BE49-F238E27FC236}">
                  <a16:creationId xmlns:a16="http://schemas.microsoft.com/office/drawing/2014/main" xmlns="" id="{0DE42E56-DB97-46FD-BFBD-6A1B8E856CCE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768;p25">
              <a:extLst>
                <a:ext uri="{FF2B5EF4-FFF2-40B4-BE49-F238E27FC236}">
                  <a16:creationId xmlns:a16="http://schemas.microsoft.com/office/drawing/2014/main" xmlns="" id="{D986C289-AEA4-44DE-8D00-4E60CDD62E8E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769;p25">
              <a:extLst>
                <a:ext uri="{FF2B5EF4-FFF2-40B4-BE49-F238E27FC236}">
                  <a16:creationId xmlns:a16="http://schemas.microsoft.com/office/drawing/2014/main" xmlns="" id="{A3AAD211-E72D-45BF-94A3-B050BB5448E8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44" name="Google Shape;770;p25">
                <a:extLst>
                  <a:ext uri="{FF2B5EF4-FFF2-40B4-BE49-F238E27FC236}">
                    <a16:creationId xmlns:a16="http://schemas.microsoft.com/office/drawing/2014/main" xmlns="" id="{4103B5E3-FA95-4B02-ACF5-58F5B45F254C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771;p25">
                <a:extLst>
                  <a:ext uri="{FF2B5EF4-FFF2-40B4-BE49-F238E27FC236}">
                    <a16:creationId xmlns:a16="http://schemas.microsoft.com/office/drawing/2014/main" xmlns="" id="{52A2DFBB-7423-40F2-AC5A-D076D630A452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772;p25">
              <a:extLst>
                <a:ext uri="{FF2B5EF4-FFF2-40B4-BE49-F238E27FC236}">
                  <a16:creationId xmlns:a16="http://schemas.microsoft.com/office/drawing/2014/main" xmlns="" id="{78271776-DF0F-4304-9B3B-F7139E82DECF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42" name="Google Shape;773;p25">
                <a:extLst>
                  <a:ext uri="{FF2B5EF4-FFF2-40B4-BE49-F238E27FC236}">
                    <a16:creationId xmlns:a16="http://schemas.microsoft.com/office/drawing/2014/main" xmlns="" id="{E119A956-0D01-4777-B40F-4533916C1761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774;p25">
                <a:extLst>
                  <a:ext uri="{FF2B5EF4-FFF2-40B4-BE49-F238E27FC236}">
                    <a16:creationId xmlns:a16="http://schemas.microsoft.com/office/drawing/2014/main" xmlns="" id="{65D15D1C-BB81-41AA-9340-A271AB6B6903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" name="Google Shape;775;p25">
              <a:extLst>
                <a:ext uri="{FF2B5EF4-FFF2-40B4-BE49-F238E27FC236}">
                  <a16:creationId xmlns:a16="http://schemas.microsoft.com/office/drawing/2014/main" xmlns="" id="{463529E4-A1E0-4AE0-8F3F-1C81C5FB491B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776;p25">
              <a:extLst>
                <a:ext uri="{FF2B5EF4-FFF2-40B4-BE49-F238E27FC236}">
                  <a16:creationId xmlns:a16="http://schemas.microsoft.com/office/drawing/2014/main" xmlns="" id="{6C84335C-BE72-4F00-AE39-DE20669C7CAE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777;p25">
              <a:extLst>
                <a:ext uri="{FF2B5EF4-FFF2-40B4-BE49-F238E27FC236}">
                  <a16:creationId xmlns:a16="http://schemas.microsoft.com/office/drawing/2014/main" xmlns="" id="{C27046E2-ACBB-43F8-A8F4-DCB89A582884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778;p25">
              <a:extLst>
                <a:ext uri="{FF2B5EF4-FFF2-40B4-BE49-F238E27FC236}">
                  <a16:creationId xmlns:a16="http://schemas.microsoft.com/office/drawing/2014/main" xmlns="" id="{E26CA2F1-69A4-4FC2-8886-DB0256B79289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766;p25">
            <a:extLst>
              <a:ext uri="{FF2B5EF4-FFF2-40B4-BE49-F238E27FC236}">
                <a16:creationId xmlns:a16="http://schemas.microsoft.com/office/drawing/2014/main" xmlns="" id="{CE161FEB-B462-410C-9334-D72CF44011D1}"/>
              </a:ext>
            </a:extLst>
          </p:cNvPr>
          <p:cNvGrpSpPr/>
          <p:nvPr/>
        </p:nvGrpSpPr>
        <p:grpSpPr>
          <a:xfrm>
            <a:off x="15568921" y="5373517"/>
            <a:ext cx="1437051" cy="1355832"/>
            <a:chOff x="3688121" y="2981594"/>
            <a:chExt cx="3319085" cy="3319078"/>
          </a:xfrm>
        </p:grpSpPr>
        <p:sp>
          <p:nvSpPr>
            <p:cNvPr id="61" name="Google Shape;767;p25">
              <a:extLst>
                <a:ext uri="{FF2B5EF4-FFF2-40B4-BE49-F238E27FC236}">
                  <a16:creationId xmlns:a16="http://schemas.microsoft.com/office/drawing/2014/main" xmlns="" id="{162CF785-32C7-4458-A680-B09ABDA72BB0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768;p25">
              <a:extLst>
                <a:ext uri="{FF2B5EF4-FFF2-40B4-BE49-F238E27FC236}">
                  <a16:creationId xmlns:a16="http://schemas.microsoft.com/office/drawing/2014/main" xmlns="" id="{8C68D00A-7A97-4AFD-8781-74693AD41043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" name="Google Shape;769;p25">
              <a:extLst>
                <a:ext uri="{FF2B5EF4-FFF2-40B4-BE49-F238E27FC236}">
                  <a16:creationId xmlns:a16="http://schemas.microsoft.com/office/drawing/2014/main" xmlns="" id="{52A453DD-A5B1-42BC-8A51-1FD969AFBF22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71" name="Google Shape;770;p25">
                <a:extLst>
                  <a:ext uri="{FF2B5EF4-FFF2-40B4-BE49-F238E27FC236}">
                    <a16:creationId xmlns:a16="http://schemas.microsoft.com/office/drawing/2014/main" xmlns="" id="{65137406-00AA-4AD8-9D33-91743EBA4E19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71;p25">
                <a:extLst>
                  <a:ext uri="{FF2B5EF4-FFF2-40B4-BE49-F238E27FC236}">
                    <a16:creationId xmlns:a16="http://schemas.microsoft.com/office/drawing/2014/main" xmlns="" id="{EABCD8DE-521C-4382-BD7C-713459391EF0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" name="Google Shape;772;p25">
              <a:extLst>
                <a:ext uri="{FF2B5EF4-FFF2-40B4-BE49-F238E27FC236}">
                  <a16:creationId xmlns:a16="http://schemas.microsoft.com/office/drawing/2014/main" xmlns="" id="{DE526B67-F0CD-45E2-BE6D-A46DCBA13E9E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69" name="Google Shape;773;p25">
                <a:extLst>
                  <a:ext uri="{FF2B5EF4-FFF2-40B4-BE49-F238E27FC236}">
                    <a16:creationId xmlns:a16="http://schemas.microsoft.com/office/drawing/2014/main" xmlns="" id="{D276FDEF-B4B8-4703-96D7-E115A6FE24E2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74;p25">
                <a:extLst>
                  <a:ext uri="{FF2B5EF4-FFF2-40B4-BE49-F238E27FC236}">
                    <a16:creationId xmlns:a16="http://schemas.microsoft.com/office/drawing/2014/main" xmlns="" id="{6260D7A1-F0A8-45E9-B8F2-F11B2F861DCA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5" name="Google Shape;775;p25">
              <a:extLst>
                <a:ext uri="{FF2B5EF4-FFF2-40B4-BE49-F238E27FC236}">
                  <a16:creationId xmlns:a16="http://schemas.microsoft.com/office/drawing/2014/main" xmlns="" id="{D4F3EA22-C358-4405-93BE-BFE0F3780913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776;p25">
              <a:extLst>
                <a:ext uri="{FF2B5EF4-FFF2-40B4-BE49-F238E27FC236}">
                  <a16:creationId xmlns:a16="http://schemas.microsoft.com/office/drawing/2014/main" xmlns="" id="{9BA8C81D-7228-48D5-B397-E769ED31C04A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777;p25">
              <a:extLst>
                <a:ext uri="{FF2B5EF4-FFF2-40B4-BE49-F238E27FC236}">
                  <a16:creationId xmlns:a16="http://schemas.microsoft.com/office/drawing/2014/main" xmlns="" id="{5AADC429-7D75-4AB6-9C43-1B5320390FF7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778;p25">
              <a:extLst>
                <a:ext uri="{FF2B5EF4-FFF2-40B4-BE49-F238E27FC236}">
                  <a16:creationId xmlns:a16="http://schemas.microsoft.com/office/drawing/2014/main" xmlns="" id="{BEEEB954-4D2C-452F-BF6B-68D412C78918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766;p25">
            <a:extLst>
              <a:ext uri="{FF2B5EF4-FFF2-40B4-BE49-F238E27FC236}">
                <a16:creationId xmlns:a16="http://schemas.microsoft.com/office/drawing/2014/main" xmlns="" id="{E4ADB6EE-BE31-4623-9A04-87390B50130E}"/>
              </a:ext>
            </a:extLst>
          </p:cNvPr>
          <p:cNvGrpSpPr/>
          <p:nvPr/>
        </p:nvGrpSpPr>
        <p:grpSpPr>
          <a:xfrm>
            <a:off x="15688751" y="8777882"/>
            <a:ext cx="1569294" cy="1489197"/>
            <a:chOff x="3688121" y="2981594"/>
            <a:chExt cx="3319085" cy="3319078"/>
          </a:xfrm>
        </p:grpSpPr>
        <p:sp>
          <p:nvSpPr>
            <p:cNvPr id="74" name="Google Shape;767;p25">
              <a:extLst>
                <a:ext uri="{FF2B5EF4-FFF2-40B4-BE49-F238E27FC236}">
                  <a16:creationId xmlns:a16="http://schemas.microsoft.com/office/drawing/2014/main" xmlns="" id="{BD85E1E1-2BC8-40A6-836A-42E99E7B1D6F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68;p25">
              <a:extLst>
                <a:ext uri="{FF2B5EF4-FFF2-40B4-BE49-F238E27FC236}">
                  <a16:creationId xmlns:a16="http://schemas.microsoft.com/office/drawing/2014/main" xmlns="" id="{E230AB43-E8B5-4257-AAD2-DA933ED0094A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" name="Google Shape;769;p25">
              <a:extLst>
                <a:ext uri="{FF2B5EF4-FFF2-40B4-BE49-F238E27FC236}">
                  <a16:creationId xmlns:a16="http://schemas.microsoft.com/office/drawing/2014/main" xmlns="" id="{F1E23445-F676-4AD0-A85B-D78BE351112B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84" name="Google Shape;770;p25">
                <a:extLst>
                  <a:ext uri="{FF2B5EF4-FFF2-40B4-BE49-F238E27FC236}">
                    <a16:creationId xmlns:a16="http://schemas.microsoft.com/office/drawing/2014/main" xmlns="" id="{93267941-8A57-46C2-A327-1460C7E005AE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771;p25">
                <a:extLst>
                  <a:ext uri="{FF2B5EF4-FFF2-40B4-BE49-F238E27FC236}">
                    <a16:creationId xmlns:a16="http://schemas.microsoft.com/office/drawing/2014/main" xmlns="" id="{28B48747-47A0-4A8B-A62F-9DC2704BD815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" name="Google Shape;772;p25">
              <a:extLst>
                <a:ext uri="{FF2B5EF4-FFF2-40B4-BE49-F238E27FC236}">
                  <a16:creationId xmlns:a16="http://schemas.microsoft.com/office/drawing/2014/main" xmlns="" id="{78A714A5-1E5A-4DDF-9473-25067A842EE7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82" name="Google Shape;773;p25">
                <a:extLst>
                  <a:ext uri="{FF2B5EF4-FFF2-40B4-BE49-F238E27FC236}">
                    <a16:creationId xmlns:a16="http://schemas.microsoft.com/office/drawing/2014/main" xmlns="" id="{7A97FDB7-9F51-402B-B380-A0C0EDAA7D0D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774;p25">
                <a:extLst>
                  <a:ext uri="{FF2B5EF4-FFF2-40B4-BE49-F238E27FC236}">
                    <a16:creationId xmlns:a16="http://schemas.microsoft.com/office/drawing/2014/main" xmlns="" id="{B8931355-9514-4F34-8AA6-D83DB67F2757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" name="Google Shape;775;p25">
              <a:extLst>
                <a:ext uri="{FF2B5EF4-FFF2-40B4-BE49-F238E27FC236}">
                  <a16:creationId xmlns:a16="http://schemas.microsoft.com/office/drawing/2014/main" xmlns="" id="{0FD703B0-FBC6-47CE-AABA-8D964FF0C92B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76;p25">
              <a:extLst>
                <a:ext uri="{FF2B5EF4-FFF2-40B4-BE49-F238E27FC236}">
                  <a16:creationId xmlns:a16="http://schemas.microsoft.com/office/drawing/2014/main" xmlns="" id="{A6793AF1-2E44-47E6-8CC9-E2793F708486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777;p25">
              <a:extLst>
                <a:ext uri="{FF2B5EF4-FFF2-40B4-BE49-F238E27FC236}">
                  <a16:creationId xmlns:a16="http://schemas.microsoft.com/office/drawing/2014/main" xmlns="" id="{ED64F542-7AB5-4CFC-AC98-A2929B2E6384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778;p25">
              <a:extLst>
                <a:ext uri="{FF2B5EF4-FFF2-40B4-BE49-F238E27FC236}">
                  <a16:creationId xmlns:a16="http://schemas.microsoft.com/office/drawing/2014/main" xmlns="" id="{8C4447D5-56C8-4519-9B66-073D30E92221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766;p25">
            <a:extLst>
              <a:ext uri="{FF2B5EF4-FFF2-40B4-BE49-F238E27FC236}">
                <a16:creationId xmlns:a16="http://schemas.microsoft.com/office/drawing/2014/main" xmlns="" id="{267D386F-3A59-49EC-BF42-8EB14F42B8B0}"/>
              </a:ext>
            </a:extLst>
          </p:cNvPr>
          <p:cNvGrpSpPr/>
          <p:nvPr/>
        </p:nvGrpSpPr>
        <p:grpSpPr>
          <a:xfrm>
            <a:off x="15654937" y="7014740"/>
            <a:ext cx="1437053" cy="1355832"/>
            <a:chOff x="3688121" y="2981594"/>
            <a:chExt cx="3319085" cy="3319078"/>
          </a:xfrm>
        </p:grpSpPr>
        <p:sp>
          <p:nvSpPr>
            <p:cNvPr id="87" name="Google Shape;767;p25">
              <a:extLst>
                <a:ext uri="{FF2B5EF4-FFF2-40B4-BE49-F238E27FC236}">
                  <a16:creationId xmlns:a16="http://schemas.microsoft.com/office/drawing/2014/main" xmlns="" id="{DD63EC73-4F18-40D4-8A12-E4E228B84210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768;p25">
              <a:extLst>
                <a:ext uri="{FF2B5EF4-FFF2-40B4-BE49-F238E27FC236}">
                  <a16:creationId xmlns:a16="http://schemas.microsoft.com/office/drawing/2014/main" xmlns="" id="{CB8F7CB1-80E9-4B40-8E17-568DE3B8EB5C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" name="Google Shape;769;p25">
              <a:extLst>
                <a:ext uri="{FF2B5EF4-FFF2-40B4-BE49-F238E27FC236}">
                  <a16:creationId xmlns:a16="http://schemas.microsoft.com/office/drawing/2014/main" xmlns="" id="{ED344411-AEA9-4FD4-9C06-FB3B80CC63A3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97" name="Google Shape;770;p25">
                <a:extLst>
                  <a:ext uri="{FF2B5EF4-FFF2-40B4-BE49-F238E27FC236}">
                    <a16:creationId xmlns:a16="http://schemas.microsoft.com/office/drawing/2014/main" xmlns="" id="{A3F726EC-AD11-4824-A50F-385A01846DA0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771;p25">
                <a:extLst>
                  <a:ext uri="{FF2B5EF4-FFF2-40B4-BE49-F238E27FC236}">
                    <a16:creationId xmlns:a16="http://schemas.microsoft.com/office/drawing/2014/main" xmlns="" id="{7B8B2994-2735-4BEB-90AA-39B329DDD131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" name="Google Shape;772;p25">
              <a:extLst>
                <a:ext uri="{FF2B5EF4-FFF2-40B4-BE49-F238E27FC236}">
                  <a16:creationId xmlns:a16="http://schemas.microsoft.com/office/drawing/2014/main" xmlns="" id="{77960ADD-2AA9-481A-8025-C42430EA902F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95" name="Google Shape;773;p25">
                <a:extLst>
                  <a:ext uri="{FF2B5EF4-FFF2-40B4-BE49-F238E27FC236}">
                    <a16:creationId xmlns:a16="http://schemas.microsoft.com/office/drawing/2014/main" xmlns="" id="{2177C15D-0577-4AB0-BF68-81C8BD386AA3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774;p25">
                <a:extLst>
                  <a:ext uri="{FF2B5EF4-FFF2-40B4-BE49-F238E27FC236}">
                    <a16:creationId xmlns:a16="http://schemas.microsoft.com/office/drawing/2014/main" xmlns="" id="{200C2AC4-E106-4116-B8D5-05823ECD329F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" name="Google Shape;775;p25">
              <a:extLst>
                <a:ext uri="{FF2B5EF4-FFF2-40B4-BE49-F238E27FC236}">
                  <a16:creationId xmlns:a16="http://schemas.microsoft.com/office/drawing/2014/main" xmlns="" id="{464715E8-29A9-4A03-99A8-BC6C7C3523F2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776;p25">
              <a:extLst>
                <a:ext uri="{FF2B5EF4-FFF2-40B4-BE49-F238E27FC236}">
                  <a16:creationId xmlns:a16="http://schemas.microsoft.com/office/drawing/2014/main" xmlns="" id="{3EBB1C60-80CC-41F2-AF91-B73918B67E87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777;p25">
              <a:extLst>
                <a:ext uri="{FF2B5EF4-FFF2-40B4-BE49-F238E27FC236}">
                  <a16:creationId xmlns:a16="http://schemas.microsoft.com/office/drawing/2014/main" xmlns="" id="{C5AA300E-23E8-4A39-BFE6-61D1C0AE69CF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778;p25">
              <a:extLst>
                <a:ext uri="{FF2B5EF4-FFF2-40B4-BE49-F238E27FC236}">
                  <a16:creationId xmlns:a16="http://schemas.microsoft.com/office/drawing/2014/main" xmlns="" id="{2E46F45B-5219-415B-9530-17BC162BA607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5C84B0B9-1257-43D7-99CC-08FD945F195C}"/>
              </a:ext>
            </a:extLst>
          </p:cNvPr>
          <p:cNvSpPr txBox="1"/>
          <p:nvPr/>
        </p:nvSpPr>
        <p:spPr>
          <a:xfrm>
            <a:off x="18295814" y="3686570"/>
            <a:ext cx="12736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" sz="10800" b="1" kern="0"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Đ</a:t>
            </a:r>
            <a:endParaRPr lang="en-US" sz="10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D3E932AD-96E7-465C-9018-063BAFBFA9C8}"/>
              </a:ext>
            </a:extLst>
          </p:cNvPr>
          <p:cNvSpPr txBox="1"/>
          <p:nvPr/>
        </p:nvSpPr>
        <p:spPr>
          <a:xfrm>
            <a:off x="18476850" y="1997906"/>
            <a:ext cx="6368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" sz="10800" b="1" kern="0"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S</a:t>
            </a:r>
            <a:endParaRPr lang="en-US" sz="10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F194BD1F-AFE7-47CF-9FF7-AF1B0AD26067}"/>
              </a:ext>
            </a:extLst>
          </p:cNvPr>
          <p:cNvSpPr txBox="1"/>
          <p:nvPr/>
        </p:nvSpPr>
        <p:spPr>
          <a:xfrm>
            <a:off x="18376175" y="5269073"/>
            <a:ext cx="12736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" sz="10800" b="1" kern="0"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Đ</a:t>
            </a:r>
            <a:endParaRPr lang="en-US" sz="10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EE7CA00D-F04A-48CD-83A3-268381FCE348}"/>
              </a:ext>
            </a:extLst>
          </p:cNvPr>
          <p:cNvSpPr txBox="1"/>
          <p:nvPr/>
        </p:nvSpPr>
        <p:spPr>
          <a:xfrm>
            <a:off x="18453237" y="8652069"/>
            <a:ext cx="12736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" sz="10800" b="1" kern="0"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Đ</a:t>
            </a:r>
            <a:endParaRPr lang="en-US" sz="10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AFBFEFDD-D134-411E-A8B3-C7292885D6FA}"/>
              </a:ext>
            </a:extLst>
          </p:cNvPr>
          <p:cNvSpPr txBox="1"/>
          <p:nvPr/>
        </p:nvSpPr>
        <p:spPr>
          <a:xfrm>
            <a:off x="18547022" y="6853104"/>
            <a:ext cx="6368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" sz="10800" b="1" kern="0"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S</a:t>
            </a:r>
            <a:endParaRPr lang="en-US" sz="10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299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14335 0.009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4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-0.1448 -0.0016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14284 -0.0002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4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0.14271 -0.0027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14102 -0.003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5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9" grpId="0" animBg="1"/>
      <p:bldP spid="100" grpId="0"/>
      <p:bldP spid="102" grpId="0"/>
      <p:bldP spid="103" grpId="0"/>
      <p:bldP spid="104" grpId="0"/>
      <p:bldP spid="1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-78312" y="-400685"/>
          <a:ext cx="18444621" cy="11088369"/>
        </p:xfrm>
        <a:graphic>
          <a:graphicData uri="http://schemas.openxmlformats.org/drawingml/2006/table">
            <a:tbl>
              <a:tblPr/>
              <a:tblGrid>
                <a:gridCol w="1837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1127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2531548" y="794951"/>
            <a:ext cx="12788054" cy="8068846"/>
            <a:chOff x="0" y="0"/>
            <a:chExt cx="858578" cy="5417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73767" cy="545973"/>
            </a:xfrm>
            <a:custGeom>
              <a:avLst/>
              <a:gdLst/>
              <a:ahLst/>
              <a:cxnLst/>
              <a:rect l="l" t="t" r="r" b="b"/>
              <a:pathLst>
                <a:path w="873767" h="545973">
                  <a:moveTo>
                    <a:pt x="487482" y="0"/>
                  </a:moveTo>
                  <a:cubicBezTo>
                    <a:pt x="496899" y="0"/>
                    <a:pt x="506373" y="0"/>
                    <a:pt x="515772" y="0"/>
                  </a:cubicBezTo>
                  <a:cubicBezTo>
                    <a:pt x="590705" y="9048"/>
                    <a:pt x="637536" y="39167"/>
                    <a:pt x="658866" y="88451"/>
                  </a:cubicBezTo>
                  <a:cubicBezTo>
                    <a:pt x="783793" y="81878"/>
                    <a:pt x="873767" y="175067"/>
                    <a:pt x="819268" y="266527"/>
                  </a:cubicBezTo>
                  <a:cubicBezTo>
                    <a:pt x="837675" y="285746"/>
                    <a:pt x="853032" y="307243"/>
                    <a:pt x="858578" y="336097"/>
                  </a:cubicBezTo>
                  <a:cubicBezTo>
                    <a:pt x="858578" y="344363"/>
                    <a:pt x="858578" y="352609"/>
                    <a:pt x="858578" y="360873"/>
                  </a:cubicBezTo>
                  <a:cubicBezTo>
                    <a:pt x="842050" y="434309"/>
                    <a:pt x="770932" y="483932"/>
                    <a:pt x="654174" y="470573"/>
                  </a:cubicBezTo>
                  <a:cubicBezTo>
                    <a:pt x="624134" y="508279"/>
                    <a:pt x="570679" y="545973"/>
                    <a:pt x="487499" y="541336"/>
                  </a:cubicBezTo>
                  <a:cubicBezTo>
                    <a:pt x="444504" y="538861"/>
                    <a:pt x="414594" y="524523"/>
                    <a:pt x="388406" y="507104"/>
                  </a:cubicBezTo>
                  <a:cubicBezTo>
                    <a:pt x="360823" y="521583"/>
                    <a:pt x="330949" y="532947"/>
                    <a:pt x="287787" y="533072"/>
                  </a:cubicBezTo>
                  <a:cubicBezTo>
                    <a:pt x="187931" y="533286"/>
                    <a:pt x="121130" y="477502"/>
                    <a:pt x="119511" y="400984"/>
                  </a:cubicBezTo>
                  <a:cubicBezTo>
                    <a:pt x="55316" y="383084"/>
                    <a:pt x="11838" y="349670"/>
                    <a:pt x="0" y="292495"/>
                  </a:cubicBezTo>
                  <a:cubicBezTo>
                    <a:pt x="0" y="284231"/>
                    <a:pt x="0" y="275949"/>
                    <a:pt x="0" y="267720"/>
                  </a:cubicBezTo>
                  <a:cubicBezTo>
                    <a:pt x="13066" y="211064"/>
                    <a:pt x="54181" y="175476"/>
                    <a:pt x="122638" y="160390"/>
                  </a:cubicBezTo>
                  <a:cubicBezTo>
                    <a:pt x="118525" y="64815"/>
                    <a:pt x="255458" y="5094"/>
                    <a:pt x="367951" y="47200"/>
                  </a:cubicBezTo>
                  <a:cubicBezTo>
                    <a:pt x="394735" y="26378"/>
                    <a:pt x="432629" y="3669"/>
                    <a:pt x="48748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38100" y="31750"/>
              <a:ext cx="7366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8231974">
            <a:off x="14711178" y="1803900"/>
            <a:ext cx="951429" cy="1790536"/>
          </a:xfrm>
          <a:custGeom>
            <a:avLst/>
            <a:gdLst/>
            <a:ahLst/>
            <a:cxnLst/>
            <a:rect l="l" t="t" r="r" b="b"/>
            <a:pathLst>
              <a:path w="951429" h="1790536">
                <a:moveTo>
                  <a:pt x="0" y="0"/>
                </a:moveTo>
                <a:lnTo>
                  <a:pt x="951428" y="0"/>
                </a:lnTo>
                <a:lnTo>
                  <a:pt x="951428" y="1790536"/>
                </a:lnTo>
                <a:lnTo>
                  <a:pt x="0" y="17905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652352" y="6811394"/>
            <a:ext cx="4014481" cy="2052403"/>
          </a:xfrm>
          <a:custGeom>
            <a:avLst/>
            <a:gdLst/>
            <a:ahLst/>
            <a:cxnLst/>
            <a:rect l="l" t="t" r="r" b="b"/>
            <a:pathLst>
              <a:path w="4014481" h="2052403">
                <a:moveTo>
                  <a:pt x="0" y="0"/>
                </a:moveTo>
                <a:lnTo>
                  <a:pt x="4014481" y="0"/>
                </a:lnTo>
                <a:lnTo>
                  <a:pt x="4014481" y="2052403"/>
                </a:lnTo>
                <a:lnTo>
                  <a:pt x="0" y="20524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5688458" y="4859567"/>
            <a:ext cx="1998579" cy="3751598"/>
          </a:xfrm>
          <a:custGeom>
            <a:avLst/>
            <a:gdLst/>
            <a:ahLst/>
            <a:cxnLst/>
            <a:rect l="l" t="t" r="r" b="b"/>
            <a:pathLst>
              <a:path w="1998579" h="3751598">
                <a:moveTo>
                  <a:pt x="0" y="0"/>
                </a:moveTo>
                <a:lnTo>
                  <a:pt x="1998578" y="0"/>
                </a:lnTo>
                <a:lnTo>
                  <a:pt x="1998578" y="3751598"/>
                </a:lnTo>
                <a:lnTo>
                  <a:pt x="0" y="37515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089527" y="0"/>
            <a:ext cx="3824090" cy="3838485"/>
          </a:xfrm>
          <a:custGeom>
            <a:avLst/>
            <a:gdLst/>
            <a:ahLst/>
            <a:cxnLst/>
            <a:rect l="l" t="t" r="r" b="b"/>
            <a:pathLst>
              <a:path w="3824090" h="3838485">
                <a:moveTo>
                  <a:pt x="0" y="0"/>
                </a:moveTo>
                <a:lnTo>
                  <a:pt x="3824091" y="0"/>
                </a:lnTo>
                <a:lnTo>
                  <a:pt x="3824091" y="3838485"/>
                </a:lnTo>
                <a:lnTo>
                  <a:pt x="0" y="38384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014733" y="4107374"/>
            <a:ext cx="12304868" cy="154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099"/>
              </a:lnSpc>
              <a:spcBef>
                <a:spcPct val="0"/>
              </a:spcBef>
            </a:pPr>
            <a:r>
              <a:rPr lang="en-US" sz="13536" spc="189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B2D8FF"/>
                </a:solidFill>
                <a:latin typeface="#9Slide05 SVNSteady" pitchFamily="2" charset="0"/>
              </a:rPr>
              <a:t>Tạm</a:t>
            </a:r>
            <a:r>
              <a:rPr lang="en-US" sz="13536" spc="189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B2D8FF"/>
                </a:solidFill>
                <a:latin typeface="#9Slide05 SVNSteady" pitchFamily="2" charset="0"/>
              </a:rPr>
              <a:t> </a:t>
            </a:r>
            <a:r>
              <a:rPr lang="en-US" sz="13536" spc="189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B2D8FF"/>
                </a:solidFill>
                <a:latin typeface="#9Slide05 SVNSteady" pitchFamily="2" charset="0"/>
              </a:rPr>
              <a:t>biệt</a:t>
            </a:r>
            <a:r>
              <a:rPr lang="en-US" sz="13536" spc="189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B2D8FF"/>
                </a:solidFill>
                <a:latin typeface="#9Slide05 SVNSteady" pitchFamily="2" charset="0"/>
              </a:rPr>
              <a:t> </a:t>
            </a:r>
            <a:r>
              <a:rPr lang="en-US" sz="13536" spc="189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B2D8FF"/>
                </a:solidFill>
                <a:latin typeface="#9Slide05 SVNSteady" pitchFamily="2" charset="0"/>
              </a:rPr>
              <a:t>các</a:t>
            </a:r>
            <a:r>
              <a:rPr lang="en-US" sz="13536" spc="189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B2D8FF"/>
                </a:solidFill>
                <a:latin typeface="#9Slide05 SVNSteady" pitchFamily="2" charset="0"/>
              </a:rPr>
              <a:t> </a:t>
            </a:r>
            <a:r>
              <a:rPr lang="en-US" sz="13536" spc="189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B2D8FF"/>
                </a:solidFill>
                <a:latin typeface="#9Slide05 SVNSteady" pitchFamily="2" charset="0"/>
              </a:rPr>
              <a:t>em</a:t>
            </a:r>
            <a:endParaRPr lang="en-US" sz="13536" u="none" spc="189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B2D8FF"/>
              </a:solidFill>
              <a:latin typeface="#9Slide05 SVNSteady" pitchFamily="2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665285" y="456718"/>
            <a:ext cx="2088322" cy="3920058"/>
          </a:xfrm>
          <a:custGeom>
            <a:avLst/>
            <a:gdLst/>
            <a:ahLst/>
            <a:cxnLst/>
            <a:rect l="l" t="t" r="r" b="b"/>
            <a:pathLst>
              <a:path w="2088322" h="3920058">
                <a:moveTo>
                  <a:pt x="0" y="0"/>
                </a:moveTo>
                <a:lnTo>
                  <a:pt x="2088322" y="0"/>
                </a:lnTo>
                <a:lnTo>
                  <a:pt x="2088322" y="3920058"/>
                </a:lnTo>
                <a:lnTo>
                  <a:pt x="0" y="39200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9229735"/>
            <a:ext cx="18485889" cy="1095366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rcRect/>
            <a:stretch>
              <a:fillRect b="-765226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0" y="2181381"/>
            <a:ext cx="14554200" cy="6848319"/>
          </a:xfrm>
          <a:prstGeom prst="roundRect">
            <a:avLst>
              <a:gd name="adj" fmla="val 8450"/>
            </a:avLst>
          </a:prstGeom>
          <a:solidFill>
            <a:schemeClr val="bg1"/>
          </a:solidFill>
          <a:ln w="762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phạm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Củng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4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lang="en-US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giao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rèn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kĩ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 rot="1387556">
            <a:off x="16286213" y="-624201"/>
            <a:ext cx="7644769" cy="4538698"/>
            <a:chOff x="0" y="0"/>
            <a:chExt cx="812800" cy="533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B2D8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31750"/>
              <a:ext cx="7366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337101">
            <a:off x="-223001" y="222210"/>
            <a:ext cx="3485418" cy="2034008"/>
          </a:xfrm>
          <a:custGeom>
            <a:avLst/>
            <a:gdLst/>
            <a:ahLst/>
            <a:cxnLst/>
            <a:rect l="l" t="t" r="r" b="b"/>
            <a:pathLst>
              <a:path w="4426201" h="2749778">
                <a:moveTo>
                  <a:pt x="0" y="0"/>
                </a:moveTo>
                <a:lnTo>
                  <a:pt x="4426202" y="0"/>
                </a:lnTo>
                <a:lnTo>
                  <a:pt x="4426202" y="2749777"/>
                </a:lnTo>
                <a:lnTo>
                  <a:pt x="0" y="2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685" y="8411850"/>
            <a:ext cx="3742298" cy="1913250"/>
          </a:xfrm>
          <a:custGeom>
            <a:avLst/>
            <a:gdLst/>
            <a:ahLst/>
            <a:cxnLst/>
            <a:rect l="l" t="t" r="r" b="b"/>
            <a:pathLst>
              <a:path w="3742298" h="1913250">
                <a:moveTo>
                  <a:pt x="0" y="0"/>
                </a:moveTo>
                <a:lnTo>
                  <a:pt x="3742298" y="0"/>
                </a:lnTo>
                <a:lnTo>
                  <a:pt x="3742298" y="1913249"/>
                </a:lnTo>
                <a:lnTo>
                  <a:pt x="0" y="19132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9299868"/>
            <a:ext cx="18485889" cy="1025232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rcRect/>
            <a:stretch>
              <a:fillRect t="-1" b="-828593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735645" y="3265267"/>
            <a:ext cx="3322701" cy="4114800"/>
          </a:xfrm>
          <a:custGeom>
            <a:avLst/>
            <a:gdLst/>
            <a:ahLst/>
            <a:cxnLst/>
            <a:rect l="l" t="t" r="r" b="b"/>
            <a:pathLst>
              <a:path w="3322701" h="4114800">
                <a:moveTo>
                  <a:pt x="0" y="0"/>
                </a:moveTo>
                <a:lnTo>
                  <a:pt x="3322701" y="0"/>
                </a:lnTo>
                <a:lnTo>
                  <a:pt x="33227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024834" y="668146"/>
            <a:ext cx="15137976" cy="1647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808"/>
              </a:lnSpc>
              <a:spcBef>
                <a:spcPct val="0"/>
              </a:spcBef>
            </a:pPr>
            <a:r>
              <a:rPr lang="en-US" sz="14400" spc="547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YÊU CẦU CẦN ĐẠT</a:t>
            </a:r>
            <a:endParaRPr lang="en-US" sz="14400" spc="547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latin typeface="#9Slide05 SVNStead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-78312" y="-400685"/>
          <a:ext cx="18444621" cy="11088369"/>
        </p:xfrm>
        <a:graphic>
          <a:graphicData uri="http://schemas.openxmlformats.org/drawingml/2006/table">
            <a:tbl>
              <a:tblPr/>
              <a:tblGrid>
                <a:gridCol w="1837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1127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-43143" y="-77736"/>
            <a:ext cx="3155704" cy="3306241"/>
          </a:xfrm>
          <a:custGeom>
            <a:avLst/>
            <a:gdLst/>
            <a:ahLst/>
            <a:cxnLst/>
            <a:rect l="l" t="t" r="r" b="b"/>
            <a:pathLst>
              <a:path w="4214952" h="4339719">
                <a:moveTo>
                  <a:pt x="0" y="0"/>
                </a:moveTo>
                <a:lnTo>
                  <a:pt x="4214953" y="0"/>
                </a:lnTo>
                <a:lnTo>
                  <a:pt x="4214953" y="4339719"/>
                </a:lnTo>
                <a:lnTo>
                  <a:pt x="0" y="4339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044761" y="1998990"/>
            <a:ext cx="14865946" cy="6247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20300" u="none" spc="534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KHỞI</a:t>
            </a:r>
          </a:p>
          <a:p>
            <a:pPr marL="0" lvl="0" indent="0" algn="ctr"/>
            <a:r>
              <a:rPr lang="en-US" sz="20300" spc="534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ĐỘNG</a:t>
            </a:r>
            <a:endParaRPr lang="en-US" sz="20300" u="none" spc="534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latin typeface="#9Slide05 SVNSteady" pitchFamily="2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3000845" y="1107240"/>
            <a:ext cx="4303466" cy="2200147"/>
          </a:xfrm>
          <a:custGeom>
            <a:avLst/>
            <a:gdLst/>
            <a:ahLst/>
            <a:cxnLst/>
            <a:rect l="l" t="t" r="r" b="b"/>
            <a:pathLst>
              <a:path w="4303466" h="2200147">
                <a:moveTo>
                  <a:pt x="0" y="0"/>
                </a:moveTo>
                <a:lnTo>
                  <a:pt x="4303466" y="0"/>
                </a:lnTo>
                <a:lnTo>
                  <a:pt x="4303466" y="2200146"/>
                </a:lnTo>
                <a:lnTo>
                  <a:pt x="0" y="22001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64056">
            <a:off x="6749161" y="8228610"/>
            <a:ext cx="4789674" cy="389161"/>
          </a:xfrm>
          <a:custGeom>
            <a:avLst/>
            <a:gdLst/>
            <a:ahLst/>
            <a:cxnLst/>
            <a:rect l="l" t="t" r="r" b="b"/>
            <a:pathLst>
              <a:path w="4789674" h="389161">
                <a:moveTo>
                  <a:pt x="0" y="0"/>
                </a:moveTo>
                <a:lnTo>
                  <a:pt x="4789674" y="0"/>
                </a:lnTo>
                <a:lnTo>
                  <a:pt x="4789674" y="389161"/>
                </a:lnTo>
                <a:lnTo>
                  <a:pt x="0" y="3891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70142">
            <a:off x="13987040" y="7663644"/>
            <a:ext cx="1018016" cy="905610"/>
          </a:xfrm>
          <a:custGeom>
            <a:avLst/>
            <a:gdLst/>
            <a:ahLst/>
            <a:cxnLst/>
            <a:rect l="l" t="t" r="r" b="b"/>
            <a:pathLst>
              <a:path w="1018016" h="905610">
                <a:moveTo>
                  <a:pt x="0" y="0"/>
                </a:moveTo>
                <a:lnTo>
                  <a:pt x="1018017" y="0"/>
                </a:lnTo>
                <a:lnTo>
                  <a:pt x="1018017" y="905610"/>
                </a:lnTo>
                <a:lnTo>
                  <a:pt x="0" y="9056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52210">
            <a:off x="14987033" y="7069374"/>
            <a:ext cx="1705818" cy="1517468"/>
          </a:xfrm>
          <a:custGeom>
            <a:avLst/>
            <a:gdLst/>
            <a:ahLst/>
            <a:cxnLst/>
            <a:rect l="l" t="t" r="r" b="b"/>
            <a:pathLst>
              <a:path w="1705818" h="1517468">
                <a:moveTo>
                  <a:pt x="0" y="0"/>
                </a:moveTo>
                <a:lnTo>
                  <a:pt x="1705818" y="0"/>
                </a:lnTo>
                <a:lnTo>
                  <a:pt x="1705818" y="1517468"/>
                </a:lnTo>
                <a:lnTo>
                  <a:pt x="0" y="15174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0"/>
          <p:cNvSpPr/>
          <p:nvPr/>
        </p:nvSpPr>
        <p:spPr>
          <a:xfrm>
            <a:off x="0" y="8583690"/>
            <a:ext cx="18485889" cy="1741410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rcRect/>
            <a:stretch>
              <a:fillRect t="-1" b="-446696"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56" y="639507"/>
            <a:ext cx="4974767" cy="8230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366252" y="3963673"/>
            <a:ext cx="5562600" cy="1690001"/>
          </a:xfrm>
          <a:prstGeom prst="roundRect">
            <a:avLst>
              <a:gd name="adj" fmla="val 8450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475 089 123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 rot="1387556">
            <a:off x="16286213" y="-624201"/>
            <a:ext cx="7644769" cy="4538698"/>
            <a:chOff x="0" y="0"/>
            <a:chExt cx="812800" cy="533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B2D8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31750"/>
              <a:ext cx="7366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337101">
            <a:off x="-223001" y="222210"/>
            <a:ext cx="3485418" cy="2034008"/>
          </a:xfrm>
          <a:custGeom>
            <a:avLst/>
            <a:gdLst/>
            <a:ahLst/>
            <a:cxnLst/>
            <a:rect l="l" t="t" r="r" b="b"/>
            <a:pathLst>
              <a:path w="4426201" h="2749778">
                <a:moveTo>
                  <a:pt x="0" y="0"/>
                </a:moveTo>
                <a:lnTo>
                  <a:pt x="4426202" y="0"/>
                </a:lnTo>
                <a:lnTo>
                  <a:pt x="4426202" y="2749777"/>
                </a:lnTo>
                <a:lnTo>
                  <a:pt x="0" y="2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685" y="8411850"/>
            <a:ext cx="3742298" cy="1913250"/>
          </a:xfrm>
          <a:custGeom>
            <a:avLst/>
            <a:gdLst/>
            <a:ahLst/>
            <a:cxnLst/>
            <a:rect l="l" t="t" r="r" b="b"/>
            <a:pathLst>
              <a:path w="3742298" h="1913250">
                <a:moveTo>
                  <a:pt x="0" y="0"/>
                </a:moveTo>
                <a:lnTo>
                  <a:pt x="3742298" y="0"/>
                </a:lnTo>
                <a:lnTo>
                  <a:pt x="3742298" y="1913249"/>
                </a:lnTo>
                <a:lnTo>
                  <a:pt x="0" y="19132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9299868"/>
            <a:ext cx="18485889" cy="1025232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rcRect/>
            <a:stretch>
              <a:fillRect t="-1" b="-828593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679468" y="739351"/>
            <a:ext cx="15137976" cy="2451735"/>
          </a:xfrm>
          <a:prstGeom prst="roundRect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lang="en-US" sz="7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66252" y="6396631"/>
            <a:ext cx="5562600" cy="1690001"/>
          </a:xfrm>
          <a:prstGeom prst="roundRect">
            <a:avLst>
              <a:gd name="adj" fmla="val 8450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9 765 004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544809" y="3963672"/>
            <a:ext cx="5562600" cy="1690001"/>
          </a:xfrm>
          <a:prstGeom prst="roundRect">
            <a:avLst>
              <a:gd name="adj" fmla="val 8450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18 456 096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544809" y="6396631"/>
            <a:ext cx="5562600" cy="1690001"/>
          </a:xfrm>
          <a:prstGeom prst="roundRect">
            <a:avLst>
              <a:gd name="adj" fmla="val 8450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145 598 723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742" y="5093640"/>
            <a:ext cx="4151258" cy="504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5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-78312" y="-400685"/>
          <a:ext cx="18444621" cy="11088369"/>
        </p:xfrm>
        <a:graphic>
          <a:graphicData uri="http://schemas.openxmlformats.org/drawingml/2006/table">
            <a:tbl>
              <a:tblPr/>
              <a:tblGrid>
                <a:gridCol w="1837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1127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231534" y="4890015"/>
            <a:ext cx="4214952" cy="4339719"/>
          </a:xfrm>
          <a:custGeom>
            <a:avLst/>
            <a:gdLst/>
            <a:ahLst/>
            <a:cxnLst/>
            <a:rect l="l" t="t" r="r" b="b"/>
            <a:pathLst>
              <a:path w="4214952" h="4339719">
                <a:moveTo>
                  <a:pt x="0" y="0"/>
                </a:moveTo>
                <a:lnTo>
                  <a:pt x="4214953" y="0"/>
                </a:lnTo>
                <a:lnTo>
                  <a:pt x="4214953" y="4339719"/>
                </a:lnTo>
                <a:lnTo>
                  <a:pt x="0" y="4339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43125" y="2082016"/>
            <a:ext cx="14865946" cy="6247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20300" u="none" spc="534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LUYỆN</a:t>
            </a:r>
          </a:p>
          <a:p>
            <a:pPr marL="0" lvl="0" indent="0" algn="ctr"/>
            <a:r>
              <a:rPr lang="en-US" sz="20300" spc="534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TẬP</a:t>
            </a:r>
            <a:endParaRPr lang="en-US" sz="20300" u="none" spc="534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latin typeface="#9Slide05 SVNSteady" pitchFamily="2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3000845" y="1107240"/>
            <a:ext cx="4303466" cy="2200147"/>
          </a:xfrm>
          <a:custGeom>
            <a:avLst/>
            <a:gdLst/>
            <a:ahLst/>
            <a:cxnLst/>
            <a:rect l="l" t="t" r="r" b="b"/>
            <a:pathLst>
              <a:path w="4303466" h="2200147">
                <a:moveTo>
                  <a:pt x="0" y="0"/>
                </a:moveTo>
                <a:lnTo>
                  <a:pt x="4303466" y="0"/>
                </a:lnTo>
                <a:lnTo>
                  <a:pt x="4303466" y="2200146"/>
                </a:lnTo>
                <a:lnTo>
                  <a:pt x="0" y="22001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64056">
            <a:off x="6749161" y="8228610"/>
            <a:ext cx="4789674" cy="389161"/>
          </a:xfrm>
          <a:custGeom>
            <a:avLst/>
            <a:gdLst/>
            <a:ahLst/>
            <a:cxnLst/>
            <a:rect l="l" t="t" r="r" b="b"/>
            <a:pathLst>
              <a:path w="4789674" h="389161">
                <a:moveTo>
                  <a:pt x="0" y="0"/>
                </a:moveTo>
                <a:lnTo>
                  <a:pt x="4789674" y="0"/>
                </a:lnTo>
                <a:lnTo>
                  <a:pt x="4789674" y="389161"/>
                </a:lnTo>
                <a:lnTo>
                  <a:pt x="0" y="3891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70142">
            <a:off x="13987040" y="7663644"/>
            <a:ext cx="1018016" cy="905610"/>
          </a:xfrm>
          <a:custGeom>
            <a:avLst/>
            <a:gdLst/>
            <a:ahLst/>
            <a:cxnLst/>
            <a:rect l="l" t="t" r="r" b="b"/>
            <a:pathLst>
              <a:path w="1018016" h="905610">
                <a:moveTo>
                  <a:pt x="0" y="0"/>
                </a:moveTo>
                <a:lnTo>
                  <a:pt x="1018017" y="0"/>
                </a:lnTo>
                <a:lnTo>
                  <a:pt x="1018017" y="905610"/>
                </a:lnTo>
                <a:lnTo>
                  <a:pt x="0" y="9056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264247">
            <a:off x="2144182" y="1209254"/>
            <a:ext cx="3713308" cy="2115038"/>
          </a:xfrm>
          <a:custGeom>
            <a:avLst/>
            <a:gdLst/>
            <a:ahLst/>
            <a:cxnLst/>
            <a:rect l="l" t="t" r="r" b="b"/>
            <a:pathLst>
              <a:path w="3713308" h="2115038">
                <a:moveTo>
                  <a:pt x="0" y="0"/>
                </a:moveTo>
                <a:lnTo>
                  <a:pt x="3713308" y="0"/>
                </a:lnTo>
                <a:lnTo>
                  <a:pt x="3713308" y="2115039"/>
                </a:lnTo>
                <a:lnTo>
                  <a:pt x="0" y="211503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52210">
            <a:off x="15556162" y="6946877"/>
            <a:ext cx="1705818" cy="1517468"/>
          </a:xfrm>
          <a:custGeom>
            <a:avLst/>
            <a:gdLst/>
            <a:ahLst/>
            <a:cxnLst/>
            <a:rect l="l" t="t" r="r" b="b"/>
            <a:pathLst>
              <a:path w="1705818" h="1517468">
                <a:moveTo>
                  <a:pt x="0" y="0"/>
                </a:moveTo>
                <a:lnTo>
                  <a:pt x="1705818" y="0"/>
                </a:lnTo>
                <a:lnTo>
                  <a:pt x="1705818" y="1517468"/>
                </a:lnTo>
                <a:lnTo>
                  <a:pt x="0" y="15174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0"/>
          <p:cNvSpPr/>
          <p:nvPr/>
        </p:nvSpPr>
        <p:spPr>
          <a:xfrm>
            <a:off x="0" y="8583690"/>
            <a:ext cx="18485889" cy="1741410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rcRect/>
            <a:stretch>
              <a:fillRect t="-1" b="-446696"/>
            </a:stretch>
          </a:blipFill>
        </p:spPr>
      </p:sp>
    </p:spTree>
    <p:extLst>
      <p:ext uri="{BB962C8B-B14F-4D97-AF65-F5344CB8AC3E}">
        <p14:creationId xmlns:p14="http://schemas.microsoft.com/office/powerpoint/2010/main" val="129751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8288004" cy="10287000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>
            <a:off x="14813311" y="0"/>
            <a:ext cx="3474689" cy="2698752"/>
          </a:xfrm>
          <a:custGeom>
            <a:avLst/>
            <a:gdLst/>
            <a:ahLst/>
            <a:cxnLst/>
            <a:rect l="l" t="t" r="r" b="b"/>
            <a:pathLst>
              <a:path w="3754779" h="3768912">
                <a:moveTo>
                  <a:pt x="0" y="0"/>
                </a:moveTo>
                <a:lnTo>
                  <a:pt x="3754779" y="0"/>
                </a:lnTo>
                <a:lnTo>
                  <a:pt x="3754779" y="3768912"/>
                </a:lnTo>
                <a:lnTo>
                  <a:pt x="0" y="37689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12479" y="604760"/>
            <a:ext cx="8093378" cy="105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693"/>
              </a:lnSpc>
              <a:spcBef>
                <a:spcPct val="0"/>
              </a:spcBef>
            </a:pPr>
            <a:r>
              <a:rPr lang="en-US" sz="11500" spc="97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Bài</a:t>
            </a:r>
            <a:r>
              <a:rPr lang="en-US" sz="11500" spc="97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 1: </a:t>
            </a:r>
            <a:r>
              <a:rPr lang="en-US" sz="11500" spc="97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Số</a:t>
            </a:r>
            <a:r>
              <a:rPr lang="en-US" sz="11500" spc="97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?</a:t>
            </a:r>
          </a:p>
        </p:txBody>
      </p:sp>
      <p:sp>
        <p:nvSpPr>
          <p:cNvPr id="17" name="Freeform 17"/>
          <p:cNvSpPr/>
          <p:nvPr/>
        </p:nvSpPr>
        <p:spPr>
          <a:xfrm>
            <a:off x="-98945" y="9258301"/>
            <a:ext cx="18485889" cy="1066799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90" y="0"/>
                </a:lnTo>
                <a:lnTo>
                  <a:pt x="18485890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rcRect/>
            <a:stretch>
              <a:fillRect t="1" b="-792406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8291" y="6438900"/>
            <a:ext cx="3489309" cy="3161674"/>
          </a:xfrm>
          <a:custGeom>
            <a:avLst/>
            <a:gdLst/>
            <a:ahLst/>
            <a:cxnLst/>
            <a:rect l="l" t="t" r="r" b="b"/>
            <a:pathLst>
              <a:path w="4072179" h="4192720">
                <a:moveTo>
                  <a:pt x="0" y="0"/>
                </a:moveTo>
                <a:lnTo>
                  <a:pt x="4072179" y="0"/>
                </a:lnTo>
                <a:lnTo>
                  <a:pt x="4072179" y="4192720"/>
                </a:lnTo>
                <a:lnTo>
                  <a:pt x="0" y="4192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19"/>
          <p:cNvGrpSpPr/>
          <p:nvPr/>
        </p:nvGrpSpPr>
        <p:grpSpPr>
          <a:xfrm>
            <a:off x="3710419" y="1635842"/>
            <a:ext cx="4297712" cy="3549398"/>
            <a:chOff x="1113494" y="1594102"/>
            <a:chExt cx="4297712" cy="3549398"/>
          </a:xfrm>
        </p:grpSpPr>
        <p:grpSp>
          <p:nvGrpSpPr>
            <p:cNvPr id="2" name="Group 2"/>
            <p:cNvGrpSpPr/>
            <p:nvPr/>
          </p:nvGrpSpPr>
          <p:grpSpPr>
            <a:xfrm>
              <a:off x="1113494" y="1594102"/>
              <a:ext cx="4297712" cy="3549398"/>
              <a:chOff x="0" y="0"/>
              <a:chExt cx="5765800" cy="736161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5765800" cy="7361612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7361612">
                    <a:moveTo>
                      <a:pt x="5765800" y="0"/>
                    </a:moveTo>
                    <a:lnTo>
                      <a:pt x="5765800" y="7359072"/>
                    </a:lnTo>
                    <a:lnTo>
                      <a:pt x="5406390" y="6867582"/>
                    </a:lnTo>
                    <a:lnTo>
                      <a:pt x="5050790" y="7361612"/>
                    </a:lnTo>
                    <a:lnTo>
                      <a:pt x="5043170" y="7361612"/>
                    </a:lnTo>
                    <a:lnTo>
                      <a:pt x="4686300" y="6867582"/>
                    </a:lnTo>
                    <a:lnTo>
                      <a:pt x="4330700" y="7361612"/>
                    </a:lnTo>
                    <a:lnTo>
                      <a:pt x="4323080" y="7361612"/>
                    </a:lnTo>
                    <a:lnTo>
                      <a:pt x="3967480" y="6867582"/>
                    </a:lnTo>
                    <a:lnTo>
                      <a:pt x="3611880" y="7361612"/>
                    </a:lnTo>
                    <a:lnTo>
                      <a:pt x="3604260" y="7361612"/>
                    </a:lnTo>
                    <a:lnTo>
                      <a:pt x="3248660" y="6867582"/>
                    </a:lnTo>
                    <a:lnTo>
                      <a:pt x="2893060" y="7361612"/>
                    </a:lnTo>
                    <a:lnTo>
                      <a:pt x="2885440" y="7361612"/>
                    </a:lnTo>
                    <a:lnTo>
                      <a:pt x="2528570" y="6867582"/>
                    </a:lnTo>
                    <a:lnTo>
                      <a:pt x="2172970" y="7361612"/>
                    </a:lnTo>
                    <a:lnTo>
                      <a:pt x="2165350" y="7361612"/>
                    </a:lnTo>
                    <a:lnTo>
                      <a:pt x="1809750" y="6867582"/>
                    </a:lnTo>
                    <a:lnTo>
                      <a:pt x="1452880" y="7361612"/>
                    </a:lnTo>
                    <a:lnTo>
                      <a:pt x="1446530" y="7361612"/>
                    </a:lnTo>
                    <a:lnTo>
                      <a:pt x="1089660" y="6867582"/>
                    </a:lnTo>
                    <a:lnTo>
                      <a:pt x="734060" y="7361612"/>
                    </a:lnTo>
                    <a:lnTo>
                      <a:pt x="725170" y="7361612"/>
                    </a:lnTo>
                    <a:lnTo>
                      <a:pt x="290830" y="6880282"/>
                    </a:lnTo>
                    <a:lnTo>
                      <a:pt x="1270" y="7361612"/>
                    </a:lnTo>
                    <a:lnTo>
                      <a:pt x="0" y="7361612"/>
                    </a:lnTo>
                    <a:lnTo>
                      <a:pt x="2540" y="6013585"/>
                    </a:lnTo>
                    <a:lnTo>
                      <a:pt x="7620" y="1391428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/>
            <a:srcRect l="8179"/>
            <a:stretch/>
          </p:blipFill>
          <p:spPr>
            <a:xfrm>
              <a:off x="1113494" y="1782466"/>
              <a:ext cx="4276860" cy="2420929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3939106" y="4454398"/>
            <a:ext cx="3819485" cy="7386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3 AmpleSoft Bold" panose="02000000000000000000" pitchFamily="2" charset="0"/>
              </a:rPr>
              <a:t>372 100 425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9302525" y="1654055"/>
            <a:ext cx="4297712" cy="3549398"/>
            <a:chOff x="6705600" y="1612315"/>
            <a:chExt cx="4297712" cy="3549398"/>
          </a:xfrm>
        </p:grpSpPr>
        <p:grpSp>
          <p:nvGrpSpPr>
            <p:cNvPr id="22" name="Group 2"/>
            <p:cNvGrpSpPr/>
            <p:nvPr/>
          </p:nvGrpSpPr>
          <p:grpSpPr>
            <a:xfrm>
              <a:off x="6705600" y="1612315"/>
              <a:ext cx="4297712" cy="3549398"/>
              <a:chOff x="0" y="0"/>
              <a:chExt cx="5765800" cy="7361612"/>
            </a:xfrm>
          </p:grpSpPr>
          <p:sp>
            <p:nvSpPr>
              <p:cNvPr id="24" name="Freeform 3"/>
              <p:cNvSpPr/>
              <p:nvPr/>
            </p:nvSpPr>
            <p:spPr>
              <a:xfrm>
                <a:off x="0" y="0"/>
                <a:ext cx="5765800" cy="7361612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7361612">
                    <a:moveTo>
                      <a:pt x="5765800" y="0"/>
                    </a:moveTo>
                    <a:lnTo>
                      <a:pt x="5765800" y="7359072"/>
                    </a:lnTo>
                    <a:lnTo>
                      <a:pt x="5406390" y="6867582"/>
                    </a:lnTo>
                    <a:lnTo>
                      <a:pt x="5050790" y="7361612"/>
                    </a:lnTo>
                    <a:lnTo>
                      <a:pt x="5043170" y="7361612"/>
                    </a:lnTo>
                    <a:lnTo>
                      <a:pt x="4686300" y="6867582"/>
                    </a:lnTo>
                    <a:lnTo>
                      <a:pt x="4330700" y="7361612"/>
                    </a:lnTo>
                    <a:lnTo>
                      <a:pt x="4323080" y="7361612"/>
                    </a:lnTo>
                    <a:lnTo>
                      <a:pt x="3967480" y="6867582"/>
                    </a:lnTo>
                    <a:lnTo>
                      <a:pt x="3611880" y="7361612"/>
                    </a:lnTo>
                    <a:lnTo>
                      <a:pt x="3604260" y="7361612"/>
                    </a:lnTo>
                    <a:lnTo>
                      <a:pt x="3248660" y="6867582"/>
                    </a:lnTo>
                    <a:lnTo>
                      <a:pt x="2893060" y="7361612"/>
                    </a:lnTo>
                    <a:lnTo>
                      <a:pt x="2885440" y="7361612"/>
                    </a:lnTo>
                    <a:lnTo>
                      <a:pt x="2528570" y="6867582"/>
                    </a:lnTo>
                    <a:lnTo>
                      <a:pt x="2172970" y="7361612"/>
                    </a:lnTo>
                    <a:lnTo>
                      <a:pt x="2165350" y="7361612"/>
                    </a:lnTo>
                    <a:lnTo>
                      <a:pt x="1809750" y="6867582"/>
                    </a:lnTo>
                    <a:lnTo>
                      <a:pt x="1452880" y="7361612"/>
                    </a:lnTo>
                    <a:lnTo>
                      <a:pt x="1446530" y="7361612"/>
                    </a:lnTo>
                    <a:lnTo>
                      <a:pt x="1089660" y="6867582"/>
                    </a:lnTo>
                    <a:lnTo>
                      <a:pt x="734060" y="7361612"/>
                    </a:lnTo>
                    <a:lnTo>
                      <a:pt x="725170" y="7361612"/>
                    </a:lnTo>
                    <a:lnTo>
                      <a:pt x="290830" y="6880282"/>
                    </a:lnTo>
                    <a:lnTo>
                      <a:pt x="1270" y="7361612"/>
                    </a:lnTo>
                    <a:lnTo>
                      <a:pt x="0" y="7361612"/>
                    </a:lnTo>
                    <a:lnTo>
                      <a:pt x="2540" y="6013585"/>
                    </a:lnTo>
                    <a:lnTo>
                      <a:pt x="7620" y="1391428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05600" y="1777405"/>
              <a:ext cx="4281582" cy="239817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4511682" y="5668310"/>
            <a:ext cx="4297713" cy="3549398"/>
            <a:chOff x="4511682" y="5668310"/>
            <a:chExt cx="4297713" cy="3549398"/>
          </a:xfrm>
        </p:grpSpPr>
        <p:grpSp>
          <p:nvGrpSpPr>
            <p:cNvPr id="26" name="Group 2"/>
            <p:cNvGrpSpPr/>
            <p:nvPr/>
          </p:nvGrpSpPr>
          <p:grpSpPr>
            <a:xfrm>
              <a:off x="4511682" y="5668310"/>
              <a:ext cx="4297712" cy="3549398"/>
              <a:chOff x="0" y="0"/>
              <a:chExt cx="5765800" cy="7361612"/>
            </a:xfrm>
          </p:grpSpPr>
          <p:sp>
            <p:nvSpPr>
              <p:cNvPr id="28" name="Freeform 3"/>
              <p:cNvSpPr/>
              <p:nvPr/>
            </p:nvSpPr>
            <p:spPr>
              <a:xfrm>
                <a:off x="0" y="0"/>
                <a:ext cx="5765800" cy="7361612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7361612">
                    <a:moveTo>
                      <a:pt x="5765800" y="0"/>
                    </a:moveTo>
                    <a:lnTo>
                      <a:pt x="5765800" y="7359072"/>
                    </a:lnTo>
                    <a:lnTo>
                      <a:pt x="5406390" y="6867582"/>
                    </a:lnTo>
                    <a:lnTo>
                      <a:pt x="5050790" y="7361612"/>
                    </a:lnTo>
                    <a:lnTo>
                      <a:pt x="5043170" y="7361612"/>
                    </a:lnTo>
                    <a:lnTo>
                      <a:pt x="4686300" y="6867582"/>
                    </a:lnTo>
                    <a:lnTo>
                      <a:pt x="4330700" y="7361612"/>
                    </a:lnTo>
                    <a:lnTo>
                      <a:pt x="4323080" y="7361612"/>
                    </a:lnTo>
                    <a:lnTo>
                      <a:pt x="3967480" y="6867582"/>
                    </a:lnTo>
                    <a:lnTo>
                      <a:pt x="3611880" y="7361612"/>
                    </a:lnTo>
                    <a:lnTo>
                      <a:pt x="3604260" y="7361612"/>
                    </a:lnTo>
                    <a:lnTo>
                      <a:pt x="3248660" y="6867582"/>
                    </a:lnTo>
                    <a:lnTo>
                      <a:pt x="2893060" y="7361612"/>
                    </a:lnTo>
                    <a:lnTo>
                      <a:pt x="2885440" y="7361612"/>
                    </a:lnTo>
                    <a:lnTo>
                      <a:pt x="2528570" y="6867582"/>
                    </a:lnTo>
                    <a:lnTo>
                      <a:pt x="2172970" y="7361612"/>
                    </a:lnTo>
                    <a:lnTo>
                      <a:pt x="2165350" y="7361612"/>
                    </a:lnTo>
                    <a:lnTo>
                      <a:pt x="1809750" y="6867582"/>
                    </a:lnTo>
                    <a:lnTo>
                      <a:pt x="1452880" y="7361612"/>
                    </a:lnTo>
                    <a:lnTo>
                      <a:pt x="1446530" y="7361612"/>
                    </a:lnTo>
                    <a:lnTo>
                      <a:pt x="1089660" y="6867582"/>
                    </a:lnTo>
                    <a:lnTo>
                      <a:pt x="734060" y="7361612"/>
                    </a:lnTo>
                    <a:lnTo>
                      <a:pt x="725170" y="7361612"/>
                    </a:lnTo>
                    <a:lnTo>
                      <a:pt x="290830" y="6880282"/>
                    </a:lnTo>
                    <a:lnTo>
                      <a:pt x="1270" y="7361612"/>
                    </a:lnTo>
                    <a:lnTo>
                      <a:pt x="0" y="7361612"/>
                    </a:lnTo>
                    <a:lnTo>
                      <a:pt x="2540" y="6013585"/>
                    </a:lnTo>
                    <a:lnTo>
                      <a:pt x="7620" y="1391428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18609" y="5829648"/>
              <a:ext cx="4290786" cy="2480725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0515598" y="5688606"/>
            <a:ext cx="4297714" cy="3549398"/>
            <a:chOff x="10515598" y="5688606"/>
            <a:chExt cx="4297714" cy="3549398"/>
          </a:xfrm>
        </p:grpSpPr>
        <p:grpSp>
          <p:nvGrpSpPr>
            <p:cNvPr id="30" name="Group 2"/>
            <p:cNvGrpSpPr/>
            <p:nvPr/>
          </p:nvGrpSpPr>
          <p:grpSpPr>
            <a:xfrm>
              <a:off x="10515600" y="5688606"/>
              <a:ext cx="4297712" cy="3549398"/>
              <a:chOff x="0" y="0"/>
              <a:chExt cx="5765800" cy="7361612"/>
            </a:xfrm>
          </p:grpSpPr>
          <p:sp>
            <p:nvSpPr>
              <p:cNvPr id="32" name="Freeform 3"/>
              <p:cNvSpPr/>
              <p:nvPr/>
            </p:nvSpPr>
            <p:spPr>
              <a:xfrm>
                <a:off x="0" y="0"/>
                <a:ext cx="5765800" cy="7361612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7361612">
                    <a:moveTo>
                      <a:pt x="5765800" y="0"/>
                    </a:moveTo>
                    <a:lnTo>
                      <a:pt x="5765800" y="7359072"/>
                    </a:lnTo>
                    <a:lnTo>
                      <a:pt x="5406390" y="6867582"/>
                    </a:lnTo>
                    <a:lnTo>
                      <a:pt x="5050790" y="7361612"/>
                    </a:lnTo>
                    <a:lnTo>
                      <a:pt x="5043170" y="7361612"/>
                    </a:lnTo>
                    <a:lnTo>
                      <a:pt x="4686300" y="6867582"/>
                    </a:lnTo>
                    <a:lnTo>
                      <a:pt x="4330700" y="7361612"/>
                    </a:lnTo>
                    <a:lnTo>
                      <a:pt x="4323080" y="7361612"/>
                    </a:lnTo>
                    <a:lnTo>
                      <a:pt x="3967480" y="6867582"/>
                    </a:lnTo>
                    <a:lnTo>
                      <a:pt x="3611880" y="7361612"/>
                    </a:lnTo>
                    <a:lnTo>
                      <a:pt x="3604260" y="7361612"/>
                    </a:lnTo>
                    <a:lnTo>
                      <a:pt x="3248660" y="6867582"/>
                    </a:lnTo>
                    <a:lnTo>
                      <a:pt x="2893060" y="7361612"/>
                    </a:lnTo>
                    <a:lnTo>
                      <a:pt x="2885440" y="7361612"/>
                    </a:lnTo>
                    <a:lnTo>
                      <a:pt x="2528570" y="6867582"/>
                    </a:lnTo>
                    <a:lnTo>
                      <a:pt x="2172970" y="7361612"/>
                    </a:lnTo>
                    <a:lnTo>
                      <a:pt x="2165350" y="7361612"/>
                    </a:lnTo>
                    <a:lnTo>
                      <a:pt x="1809750" y="6867582"/>
                    </a:lnTo>
                    <a:lnTo>
                      <a:pt x="1452880" y="7361612"/>
                    </a:lnTo>
                    <a:lnTo>
                      <a:pt x="1446530" y="7361612"/>
                    </a:lnTo>
                    <a:lnTo>
                      <a:pt x="1089660" y="6867582"/>
                    </a:lnTo>
                    <a:lnTo>
                      <a:pt x="734060" y="7361612"/>
                    </a:lnTo>
                    <a:lnTo>
                      <a:pt x="725170" y="7361612"/>
                    </a:lnTo>
                    <a:lnTo>
                      <a:pt x="290830" y="6880282"/>
                    </a:lnTo>
                    <a:lnTo>
                      <a:pt x="1270" y="7361612"/>
                    </a:lnTo>
                    <a:lnTo>
                      <a:pt x="0" y="7361612"/>
                    </a:lnTo>
                    <a:lnTo>
                      <a:pt x="2540" y="6013585"/>
                    </a:lnTo>
                    <a:lnTo>
                      <a:pt x="7620" y="1391428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515598" y="5815261"/>
              <a:ext cx="4297713" cy="2456910"/>
            </a:xfrm>
            <a:prstGeom prst="rect">
              <a:avLst/>
            </a:prstGeom>
          </p:spPr>
        </p:pic>
      </p:grpSp>
      <p:sp>
        <p:nvSpPr>
          <p:cNvPr id="39" name="1"/>
          <p:cNvSpPr txBox="1"/>
          <p:nvPr/>
        </p:nvSpPr>
        <p:spPr>
          <a:xfrm>
            <a:off x="9551271" y="4444007"/>
            <a:ext cx="3819485" cy="738664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3 AmpleSoft Bold" panose="02000000000000000000" pitchFamily="2" charset="0"/>
              </a:rPr>
              <a:t>?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40" name="2"/>
          <p:cNvSpPr txBox="1"/>
          <p:nvPr/>
        </p:nvSpPr>
        <p:spPr>
          <a:xfrm>
            <a:off x="4768493" y="8458029"/>
            <a:ext cx="3819485" cy="738664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3 AmpleSoft Bold" panose="02000000000000000000" pitchFamily="2" charset="0"/>
              </a:rPr>
              <a:t>?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41" name="3"/>
          <p:cNvSpPr txBox="1"/>
          <p:nvPr/>
        </p:nvSpPr>
        <p:spPr>
          <a:xfrm>
            <a:off x="10772409" y="8499340"/>
            <a:ext cx="3819485" cy="738664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3 AmpleSoft Bold" panose="02000000000000000000" pitchFamily="2" charset="0"/>
              </a:rPr>
              <a:t>?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42" name="TextBox 11"/>
          <p:cNvSpPr txBox="1"/>
          <p:nvPr/>
        </p:nvSpPr>
        <p:spPr>
          <a:xfrm>
            <a:off x="9551271" y="4446576"/>
            <a:ext cx="3819485" cy="738664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3 AmpleSoft Bold" panose="02000000000000000000" pitchFamily="2" charset="0"/>
              </a:rPr>
              <a:t>46 014 951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43" name="TextBox 11"/>
          <p:cNvSpPr txBox="1"/>
          <p:nvPr/>
        </p:nvSpPr>
        <p:spPr>
          <a:xfrm>
            <a:off x="4786372" y="8443436"/>
            <a:ext cx="3819485" cy="738664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3 AmpleSoft Bold" panose="02000000000000000000" pitchFamily="2" charset="0"/>
              </a:rPr>
              <a:t>1 000 431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44" name="TextBox 11"/>
          <p:cNvSpPr txBox="1"/>
          <p:nvPr/>
        </p:nvSpPr>
        <p:spPr>
          <a:xfrm>
            <a:off x="10772408" y="8509245"/>
            <a:ext cx="3819485" cy="738664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3 AmpleSoft Bold" panose="02000000000000000000" pitchFamily="2" charset="0"/>
              </a:rPr>
              <a:t>302 444 203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54432" y="3955253"/>
            <a:ext cx="3413866" cy="6275488"/>
          </a:xfrm>
          <a:prstGeom prst="rect">
            <a:avLst/>
          </a:prstGeom>
        </p:spPr>
      </p:pic>
      <p:sp>
        <p:nvSpPr>
          <p:cNvPr id="46" name="Freeform 11"/>
          <p:cNvSpPr/>
          <p:nvPr/>
        </p:nvSpPr>
        <p:spPr>
          <a:xfrm>
            <a:off x="735203" y="2088676"/>
            <a:ext cx="2088322" cy="3920058"/>
          </a:xfrm>
          <a:custGeom>
            <a:avLst/>
            <a:gdLst/>
            <a:ahLst/>
            <a:cxnLst/>
            <a:rect l="l" t="t" r="r" b="b"/>
            <a:pathLst>
              <a:path w="2088322" h="3920058">
                <a:moveTo>
                  <a:pt x="0" y="0"/>
                </a:moveTo>
                <a:lnTo>
                  <a:pt x="2088322" y="0"/>
                </a:lnTo>
                <a:lnTo>
                  <a:pt x="2088322" y="3920058"/>
                </a:lnTo>
                <a:lnTo>
                  <a:pt x="0" y="392005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10000" y="-1012565"/>
            <a:ext cx="7034083" cy="3194194"/>
            <a:chOff x="0" y="0"/>
            <a:chExt cx="858578" cy="3898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3767" cy="394120"/>
            </a:xfrm>
            <a:custGeom>
              <a:avLst/>
              <a:gdLst/>
              <a:ahLst/>
              <a:cxnLst/>
              <a:rect l="l" t="t" r="r" b="b"/>
              <a:pathLst>
                <a:path w="873767" h="394120">
                  <a:moveTo>
                    <a:pt x="487482" y="0"/>
                  </a:moveTo>
                  <a:cubicBezTo>
                    <a:pt x="496899" y="0"/>
                    <a:pt x="506373" y="0"/>
                    <a:pt x="515772" y="0"/>
                  </a:cubicBezTo>
                  <a:cubicBezTo>
                    <a:pt x="590705" y="6512"/>
                    <a:pt x="637536" y="28188"/>
                    <a:pt x="658866" y="63657"/>
                  </a:cubicBezTo>
                  <a:cubicBezTo>
                    <a:pt x="783793" y="58927"/>
                    <a:pt x="873767" y="125994"/>
                    <a:pt x="819268" y="191817"/>
                  </a:cubicBezTo>
                  <a:cubicBezTo>
                    <a:pt x="837675" y="205649"/>
                    <a:pt x="853032" y="221121"/>
                    <a:pt x="858578" y="241887"/>
                  </a:cubicBezTo>
                  <a:cubicBezTo>
                    <a:pt x="858578" y="247835"/>
                    <a:pt x="858578" y="253770"/>
                    <a:pt x="858578" y="259717"/>
                  </a:cubicBezTo>
                  <a:cubicBezTo>
                    <a:pt x="842050" y="312568"/>
                    <a:pt x="770932" y="348282"/>
                    <a:pt x="654174" y="338667"/>
                  </a:cubicBezTo>
                  <a:cubicBezTo>
                    <a:pt x="624134" y="365804"/>
                    <a:pt x="570679" y="394120"/>
                    <a:pt x="487499" y="389595"/>
                  </a:cubicBezTo>
                  <a:cubicBezTo>
                    <a:pt x="444504" y="387814"/>
                    <a:pt x="414594" y="377495"/>
                    <a:pt x="388406" y="364958"/>
                  </a:cubicBezTo>
                  <a:cubicBezTo>
                    <a:pt x="360823" y="375379"/>
                    <a:pt x="330949" y="383558"/>
                    <a:pt x="287787" y="383648"/>
                  </a:cubicBezTo>
                  <a:cubicBezTo>
                    <a:pt x="187931" y="383802"/>
                    <a:pt x="121130" y="343654"/>
                    <a:pt x="119511" y="288585"/>
                  </a:cubicBezTo>
                  <a:cubicBezTo>
                    <a:pt x="55316" y="275702"/>
                    <a:pt x="11838" y="251655"/>
                    <a:pt x="0" y="210507"/>
                  </a:cubicBezTo>
                  <a:cubicBezTo>
                    <a:pt x="0" y="204559"/>
                    <a:pt x="0" y="198599"/>
                    <a:pt x="0" y="192676"/>
                  </a:cubicBezTo>
                  <a:cubicBezTo>
                    <a:pt x="13066" y="151901"/>
                    <a:pt x="54181" y="126288"/>
                    <a:pt x="122638" y="115431"/>
                  </a:cubicBezTo>
                  <a:cubicBezTo>
                    <a:pt x="118525" y="46647"/>
                    <a:pt x="255458" y="3666"/>
                    <a:pt x="367951" y="33969"/>
                  </a:cubicBezTo>
                  <a:cubicBezTo>
                    <a:pt x="394735" y="18984"/>
                    <a:pt x="432629" y="2641"/>
                    <a:pt x="487482" y="0"/>
                  </a:cubicBezTo>
                  <a:close/>
                </a:path>
              </a:pathLst>
            </a:custGeom>
            <a:solidFill>
              <a:srgbClr val="B2D8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31750"/>
              <a:ext cx="7366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9229735"/>
            <a:ext cx="18485889" cy="1095366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rcRect/>
            <a:stretch>
              <a:fillRect t="-1" b="-769136"/>
            </a:stretch>
          </a:blipFill>
        </p:spPr>
      </p:sp>
      <p:sp>
        <p:nvSpPr>
          <p:cNvPr id="10" name="Freeform 10"/>
          <p:cNvSpPr/>
          <p:nvPr/>
        </p:nvSpPr>
        <p:spPr>
          <a:xfrm rot="-204012">
            <a:off x="13707438" y="8467058"/>
            <a:ext cx="4224487" cy="2406198"/>
          </a:xfrm>
          <a:custGeom>
            <a:avLst/>
            <a:gdLst/>
            <a:ahLst/>
            <a:cxnLst/>
            <a:rect l="l" t="t" r="r" b="b"/>
            <a:pathLst>
              <a:path w="4224487" h="2406198">
                <a:moveTo>
                  <a:pt x="0" y="0"/>
                </a:moveTo>
                <a:lnTo>
                  <a:pt x="4224487" y="0"/>
                </a:lnTo>
                <a:lnTo>
                  <a:pt x="4224487" y="2406197"/>
                </a:lnTo>
                <a:lnTo>
                  <a:pt x="0" y="24061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436280" y="145462"/>
            <a:ext cx="13619509" cy="2447629"/>
          </a:xfrm>
          <a:custGeom>
            <a:avLst/>
            <a:gdLst/>
            <a:ahLst/>
            <a:cxnLst/>
            <a:rect l="l" t="t" r="r" b="b"/>
            <a:pathLst>
              <a:path w="7315200" h="1033272">
                <a:moveTo>
                  <a:pt x="0" y="0"/>
                </a:moveTo>
                <a:lnTo>
                  <a:pt x="7315200" y="0"/>
                </a:lnTo>
                <a:lnTo>
                  <a:pt x="7315200" y="1033272"/>
                </a:lnTo>
                <a:lnTo>
                  <a:pt x="0" y="10332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lum bright="70000" contrast="-70000"/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3794760" y="-701039"/>
            <a:ext cx="7315200" cy="3252216"/>
          </a:xfrm>
          <a:custGeom>
            <a:avLst/>
            <a:gdLst/>
            <a:ahLst/>
            <a:cxnLst/>
            <a:rect l="l" t="t" r="r" b="b"/>
            <a:pathLst>
              <a:path w="7315200" h="3252216">
                <a:moveTo>
                  <a:pt x="0" y="0"/>
                </a:moveTo>
                <a:lnTo>
                  <a:pt x="7315200" y="0"/>
                </a:lnTo>
                <a:lnTo>
                  <a:pt x="7315200" y="3252216"/>
                </a:lnTo>
                <a:lnTo>
                  <a:pt x="0" y="32522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64447" y="659189"/>
            <a:ext cx="4139537" cy="95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341"/>
              </a:lnSpc>
              <a:spcBef>
                <a:spcPct val="0"/>
              </a:spcBef>
            </a:pPr>
            <a:r>
              <a:rPr lang="en-US" sz="8800" spc="29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veat Bold"/>
              </a:rPr>
              <a:t>Bài</a:t>
            </a:r>
            <a:r>
              <a:rPr lang="en-US" sz="8800" spc="293" dirty="0">
                <a:solidFill>
                  <a:schemeClr val="tx1">
                    <a:lumMod val="85000"/>
                    <a:lumOff val="15000"/>
                  </a:schemeClr>
                </a:solidFill>
                <a:latin typeface="Caveat Bold"/>
              </a:rPr>
              <a:t> 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038036" y="598909"/>
            <a:ext cx="1301775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Mỗi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chữ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được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gạch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chân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dưới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đây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thuộc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hàng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,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lớp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nào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?</a:t>
            </a:r>
            <a:endParaRPr lang="en-US" sz="6000" dirty="0">
              <a:solidFill>
                <a:srgbClr val="000000"/>
              </a:solidFill>
              <a:latin typeface="#9Slide03 AmpleSoft Bold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50543" y="2628900"/>
            <a:ext cx="4097275" cy="1189624"/>
            <a:chOff x="748020" y="2575547"/>
            <a:chExt cx="4097275" cy="1189624"/>
          </a:xfrm>
        </p:grpSpPr>
        <p:sp>
          <p:nvSpPr>
            <p:cNvPr id="13" name="Freeform 13"/>
            <p:cNvSpPr/>
            <p:nvPr/>
          </p:nvSpPr>
          <p:spPr>
            <a:xfrm>
              <a:off x="748020" y="2575547"/>
              <a:ext cx="4097275" cy="1189624"/>
            </a:xfrm>
            <a:custGeom>
              <a:avLst/>
              <a:gdLst/>
              <a:ahLst/>
              <a:cxnLst/>
              <a:rect l="l" t="t" r="r" b="b"/>
              <a:pathLst>
                <a:path w="7315200" h="2447544">
                  <a:moveTo>
                    <a:pt x="0" y="0"/>
                  </a:moveTo>
                  <a:lnTo>
                    <a:pt x="7315200" y="0"/>
                  </a:lnTo>
                  <a:lnTo>
                    <a:pt x="7315200" y="2447544"/>
                  </a:lnTo>
                  <a:lnTo>
                    <a:pt x="0" y="244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lum bright="70000" contrast="-70000"/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0"/>
            <p:cNvSpPr txBox="1"/>
            <p:nvPr/>
          </p:nvSpPr>
          <p:spPr>
            <a:xfrm>
              <a:off x="1143000" y="2743700"/>
              <a:ext cx="309251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13 341 </a:t>
              </a:r>
              <a:r>
                <a:rPr lang="en-US" sz="5400" u="sng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4</a:t>
              </a:r>
              <a:r>
                <a:rPr lang="en-US" sz="5400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11</a:t>
              </a:r>
              <a:endPara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42798" y="2628900"/>
            <a:ext cx="4097275" cy="1189624"/>
            <a:chOff x="748020" y="2575547"/>
            <a:chExt cx="4097275" cy="1189624"/>
          </a:xfrm>
        </p:grpSpPr>
        <p:sp>
          <p:nvSpPr>
            <p:cNvPr id="25" name="Freeform 13"/>
            <p:cNvSpPr/>
            <p:nvPr/>
          </p:nvSpPr>
          <p:spPr>
            <a:xfrm>
              <a:off x="748020" y="2575547"/>
              <a:ext cx="4097275" cy="1189624"/>
            </a:xfrm>
            <a:custGeom>
              <a:avLst/>
              <a:gdLst/>
              <a:ahLst/>
              <a:cxnLst/>
              <a:rect l="l" t="t" r="r" b="b"/>
              <a:pathLst>
                <a:path w="7315200" h="2447544">
                  <a:moveTo>
                    <a:pt x="0" y="0"/>
                  </a:moveTo>
                  <a:lnTo>
                    <a:pt x="7315200" y="0"/>
                  </a:lnTo>
                  <a:lnTo>
                    <a:pt x="7315200" y="2447544"/>
                  </a:lnTo>
                  <a:lnTo>
                    <a:pt x="0" y="244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lum bright="70000" contrast="-70000"/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TextBox 25"/>
            <p:cNvSpPr txBox="1"/>
            <p:nvPr/>
          </p:nvSpPr>
          <p:spPr>
            <a:xfrm>
              <a:off x="878503" y="2708694"/>
              <a:ext cx="38363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u="sng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3</a:t>
              </a:r>
              <a:r>
                <a:rPr lang="en-US" sz="5400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24 294 185</a:t>
              </a:r>
              <a:endParaRPr lang="en-US" sz="5400" u="sng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495403" y="2630085"/>
            <a:ext cx="4097275" cy="1189624"/>
            <a:chOff x="748020" y="2575547"/>
            <a:chExt cx="4097275" cy="1189624"/>
          </a:xfrm>
        </p:grpSpPr>
        <p:sp>
          <p:nvSpPr>
            <p:cNvPr id="31" name="Freeform 13"/>
            <p:cNvSpPr/>
            <p:nvPr/>
          </p:nvSpPr>
          <p:spPr>
            <a:xfrm>
              <a:off x="748020" y="2575547"/>
              <a:ext cx="4097275" cy="1189624"/>
            </a:xfrm>
            <a:custGeom>
              <a:avLst/>
              <a:gdLst/>
              <a:ahLst/>
              <a:cxnLst/>
              <a:rect l="l" t="t" r="r" b="b"/>
              <a:pathLst>
                <a:path w="7315200" h="2447544">
                  <a:moveTo>
                    <a:pt x="0" y="0"/>
                  </a:moveTo>
                  <a:lnTo>
                    <a:pt x="7315200" y="0"/>
                  </a:lnTo>
                  <a:lnTo>
                    <a:pt x="7315200" y="2447544"/>
                  </a:lnTo>
                  <a:lnTo>
                    <a:pt x="0" y="244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lum bright="70000" contrast="-70000"/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TextBox 31"/>
            <p:cNvSpPr txBox="1"/>
            <p:nvPr/>
          </p:nvSpPr>
          <p:spPr>
            <a:xfrm>
              <a:off x="1143000" y="2743700"/>
              <a:ext cx="32367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2 000 0</a:t>
              </a:r>
              <a:r>
                <a:rPr lang="en-US" sz="5400" u="sng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0</a:t>
              </a:r>
              <a:r>
                <a:rPr lang="en-US" sz="5400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1</a:t>
              </a:r>
              <a:endPara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917528" y="2667000"/>
            <a:ext cx="4097275" cy="1189624"/>
            <a:chOff x="748020" y="2575547"/>
            <a:chExt cx="4097275" cy="1189624"/>
          </a:xfrm>
        </p:grpSpPr>
        <p:sp>
          <p:nvSpPr>
            <p:cNvPr id="34" name="Freeform 13"/>
            <p:cNvSpPr/>
            <p:nvPr/>
          </p:nvSpPr>
          <p:spPr>
            <a:xfrm>
              <a:off x="748020" y="2575547"/>
              <a:ext cx="4097275" cy="1189624"/>
            </a:xfrm>
            <a:custGeom>
              <a:avLst/>
              <a:gdLst/>
              <a:ahLst/>
              <a:cxnLst/>
              <a:rect l="l" t="t" r="r" b="b"/>
              <a:pathLst>
                <a:path w="7315200" h="2447544">
                  <a:moveTo>
                    <a:pt x="0" y="0"/>
                  </a:moveTo>
                  <a:lnTo>
                    <a:pt x="7315200" y="0"/>
                  </a:lnTo>
                  <a:lnTo>
                    <a:pt x="7315200" y="2447544"/>
                  </a:lnTo>
                  <a:lnTo>
                    <a:pt x="0" y="244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lum bright="70000" contrast="-70000"/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TextBox 34"/>
            <p:cNvSpPr txBox="1"/>
            <p:nvPr/>
          </p:nvSpPr>
          <p:spPr>
            <a:xfrm>
              <a:off x="854266" y="2694028"/>
              <a:ext cx="388478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540 </a:t>
              </a:r>
              <a:r>
                <a:rPr lang="en-US" sz="5400" u="sng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2</a:t>
              </a:r>
              <a:r>
                <a:rPr lang="en-US" sz="5400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31 007</a:t>
              </a:r>
              <a:endPara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endParaRPr>
            </a:p>
          </p:txBody>
        </p:sp>
      </p:grpSp>
      <p:grpSp>
        <p:nvGrpSpPr>
          <p:cNvPr id="36" name="Group 3"/>
          <p:cNvGrpSpPr/>
          <p:nvPr/>
        </p:nvGrpSpPr>
        <p:grpSpPr>
          <a:xfrm>
            <a:off x="233967" y="5327467"/>
            <a:ext cx="5774252" cy="3720297"/>
            <a:chOff x="0" y="0"/>
            <a:chExt cx="858578" cy="541735"/>
          </a:xfrm>
        </p:grpSpPr>
        <p:sp>
          <p:nvSpPr>
            <p:cNvPr id="37" name="Freeform 4"/>
            <p:cNvSpPr/>
            <p:nvPr/>
          </p:nvSpPr>
          <p:spPr>
            <a:xfrm>
              <a:off x="0" y="0"/>
              <a:ext cx="873767" cy="545973"/>
            </a:xfrm>
            <a:custGeom>
              <a:avLst/>
              <a:gdLst/>
              <a:ahLst/>
              <a:cxnLst/>
              <a:rect l="l" t="t" r="r" b="b"/>
              <a:pathLst>
                <a:path w="873767" h="545973">
                  <a:moveTo>
                    <a:pt x="487482" y="0"/>
                  </a:moveTo>
                  <a:cubicBezTo>
                    <a:pt x="496899" y="0"/>
                    <a:pt x="506373" y="0"/>
                    <a:pt x="515772" y="0"/>
                  </a:cubicBezTo>
                  <a:cubicBezTo>
                    <a:pt x="590705" y="9048"/>
                    <a:pt x="637536" y="39167"/>
                    <a:pt x="658866" y="88451"/>
                  </a:cubicBezTo>
                  <a:cubicBezTo>
                    <a:pt x="783793" y="81878"/>
                    <a:pt x="873767" y="175067"/>
                    <a:pt x="819268" y="266527"/>
                  </a:cubicBezTo>
                  <a:cubicBezTo>
                    <a:pt x="837675" y="285746"/>
                    <a:pt x="853032" y="307243"/>
                    <a:pt x="858578" y="336097"/>
                  </a:cubicBezTo>
                  <a:cubicBezTo>
                    <a:pt x="858578" y="344363"/>
                    <a:pt x="858578" y="352609"/>
                    <a:pt x="858578" y="360873"/>
                  </a:cubicBezTo>
                  <a:cubicBezTo>
                    <a:pt x="842050" y="434309"/>
                    <a:pt x="770932" y="483932"/>
                    <a:pt x="654174" y="470573"/>
                  </a:cubicBezTo>
                  <a:cubicBezTo>
                    <a:pt x="624134" y="508279"/>
                    <a:pt x="570679" y="545973"/>
                    <a:pt x="487499" y="541336"/>
                  </a:cubicBezTo>
                  <a:cubicBezTo>
                    <a:pt x="444504" y="538861"/>
                    <a:pt x="414594" y="524523"/>
                    <a:pt x="388406" y="507104"/>
                  </a:cubicBezTo>
                  <a:cubicBezTo>
                    <a:pt x="360823" y="521583"/>
                    <a:pt x="330949" y="532947"/>
                    <a:pt x="287787" y="533072"/>
                  </a:cubicBezTo>
                  <a:cubicBezTo>
                    <a:pt x="187931" y="533286"/>
                    <a:pt x="121130" y="477502"/>
                    <a:pt x="119511" y="400984"/>
                  </a:cubicBezTo>
                  <a:cubicBezTo>
                    <a:pt x="55316" y="383084"/>
                    <a:pt x="11838" y="349670"/>
                    <a:pt x="0" y="292495"/>
                  </a:cubicBezTo>
                  <a:cubicBezTo>
                    <a:pt x="0" y="284231"/>
                    <a:pt x="0" y="275949"/>
                    <a:pt x="0" y="267720"/>
                  </a:cubicBezTo>
                  <a:cubicBezTo>
                    <a:pt x="13066" y="211064"/>
                    <a:pt x="54181" y="175476"/>
                    <a:pt x="122638" y="160390"/>
                  </a:cubicBezTo>
                  <a:cubicBezTo>
                    <a:pt x="118525" y="64815"/>
                    <a:pt x="255458" y="5094"/>
                    <a:pt x="367951" y="47200"/>
                  </a:cubicBezTo>
                  <a:cubicBezTo>
                    <a:pt x="394735" y="26378"/>
                    <a:pt x="432629" y="3669"/>
                    <a:pt x="48748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8" name="TextBox 5"/>
            <p:cNvSpPr txBox="1"/>
            <p:nvPr/>
          </p:nvSpPr>
          <p:spPr>
            <a:xfrm>
              <a:off x="38100" y="31750"/>
              <a:ext cx="7366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9" name="TextBox 17"/>
          <p:cNvSpPr txBox="1"/>
          <p:nvPr/>
        </p:nvSpPr>
        <p:spPr>
          <a:xfrm>
            <a:off x="940979" y="6266815"/>
            <a:ext cx="446237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Lần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lượt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đọc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các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đã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cho</a:t>
            </a:r>
            <a:endParaRPr lang="en-US" sz="6000" dirty="0">
              <a:solidFill>
                <a:srgbClr val="000000"/>
              </a:solidFill>
              <a:latin typeface="#9Slide03 AmpleSoft Bold" panose="02000000000000000000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239000" y="4430287"/>
            <a:ext cx="10363200" cy="4537460"/>
            <a:chOff x="7239000" y="4430287"/>
            <a:chExt cx="10363200" cy="4537460"/>
          </a:xfrm>
        </p:grpSpPr>
        <p:grpSp>
          <p:nvGrpSpPr>
            <p:cNvPr id="40" name="Group 3"/>
            <p:cNvGrpSpPr/>
            <p:nvPr/>
          </p:nvGrpSpPr>
          <p:grpSpPr>
            <a:xfrm>
              <a:off x="7535086" y="4430287"/>
              <a:ext cx="9448800" cy="4537460"/>
              <a:chOff x="0" y="0"/>
              <a:chExt cx="858578" cy="541735"/>
            </a:xfrm>
          </p:grpSpPr>
          <p:sp>
            <p:nvSpPr>
              <p:cNvPr id="41" name="Freeform 4"/>
              <p:cNvSpPr/>
              <p:nvPr/>
            </p:nvSpPr>
            <p:spPr>
              <a:xfrm>
                <a:off x="0" y="0"/>
                <a:ext cx="873767" cy="545973"/>
              </a:xfrm>
              <a:custGeom>
                <a:avLst/>
                <a:gdLst/>
                <a:ahLst/>
                <a:cxnLst/>
                <a:rect l="l" t="t" r="r" b="b"/>
                <a:pathLst>
                  <a:path w="873767" h="545973">
                    <a:moveTo>
                      <a:pt x="487482" y="0"/>
                    </a:moveTo>
                    <a:cubicBezTo>
                      <a:pt x="496899" y="0"/>
                      <a:pt x="506373" y="0"/>
                      <a:pt x="515772" y="0"/>
                    </a:cubicBezTo>
                    <a:cubicBezTo>
                      <a:pt x="590705" y="9048"/>
                      <a:pt x="637536" y="39167"/>
                      <a:pt x="658866" y="88451"/>
                    </a:cubicBezTo>
                    <a:cubicBezTo>
                      <a:pt x="783793" y="81878"/>
                      <a:pt x="873767" y="175067"/>
                      <a:pt x="819268" y="266527"/>
                    </a:cubicBezTo>
                    <a:cubicBezTo>
                      <a:pt x="837675" y="285746"/>
                      <a:pt x="853032" y="307243"/>
                      <a:pt x="858578" y="336097"/>
                    </a:cubicBezTo>
                    <a:cubicBezTo>
                      <a:pt x="858578" y="344363"/>
                      <a:pt x="858578" y="352609"/>
                      <a:pt x="858578" y="360873"/>
                    </a:cubicBezTo>
                    <a:cubicBezTo>
                      <a:pt x="842050" y="434309"/>
                      <a:pt x="770932" y="483932"/>
                      <a:pt x="654174" y="470573"/>
                    </a:cubicBezTo>
                    <a:cubicBezTo>
                      <a:pt x="624134" y="508279"/>
                      <a:pt x="570679" y="545973"/>
                      <a:pt x="487499" y="541336"/>
                    </a:cubicBezTo>
                    <a:cubicBezTo>
                      <a:pt x="444504" y="538861"/>
                      <a:pt x="414594" y="524523"/>
                      <a:pt x="388406" y="507104"/>
                    </a:cubicBezTo>
                    <a:cubicBezTo>
                      <a:pt x="360823" y="521583"/>
                      <a:pt x="330949" y="532947"/>
                      <a:pt x="287787" y="533072"/>
                    </a:cubicBezTo>
                    <a:cubicBezTo>
                      <a:pt x="187931" y="533286"/>
                      <a:pt x="121130" y="477502"/>
                      <a:pt x="119511" y="400984"/>
                    </a:cubicBezTo>
                    <a:cubicBezTo>
                      <a:pt x="55316" y="383084"/>
                      <a:pt x="11838" y="349670"/>
                      <a:pt x="0" y="292495"/>
                    </a:cubicBezTo>
                    <a:cubicBezTo>
                      <a:pt x="0" y="284231"/>
                      <a:pt x="0" y="275949"/>
                      <a:pt x="0" y="267720"/>
                    </a:cubicBezTo>
                    <a:cubicBezTo>
                      <a:pt x="13066" y="211064"/>
                      <a:pt x="54181" y="175476"/>
                      <a:pt x="122638" y="160390"/>
                    </a:cubicBezTo>
                    <a:cubicBezTo>
                      <a:pt x="118525" y="64815"/>
                      <a:pt x="255458" y="5094"/>
                      <a:pt x="367951" y="47200"/>
                    </a:cubicBezTo>
                    <a:cubicBezTo>
                      <a:pt x="394735" y="26378"/>
                      <a:pt x="432629" y="3669"/>
                      <a:pt x="48748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2" name="TextBox 5"/>
              <p:cNvSpPr txBox="1"/>
              <p:nvPr/>
            </p:nvSpPr>
            <p:spPr>
              <a:xfrm>
                <a:off x="38100" y="31750"/>
                <a:ext cx="736600" cy="425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3" name="TextBox 17"/>
            <p:cNvSpPr txBox="1"/>
            <p:nvPr/>
          </p:nvSpPr>
          <p:spPr>
            <a:xfrm>
              <a:off x="8794191" y="5142267"/>
              <a:ext cx="7226791" cy="30777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/>
              <a:r>
                <a:rPr lang="en-US" sz="8000" dirty="0" err="1" smtClean="0">
                  <a:solidFill>
                    <a:srgbClr val="C00000"/>
                  </a:solidFill>
                  <a:latin typeface="#9Slide03 AmpleSoft Bold" panose="02000000000000000000" pitchFamily="2" charset="0"/>
                </a:rPr>
                <a:t>Nhóm</a:t>
              </a:r>
              <a:r>
                <a:rPr lang="en-US" sz="8000" dirty="0" smtClean="0">
                  <a:solidFill>
                    <a:srgbClr val="C00000"/>
                  </a:solidFill>
                  <a:latin typeface="#9Slide03 AmpleSoft Bold" panose="02000000000000000000" pitchFamily="2" charset="0"/>
                </a:rPr>
                <a:t> 2</a:t>
              </a:r>
            </a:p>
            <a:p>
              <a:pPr marL="0" lvl="0" indent="0" algn="ctr"/>
              <a:r>
                <a:rPr lang="en-US" sz="6000" dirty="0" err="1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Tìm</a:t>
              </a:r>
              <a:r>
                <a:rPr lang="en-US" sz="6000" dirty="0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hàng</a:t>
              </a:r>
              <a:r>
                <a:rPr lang="en-US" sz="6000" dirty="0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, </a:t>
              </a:r>
              <a:r>
                <a:rPr lang="en-US" sz="6000" dirty="0" err="1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lớp</a:t>
              </a:r>
              <a:r>
                <a:rPr lang="en-US" sz="6000" dirty="0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của</a:t>
              </a:r>
              <a:r>
                <a:rPr lang="en-US" sz="6000" dirty="0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các</a:t>
              </a:r>
              <a:r>
                <a:rPr lang="en-US" sz="6000" dirty="0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số</a:t>
              </a:r>
              <a:r>
                <a:rPr lang="en-US" sz="6000" dirty="0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được</a:t>
              </a:r>
              <a:r>
                <a:rPr lang="en-US" sz="6000" dirty="0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gạch</a:t>
              </a:r>
              <a:r>
                <a:rPr lang="en-US" sz="6000" dirty="0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chân</a:t>
              </a:r>
              <a:endParaRPr lang="en-US" sz="6000" dirty="0">
                <a:solidFill>
                  <a:srgbClr val="002060"/>
                </a:solidFill>
                <a:latin typeface="#9Slide03 AmpleSoft Bold" panose="02000000000000000000" pitchFamily="2" charset="0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5416316"/>
              <a:ext cx="10363200" cy="2697158"/>
            </a:xfrm>
            <a:prstGeom prst="rect">
              <a:avLst/>
            </a:prstGeom>
          </p:spPr>
        </p:pic>
      </p:grpSp>
      <p:cxnSp>
        <p:nvCxnSpPr>
          <p:cNvPr id="48" name="Straight Arrow Connector 47"/>
          <p:cNvCxnSpPr/>
          <p:nvPr/>
        </p:nvCxnSpPr>
        <p:spPr>
          <a:xfrm>
            <a:off x="3200400" y="3635192"/>
            <a:ext cx="0" cy="79509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685800" y="4583152"/>
            <a:ext cx="3718184" cy="4751347"/>
            <a:chOff x="685800" y="4583152"/>
            <a:chExt cx="3718184" cy="4751347"/>
          </a:xfrm>
        </p:grpSpPr>
        <p:grpSp>
          <p:nvGrpSpPr>
            <p:cNvPr id="50" name="Group 3"/>
            <p:cNvGrpSpPr/>
            <p:nvPr/>
          </p:nvGrpSpPr>
          <p:grpSpPr>
            <a:xfrm>
              <a:off x="685800" y="4583152"/>
              <a:ext cx="3718184" cy="4751347"/>
              <a:chOff x="0" y="-1"/>
              <a:chExt cx="5765800" cy="6418346"/>
            </a:xfrm>
          </p:grpSpPr>
          <p:sp>
            <p:nvSpPr>
              <p:cNvPr id="51" name="Freeform 4"/>
              <p:cNvSpPr/>
              <p:nvPr/>
            </p:nvSpPr>
            <p:spPr>
              <a:xfrm>
                <a:off x="0" y="-1"/>
                <a:ext cx="5765800" cy="6418346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5283431">
                    <a:moveTo>
                      <a:pt x="5765800" y="0"/>
                    </a:moveTo>
                    <a:lnTo>
                      <a:pt x="5765800" y="5280891"/>
                    </a:lnTo>
                    <a:lnTo>
                      <a:pt x="5406390" y="4789401"/>
                    </a:lnTo>
                    <a:lnTo>
                      <a:pt x="5050790" y="5283431"/>
                    </a:lnTo>
                    <a:lnTo>
                      <a:pt x="5043170" y="5283431"/>
                    </a:lnTo>
                    <a:lnTo>
                      <a:pt x="4686300" y="4789401"/>
                    </a:lnTo>
                    <a:lnTo>
                      <a:pt x="4330700" y="5283431"/>
                    </a:lnTo>
                    <a:lnTo>
                      <a:pt x="4323080" y="5283431"/>
                    </a:lnTo>
                    <a:lnTo>
                      <a:pt x="3967480" y="4789401"/>
                    </a:lnTo>
                    <a:lnTo>
                      <a:pt x="3611880" y="5283431"/>
                    </a:lnTo>
                    <a:lnTo>
                      <a:pt x="3604260" y="5283431"/>
                    </a:lnTo>
                    <a:lnTo>
                      <a:pt x="3248660" y="4789401"/>
                    </a:lnTo>
                    <a:lnTo>
                      <a:pt x="2893060" y="5283431"/>
                    </a:lnTo>
                    <a:lnTo>
                      <a:pt x="2885440" y="5283431"/>
                    </a:lnTo>
                    <a:lnTo>
                      <a:pt x="2528570" y="4789401"/>
                    </a:lnTo>
                    <a:lnTo>
                      <a:pt x="2172970" y="5283431"/>
                    </a:lnTo>
                    <a:lnTo>
                      <a:pt x="2165350" y="5283431"/>
                    </a:lnTo>
                    <a:lnTo>
                      <a:pt x="1809750" y="4789401"/>
                    </a:lnTo>
                    <a:lnTo>
                      <a:pt x="1452880" y="5283431"/>
                    </a:lnTo>
                    <a:lnTo>
                      <a:pt x="1446530" y="5283431"/>
                    </a:lnTo>
                    <a:lnTo>
                      <a:pt x="1089660" y="4789401"/>
                    </a:lnTo>
                    <a:lnTo>
                      <a:pt x="734060" y="5283431"/>
                    </a:lnTo>
                    <a:lnTo>
                      <a:pt x="725170" y="5283431"/>
                    </a:lnTo>
                    <a:lnTo>
                      <a:pt x="290830" y="4802101"/>
                    </a:lnTo>
                    <a:lnTo>
                      <a:pt x="1270" y="5283431"/>
                    </a:lnTo>
                    <a:lnTo>
                      <a:pt x="0" y="5283431"/>
                    </a:lnTo>
                    <a:lnTo>
                      <a:pt x="2540" y="4134832"/>
                    </a:lnTo>
                    <a:lnTo>
                      <a:pt x="7620" y="1024571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</p:sp>
        </p:grpSp>
        <p:sp>
          <p:nvSpPr>
            <p:cNvPr id="52" name="TextBox 16"/>
            <p:cNvSpPr txBox="1"/>
            <p:nvPr/>
          </p:nvSpPr>
          <p:spPr>
            <a:xfrm>
              <a:off x="788657" y="4673331"/>
              <a:ext cx="3581400" cy="41549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500" spc="121" dirty="0" err="1" smtClean="0">
                  <a:solidFill>
                    <a:srgbClr val="000000"/>
                  </a:solidFill>
                </a:rPr>
                <a:t>Chữ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số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b="1" spc="121" dirty="0" smtClean="0">
                  <a:solidFill>
                    <a:schemeClr val="accent2">
                      <a:lumMod val="75000"/>
                    </a:schemeClr>
                  </a:solidFill>
                </a:rPr>
                <a:t>4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trong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số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b="1" spc="121" dirty="0" smtClean="0">
                  <a:solidFill>
                    <a:srgbClr val="000000"/>
                  </a:solidFill>
                </a:rPr>
                <a:t>13 341 411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thuộc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i="1" spc="121" dirty="0" err="1" smtClean="0">
                  <a:solidFill>
                    <a:srgbClr val="0070C0"/>
                  </a:solidFill>
                </a:rPr>
                <a:t>hàng</a:t>
              </a:r>
              <a:r>
                <a:rPr lang="en-US" sz="4500" i="1" spc="121" dirty="0" smtClean="0">
                  <a:solidFill>
                    <a:srgbClr val="0070C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70C0"/>
                  </a:solidFill>
                </a:rPr>
                <a:t>trăm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, </a:t>
              </a:r>
              <a:r>
                <a:rPr lang="en-US" sz="4500" i="1" spc="121" dirty="0" err="1" smtClean="0">
                  <a:solidFill>
                    <a:srgbClr val="00B050"/>
                  </a:solidFill>
                </a:rPr>
                <a:t>lớp</a:t>
              </a:r>
              <a:r>
                <a:rPr lang="en-US" sz="4500" i="1" spc="121" dirty="0" smtClean="0">
                  <a:solidFill>
                    <a:srgbClr val="00B05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B050"/>
                  </a:solidFill>
                </a:rPr>
                <a:t>đơn</a:t>
              </a:r>
              <a:r>
                <a:rPr lang="en-US" sz="4500" i="1" spc="121" dirty="0" smtClean="0">
                  <a:solidFill>
                    <a:srgbClr val="00B05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B050"/>
                  </a:solidFill>
                </a:rPr>
                <a:t>vị</a:t>
              </a:r>
              <a:endParaRPr lang="en-US" sz="4500" i="1" spc="121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54" name="Straight Arrow Connector 53"/>
          <p:cNvCxnSpPr/>
          <p:nvPr/>
        </p:nvCxnSpPr>
        <p:spPr>
          <a:xfrm>
            <a:off x="5471997" y="3635192"/>
            <a:ext cx="0" cy="79509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5148529" y="4583152"/>
            <a:ext cx="3718184" cy="4751347"/>
            <a:chOff x="685800" y="4583152"/>
            <a:chExt cx="3718184" cy="4751347"/>
          </a:xfrm>
        </p:grpSpPr>
        <p:grpSp>
          <p:nvGrpSpPr>
            <p:cNvPr id="56" name="Group 3"/>
            <p:cNvGrpSpPr/>
            <p:nvPr/>
          </p:nvGrpSpPr>
          <p:grpSpPr>
            <a:xfrm>
              <a:off x="685800" y="4583152"/>
              <a:ext cx="3718184" cy="4751347"/>
              <a:chOff x="0" y="-1"/>
              <a:chExt cx="5765800" cy="6418346"/>
            </a:xfrm>
          </p:grpSpPr>
          <p:sp>
            <p:nvSpPr>
              <p:cNvPr id="58" name="Freeform 4"/>
              <p:cNvSpPr/>
              <p:nvPr/>
            </p:nvSpPr>
            <p:spPr>
              <a:xfrm>
                <a:off x="0" y="-1"/>
                <a:ext cx="5765800" cy="6418346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5283431">
                    <a:moveTo>
                      <a:pt x="5765800" y="0"/>
                    </a:moveTo>
                    <a:lnTo>
                      <a:pt x="5765800" y="5280891"/>
                    </a:lnTo>
                    <a:lnTo>
                      <a:pt x="5406390" y="4789401"/>
                    </a:lnTo>
                    <a:lnTo>
                      <a:pt x="5050790" y="5283431"/>
                    </a:lnTo>
                    <a:lnTo>
                      <a:pt x="5043170" y="5283431"/>
                    </a:lnTo>
                    <a:lnTo>
                      <a:pt x="4686300" y="4789401"/>
                    </a:lnTo>
                    <a:lnTo>
                      <a:pt x="4330700" y="5283431"/>
                    </a:lnTo>
                    <a:lnTo>
                      <a:pt x="4323080" y="5283431"/>
                    </a:lnTo>
                    <a:lnTo>
                      <a:pt x="3967480" y="4789401"/>
                    </a:lnTo>
                    <a:lnTo>
                      <a:pt x="3611880" y="5283431"/>
                    </a:lnTo>
                    <a:lnTo>
                      <a:pt x="3604260" y="5283431"/>
                    </a:lnTo>
                    <a:lnTo>
                      <a:pt x="3248660" y="4789401"/>
                    </a:lnTo>
                    <a:lnTo>
                      <a:pt x="2893060" y="5283431"/>
                    </a:lnTo>
                    <a:lnTo>
                      <a:pt x="2885440" y="5283431"/>
                    </a:lnTo>
                    <a:lnTo>
                      <a:pt x="2528570" y="4789401"/>
                    </a:lnTo>
                    <a:lnTo>
                      <a:pt x="2172970" y="5283431"/>
                    </a:lnTo>
                    <a:lnTo>
                      <a:pt x="2165350" y="5283431"/>
                    </a:lnTo>
                    <a:lnTo>
                      <a:pt x="1809750" y="4789401"/>
                    </a:lnTo>
                    <a:lnTo>
                      <a:pt x="1452880" y="5283431"/>
                    </a:lnTo>
                    <a:lnTo>
                      <a:pt x="1446530" y="5283431"/>
                    </a:lnTo>
                    <a:lnTo>
                      <a:pt x="1089660" y="4789401"/>
                    </a:lnTo>
                    <a:lnTo>
                      <a:pt x="734060" y="5283431"/>
                    </a:lnTo>
                    <a:lnTo>
                      <a:pt x="725170" y="5283431"/>
                    </a:lnTo>
                    <a:lnTo>
                      <a:pt x="290830" y="4802101"/>
                    </a:lnTo>
                    <a:lnTo>
                      <a:pt x="1270" y="5283431"/>
                    </a:lnTo>
                    <a:lnTo>
                      <a:pt x="0" y="5283431"/>
                    </a:lnTo>
                    <a:lnTo>
                      <a:pt x="2540" y="4134832"/>
                    </a:lnTo>
                    <a:lnTo>
                      <a:pt x="7620" y="1024571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</p:sp>
        </p:grpSp>
        <p:sp>
          <p:nvSpPr>
            <p:cNvPr id="57" name="TextBox 16"/>
            <p:cNvSpPr txBox="1"/>
            <p:nvPr/>
          </p:nvSpPr>
          <p:spPr>
            <a:xfrm>
              <a:off x="788657" y="4673331"/>
              <a:ext cx="3581400" cy="41549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500" spc="121" dirty="0" err="1" smtClean="0">
                  <a:solidFill>
                    <a:srgbClr val="000000"/>
                  </a:solidFill>
                </a:rPr>
                <a:t>Chữ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số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b="1" spc="121" dirty="0" smtClean="0">
                  <a:solidFill>
                    <a:schemeClr val="accent2">
                      <a:lumMod val="75000"/>
                    </a:schemeClr>
                  </a:solidFill>
                </a:rPr>
                <a:t>3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trong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số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b="1" spc="121" dirty="0" smtClean="0">
                  <a:solidFill>
                    <a:srgbClr val="000000"/>
                  </a:solidFill>
                </a:rPr>
                <a:t>324 294 185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thuộc</a:t>
              </a:r>
              <a:endParaRPr lang="en-US" sz="4500" spc="121" dirty="0" smtClean="0">
                <a:solidFill>
                  <a:srgbClr val="000000"/>
                </a:solidFill>
              </a:endParaRP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i="1" spc="121" dirty="0" err="1" smtClean="0">
                  <a:solidFill>
                    <a:srgbClr val="0070C0"/>
                  </a:solidFill>
                </a:rPr>
                <a:t>hàng</a:t>
              </a:r>
              <a:r>
                <a:rPr lang="en-US" sz="4500" i="1" spc="121" dirty="0" smtClean="0">
                  <a:solidFill>
                    <a:srgbClr val="0070C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70C0"/>
                  </a:solidFill>
                </a:rPr>
                <a:t>trăm</a:t>
              </a:r>
              <a:r>
                <a:rPr lang="en-US" sz="4500" i="1" spc="121" dirty="0" smtClean="0">
                  <a:solidFill>
                    <a:srgbClr val="0070C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70C0"/>
                  </a:solidFill>
                </a:rPr>
                <a:t>triệu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, </a:t>
              </a:r>
              <a:r>
                <a:rPr lang="en-US" sz="4500" i="1" spc="121" dirty="0" err="1" smtClean="0">
                  <a:solidFill>
                    <a:srgbClr val="00B050"/>
                  </a:solidFill>
                </a:rPr>
                <a:t>lớp</a:t>
              </a:r>
              <a:r>
                <a:rPr lang="en-US" sz="4500" i="1" spc="121" dirty="0" smtClean="0">
                  <a:solidFill>
                    <a:srgbClr val="00B05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B050"/>
                  </a:solidFill>
                </a:rPr>
                <a:t>triệu</a:t>
              </a:r>
              <a:endParaRPr lang="en-US" sz="4500" i="1" spc="121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59" name="Straight Arrow Connector 58"/>
          <p:cNvCxnSpPr/>
          <p:nvPr/>
        </p:nvCxnSpPr>
        <p:spPr>
          <a:xfrm>
            <a:off x="12496800" y="3658626"/>
            <a:ext cx="0" cy="79509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9596018" y="4579966"/>
            <a:ext cx="3718184" cy="4751347"/>
            <a:chOff x="685800" y="4583152"/>
            <a:chExt cx="3718184" cy="4751347"/>
          </a:xfrm>
        </p:grpSpPr>
        <p:grpSp>
          <p:nvGrpSpPr>
            <p:cNvPr id="61" name="Group 3"/>
            <p:cNvGrpSpPr/>
            <p:nvPr/>
          </p:nvGrpSpPr>
          <p:grpSpPr>
            <a:xfrm>
              <a:off x="685800" y="4583152"/>
              <a:ext cx="3718184" cy="4751347"/>
              <a:chOff x="0" y="-1"/>
              <a:chExt cx="5765800" cy="6418346"/>
            </a:xfrm>
          </p:grpSpPr>
          <p:sp>
            <p:nvSpPr>
              <p:cNvPr id="63" name="Freeform 4"/>
              <p:cNvSpPr/>
              <p:nvPr/>
            </p:nvSpPr>
            <p:spPr>
              <a:xfrm>
                <a:off x="0" y="-1"/>
                <a:ext cx="5765800" cy="6418346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5283431">
                    <a:moveTo>
                      <a:pt x="5765800" y="0"/>
                    </a:moveTo>
                    <a:lnTo>
                      <a:pt x="5765800" y="5280891"/>
                    </a:lnTo>
                    <a:lnTo>
                      <a:pt x="5406390" y="4789401"/>
                    </a:lnTo>
                    <a:lnTo>
                      <a:pt x="5050790" y="5283431"/>
                    </a:lnTo>
                    <a:lnTo>
                      <a:pt x="5043170" y="5283431"/>
                    </a:lnTo>
                    <a:lnTo>
                      <a:pt x="4686300" y="4789401"/>
                    </a:lnTo>
                    <a:lnTo>
                      <a:pt x="4330700" y="5283431"/>
                    </a:lnTo>
                    <a:lnTo>
                      <a:pt x="4323080" y="5283431"/>
                    </a:lnTo>
                    <a:lnTo>
                      <a:pt x="3967480" y="4789401"/>
                    </a:lnTo>
                    <a:lnTo>
                      <a:pt x="3611880" y="5283431"/>
                    </a:lnTo>
                    <a:lnTo>
                      <a:pt x="3604260" y="5283431"/>
                    </a:lnTo>
                    <a:lnTo>
                      <a:pt x="3248660" y="4789401"/>
                    </a:lnTo>
                    <a:lnTo>
                      <a:pt x="2893060" y="5283431"/>
                    </a:lnTo>
                    <a:lnTo>
                      <a:pt x="2885440" y="5283431"/>
                    </a:lnTo>
                    <a:lnTo>
                      <a:pt x="2528570" y="4789401"/>
                    </a:lnTo>
                    <a:lnTo>
                      <a:pt x="2172970" y="5283431"/>
                    </a:lnTo>
                    <a:lnTo>
                      <a:pt x="2165350" y="5283431"/>
                    </a:lnTo>
                    <a:lnTo>
                      <a:pt x="1809750" y="4789401"/>
                    </a:lnTo>
                    <a:lnTo>
                      <a:pt x="1452880" y="5283431"/>
                    </a:lnTo>
                    <a:lnTo>
                      <a:pt x="1446530" y="5283431"/>
                    </a:lnTo>
                    <a:lnTo>
                      <a:pt x="1089660" y="4789401"/>
                    </a:lnTo>
                    <a:lnTo>
                      <a:pt x="734060" y="5283431"/>
                    </a:lnTo>
                    <a:lnTo>
                      <a:pt x="725170" y="5283431"/>
                    </a:lnTo>
                    <a:lnTo>
                      <a:pt x="290830" y="4802101"/>
                    </a:lnTo>
                    <a:lnTo>
                      <a:pt x="1270" y="5283431"/>
                    </a:lnTo>
                    <a:lnTo>
                      <a:pt x="0" y="5283431"/>
                    </a:lnTo>
                    <a:lnTo>
                      <a:pt x="2540" y="4134832"/>
                    </a:lnTo>
                    <a:lnTo>
                      <a:pt x="7620" y="1024571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</p:sp>
        </p:grpSp>
        <p:sp>
          <p:nvSpPr>
            <p:cNvPr id="62" name="TextBox 16"/>
            <p:cNvSpPr txBox="1"/>
            <p:nvPr/>
          </p:nvSpPr>
          <p:spPr>
            <a:xfrm>
              <a:off x="788657" y="4673331"/>
              <a:ext cx="3581400" cy="41549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500" spc="121" dirty="0" err="1" smtClean="0">
                  <a:solidFill>
                    <a:srgbClr val="000000"/>
                  </a:solidFill>
                </a:rPr>
                <a:t>Chữ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số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b="1" spc="121" dirty="0" smtClean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trong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số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b="1" spc="121" dirty="0" smtClean="0">
                  <a:solidFill>
                    <a:srgbClr val="000000"/>
                  </a:solidFill>
                </a:rPr>
                <a:t>2 000 001</a:t>
              </a: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spc="121" dirty="0" err="1" smtClean="0">
                  <a:solidFill>
                    <a:srgbClr val="000000"/>
                  </a:solidFill>
                </a:rPr>
                <a:t>thuộc</a:t>
              </a:r>
              <a:endParaRPr lang="en-US" sz="4500" spc="121" dirty="0" smtClean="0">
                <a:solidFill>
                  <a:srgbClr val="000000"/>
                </a:solidFill>
              </a:endParaRP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i="1" spc="121" dirty="0" err="1" smtClean="0">
                  <a:solidFill>
                    <a:srgbClr val="0070C0"/>
                  </a:solidFill>
                </a:rPr>
                <a:t>hàng</a:t>
              </a:r>
              <a:r>
                <a:rPr lang="en-US" sz="4500" i="1" spc="121" dirty="0" smtClean="0">
                  <a:solidFill>
                    <a:srgbClr val="0070C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70C0"/>
                  </a:solidFill>
                </a:rPr>
                <a:t>chục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, </a:t>
              </a:r>
              <a:r>
                <a:rPr lang="en-US" sz="4500" i="1" spc="121" dirty="0" err="1" smtClean="0">
                  <a:solidFill>
                    <a:srgbClr val="00B050"/>
                  </a:solidFill>
                </a:rPr>
                <a:t>lớp</a:t>
              </a:r>
              <a:r>
                <a:rPr lang="en-US" sz="4500" i="1" spc="121" dirty="0" smtClean="0">
                  <a:solidFill>
                    <a:srgbClr val="00B05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B050"/>
                  </a:solidFill>
                </a:rPr>
                <a:t>đơn</a:t>
              </a:r>
              <a:r>
                <a:rPr lang="en-US" sz="4500" i="1" spc="121" dirty="0" smtClean="0">
                  <a:solidFill>
                    <a:srgbClr val="00B05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B050"/>
                  </a:solidFill>
                </a:rPr>
                <a:t>vị</a:t>
              </a:r>
              <a:endParaRPr lang="en-US" sz="4500" i="1" spc="121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64" name="Straight Arrow Connector 63"/>
          <p:cNvCxnSpPr/>
          <p:nvPr/>
        </p:nvCxnSpPr>
        <p:spPr>
          <a:xfrm>
            <a:off x="15621000" y="3635191"/>
            <a:ext cx="0" cy="79509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14044065" y="4579966"/>
            <a:ext cx="3718184" cy="4751347"/>
            <a:chOff x="685800" y="4583152"/>
            <a:chExt cx="3718184" cy="4751347"/>
          </a:xfrm>
        </p:grpSpPr>
        <p:grpSp>
          <p:nvGrpSpPr>
            <p:cNvPr id="66" name="Group 3"/>
            <p:cNvGrpSpPr/>
            <p:nvPr/>
          </p:nvGrpSpPr>
          <p:grpSpPr>
            <a:xfrm>
              <a:off x="685800" y="4583152"/>
              <a:ext cx="3718184" cy="4751347"/>
              <a:chOff x="0" y="-1"/>
              <a:chExt cx="5765800" cy="6418346"/>
            </a:xfrm>
          </p:grpSpPr>
          <p:sp>
            <p:nvSpPr>
              <p:cNvPr id="68" name="Freeform 4"/>
              <p:cNvSpPr/>
              <p:nvPr/>
            </p:nvSpPr>
            <p:spPr>
              <a:xfrm>
                <a:off x="0" y="-1"/>
                <a:ext cx="5765800" cy="6418346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5283431">
                    <a:moveTo>
                      <a:pt x="5765800" y="0"/>
                    </a:moveTo>
                    <a:lnTo>
                      <a:pt x="5765800" y="5280891"/>
                    </a:lnTo>
                    <a:lnTo>
                      <a:pt x="5406390" y="4789401"/>
                    </a:lnTo>
                    <a:lnTo>
                      <a:pt x="5050790" y="5283431"/>
                    </a:lnTo>
                    <a:lnTo>
                      <a:pt x="5043170" y="5283431"/>
                    </a:lnTo>
                    <a:lnTo>
                      <a:pt x="4686300" y="4789401"/>
                    </a:lnTo>
                    <a:lnTo>
                      <a:pt x="4330700" y="5283431"/>
                    </a:lnTo>
                    <a:lnTo>
                      <a:pt x="4323080" y="5283431"/>
                    </a:lnTo>
                    <a:lnTo>
                      <a:pt x="3967480" y="4789401"/>
                    </a:lnTo>
                    <a:lnTo>
                      <a:pt x="3611880" y="5283431"/>
                    </a:lnTo>
                    <a:lnTo>
                      <a:pt x="3604260" y="5283431"/>
                    </a:lnTo>
                    <a:lnTo>
                      <a:pt x="3248660" y="4789401"/>
                    </a:lnTo>
                    <a:lnTo>
                      <a:pt x="2893060" y="5283431"/>
                    </a:lnTo>
                    <a:lnTo>
                      <a:pt x="2885440" y="5283431"/>
                    </a:lnTo>
                    <a:lnTo>
                      <a:pt x="2528570" y="4789401"/>
                    </a:lnTo>
                    <a:lnTo>
                      <a:pt x="2172970" y="5283431"/>
                    </a:lnTo>
                    <a:lnTo>
                      <a:pt x="2165350" y="5283431"/>
                    </a:lnTo>
                    <a:lnTo>
                      <a:pt x="1809750" y="4789401"/>
                    </a:lnTo>
                    <a:lnTo>
                      <a:pt x="1452880" y="5283431"/>
                    </a:lnTo>
                    <a:lnTo>
                      <a:pt x="1446530" y="5283431"/>
                    </a:lnTo>
                    <a:lnTo>
                      <a:pt x="1089660" y="4789401"/>
                    </a:lnTo>
                    <a:lnTo>
                      <a:pt x="734060" y="5283431"/>
                    </a:lnTo>
                    <a:lnTo>
                      <a:pt x="725170" y="5283431"/>
                    </a:lnTo>
                    <a:lnTo>
                      <a:pt x="290830" y="4802101"/>
                    </a:lnTo>
                    <a:lnTo>
                      <a:pt x="1270" y="5283431"/>
                    </a:lnTo>
                    <a:lnTo>
                      <a:pt x="0" y="5283431"/>
                    </a:lnTo>
                    <a:lnTo>
                      <a:pt x="2540" y="4134832"/>
                    </a:lnTo>
                    <a:lnTo>
                      <a:pt x="7620" y="1024571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</p:sp>
        </p:grpSp>
        <p:sp>
          <p:nvSpPr>
            <p:cNvPr id="67" name="TextBox 16"/>
            <p:cNvSpPr txBox="1"/>
            <p:nvPr/>
          </p:nvSpPr>
          <p:spPr>
            <a:xfrm>
              <a:off x="788657" y="4673331"/>
              <a:ext cx="3581400" cy="41549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500" spc="121" dirty="0" err="1" smtClean="0">
                  <a:solidFill>
                    <a:srgbClr val="000000"/>
                  </a:solidFill>
                </a:rPr>
                <a:t>Chữ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số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b="1" spc="121" dirty="0" smtClean="0">
                  <a:solidFill>
                    <a:schemeClr val="accent2">
                      <a:lumMod val="75000"/>
                    </a:schemeClr>
                  </a:solidFill>
                </a:rPr>
                <a:t>2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trong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số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b="1" spc="121" dirty="0" smtClean="0">
                  <a:solidFill>
                    <a:srgbClr val="000000"/>
                  </a:solidFill>
                </a:rPr>
                <a:t>540 231 007</a:t>
              </a: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spc="121" dirty="0" err="1" smtClean="0">
                  <a:solidFill>
                    <a:srgbClr val="000000"/>
                  </a:solidFill>
                </a:rPr>
                <a:t>Thuộc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70C0"/>
                  </a:solidFill>
                </a:rPr>
                <a:t>hàng</a:t>
              </a:r>
              <a:r>
                <a:rPr lang="en-US" sz="4500" i="1" spc="121" dirty="0" smtClean="0">
                  <a:solidFill>
                    <a:srgbClr val="0070C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70C0"/>
                  </a:solidFill>
                </a:rPr>
                <a:t>trăm</a:t>
              </a:r>
              <a:r>
                <a:rPr lang="en-US" sz="4500" i="1" spc="121" dirty="0" smtClean="0">
                  <a:solidFill>
                    <a:srgbClr val="0070C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70C0"/>
                  </a:solidFill>
                </a:rPr>
                <a:t>nghìn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, </a:t>
              </a:r>
              <a:r>
                <a:rPr lang="en-US" sz="4500" i="1" spc="121" dirty="0" err="1" smtClean="0">
                  <a:solidFill>
                    <a:srgbClr val="00B050"/>
                  </a:solidFill>
                </a:rPr>
                <a:t>lớp</a:t>
              </a:r>
              <a:r>
                <a:rPr lang="en-US" sz="4500" i="1" spc="121" dirty="0" smtClean="0">
                  <a:solidFill>
                    <a:srgbClr val="00B05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B050"/>
                  </a:solidFill>
                </a:rPr>
                <a:t>nghìn</a:t>
              </a:r>
              <a:endParaRPr lang="en-US" sz="4500" i="1" spc="121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9" grpId="1"/>
      <p:bldP spid="39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291242"/>
              </p:ext>
            </p:extLst>
          </p:nvPr>
        </p:nvGraphicFramePr>
        <p:xfrm>
          <a:off x="21688" y="9645"/>
          <a:ext cx="18442512" cy="11088369"/>
        </p:xfrm>
        <a:graphic>
          <a:graphicData uri="http://schemas.openxmlformats.org/drawingml/2006/table">
            <a:tbl>
              <a:tblPr/>
              <a:tblGrid>
                <a:gridCol w="1837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091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9876489" y="1862687"/>
            <a:ext cx="7105009" cy="118723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27426" y="1438611"/>
            <a:ext cx="7962500" cy="5950120"/>
            <a:chOff x="0" y="0"/>
            <a:chExt cx="5765800" cy="52834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65800" cy="5283431"/>
            </a:xfrm>
            <a:custGeom>
              <a:avLst/>
              <a:gdLst/>
              <a:ahLst/>
              <a:cxnLst/>
              <a:rect l="l" t="t" r="r" b="b"/>
              <a:pathLst>
                <a:path w="5765800" h="5283431">
                  <a:moveTo>
                    <a:pt x="5765800" y="0"/>
                  </a:moveTo>
                  <a:lnTo>
                    <a:pt x="5765800" y="5280891"/>
                  </a:lnTo>
                  <a:lnTo>
                    <a:pt x="5406390" y="4789401"/>
                  </a:lnTo>
                  <a:lnTo>
                    <a:pt x="5050790" y="5283431"/>
                  </a:lnTo>
                  <a:lnTo>
                    <a:pt x="5043170" y="5283431"/>
                  </a:lnTo>
                  <a:lnTo>
                    <a:pt x="4686300" y="4789401"/>
                  </a:lnTo>
                  <a:lnTo>
                    <a:pt x="4330700" y="5283431"/>
                  </a:lnTo>
                  <a:lnTo>
                    <a:pt x="4323080" y="5283431"/>
                  </a:lnTo>
                  <a:lnTo>
                    <a:pt x="3967480" y="4789401"/>
                  </a:lnTo>
                  <a:lnTo>
                    <a:pt x="3611880" y="5283431"/>
                  </a:lnTo>
                  <a:lnTo>
                    <a:pt x="3604260" y="5283431"/>
                  </a:lnTo>
                  <a:lnTo>
                    <a:pt x="3248660" y="4789401"/>
                  </a:lnTo>
                  <a:lnTo>
                    <a:pt x="2893060" y="5283431"/>
                  </a:lnTo>
                  <a:lnTo>
                    <a:pt x="2885440" y="5283431"/>
                  </a:lnTo>
                  <a:lnTo>
                    <a:pt x="2528570" y="4789401"/>
                  </a:lnTo>
                  <a:lnTo>
                    <a:pt x="2172970" y="5283431"/>
                  </a:lnTo>
                  <a:lnTo>
                    <a:pt x="2165350" y="5283431"/>
                  </a:lnTo>
                  <a:lnTo>
                    <a:pt x="1809750" y="4789401"/>
                  </a:lnTo>
                  <a:lnTo>
                    <a:pt x="1452880" y="5283431"/>
                  </a:lnTo>
                  <a:lnTo>
                    <a:pt x="1446530" y="5283431"/>
                  </a:lnTo>
                  <a:lnTo>
                    <a:pt x="1089660" y="4789401"/>
                  </a:lnTo>
                  <a:lnTo>
                    <a:pt x="734060" y="5283431"/>
                  </a:lnTo>
                  <a:lnTo>
                    <a:pt x="725170" y="5283431"/>
                  </a:lnTo>
                  <a:lnTo>
                    <a:pt x="290830" y="4802101"/>
                  </a:lnTo>
                  <a:lnTo>
                    <a:pt x="1270" y="5283431"/>
                  </a:lnTo>
                  <a:lnTo>
                    <a:pt x="0" y="5283431"/>
                  </a:lnTo>
                  <a:lnTo>
                    <a:pt x="2540" y="4134832"/>
                  </a:lnTo>
                  <a:lnTo>
                    <a:pt x="7620" y="1024571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 rot="-520647">
            <a:off x="347492" y="-336894"/>
            <a:ext cx="7642831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1808"/>
              </a:lnSpc>
              <a:spcBef>
                <a:spcPct val="0"/>
              </a:spcBef>
            </a:pPr>
            <a:r>
              <a:rPr lang="en-US" sz="9600" u="none" spc="547" dirty="0" err="1" smtClean="0">
                <a:solidFill>
                  <a:srgbClr val="FFFFFF"/>
                </a:solidFill>
                <a:latin typeface="Caveat Bold"/>
              </a:rPr>
              <a:t>Bài</a:t>
            </a:r>
            <a:r>
              <a:rPr lang="en-US" sz="9600" u="none" spc="547" dirty="0" smtClean="0">
                <a:solidFill>
                  <a:srgbClr val="FFFFFF"/>
                </a:solidFill>
                <a:latin typeface="Caveat Bold"/>
              </a:rPr>
              <a:t> 3</a:t>
            </a:r>
            <a:endParaRPr lang="en-US" sz="9600" u="none" spc="547" dirty="0">
              <a:solidFill>
                <a:srgbClr val="FFFFFF"/>
              </a:solidFill>
              <a:latin typeface="Cavea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513154" y="2295162"/>
            <a:ext cx="6958958" cy="754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30"/>
              </a:lnSpc>
              <a:spcBef>
                <a:spcPct val="0"/>
              </a:spcBef>
            </a:pPr>
            <a:r>
              <a:rPr lang="en-US" sz="8000" u="none" spc="223" dirty="0" smtClean="0">
                <a:solidFill>
                  <a:schemeClr val="bg1"/>
                </a:solidFill>
                <a:latin typeface="Caveat Bold"/>
              </a:rPr>
              <a:t>A. 190 968 028</a:t>
            </a:r>
            <a:endParaRPr lang="en-US" sz="8000" u="none" spc="223" dirty="0">
              <a:solidFill>
                <a:schemeClr val="bg1"/>
              </a:solidFill>
              <a:latin typeface="Caveat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5067605" y="132752"/>
            <a:ext cx="3193279" cy="1457315"/>
          </a:xfrm>
          <a:custGeom>
            <a:avLst/>
            <a:gdLst/>
            <a:ahLst/>
            <a:cxnLst/>
            <a:rect l="l" t="t" r="r" b="b"/>
            <a:pathLst>
              <a:path w="3742298" h="1913250">
                <a:moveTo>
                  <a:pt x="0" y="0"/>
                </a:moveTo>
                <a:lnTo>
                  <a:pt x="3742298" y="0"/>
                </a:lnTo>
                <a:lnTo>
                  <a:pt x="3742298" y="1913250"/>
                </a:lnTo>
                <a:lnTo>
                  <a:pt x="0" y="19132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685813" y="660906"/>
            <a:ext cx="8995044" cy="618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936"/>
              </a:lnSpc>
              <a:spcBef>
                <a:spcPct val="0"/>
              </a:spcBef>
            </a:pPr>
            <a:r>
              <a:rPr lang="en-US" sz="7200" u="none" spc="182" dirty="0" err="1" smtClean="0">
                <a:solidFill>
                  <a:srgbClr val="FFFF00"/>
                </a:solidFill>
                <a:latin typeface="#9Slide03 AmpleSoft Bold" panose="02000000000000000000" pitchFamily="2" charset="0"/>
              </a:rPr>
              <a:t>Chọn</a:t>
            </a:r>
            <a:r>
              <a:rPr lang="en-US" sz="7200" u="none" spc="182" dirty="0" smtClean="0">
                <a:solidFill>
                  <a:srgbClr val="FFFF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7200" u="none" spc="182" dirty="0" err="1" smtClean="0">
                <a:solidFill>
                  <a:srgbClr val="FFFF00"/>
                </a:solidFill>
                <a:latin typeface="#9Slide03 AmpleSoft Bold" panose="02000000000000000000" pitchFamily="2" charset="0"/>
              </a:rPr>
              <a:t>câu</a:t>
            </a:r>
            <a:r>
              <a:rPr lang="en-US" sz="7200" u="none" spc="182" dirty="0" smtClean="0">
                <a:solidFill>
                  <a:srgbClr val="FFFF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7200" u="none" spc="182" dirty="0" err="1" smtClean="0">
                <a:solidFill>
                  <a:srgbClr val="FFFF00"/>
                </a:solidFill>
                <a:latin typeface="#9Slide03 AmpleSoft Bold" panose="02000000000000000000" pitchFamily="2" charset="0"/>
              </a:rPr>
              <a:t>trả</a:t>
            </a:r>
            <a:r>
              <a:rPr lang="en-US" sz="7200" u="none" spc="182" dirty="0" smtClean="0">
                <a:solidFill>
                  <a:srgbClr val="FFFF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7200" u="none" spc="182" dirty="0" err="1" smtClean="0">
                <a:solidFill>
                  <a:srgbClr val="FFFF00"/>
                </a:solidFill>
                <a:latin typeface="#9Slide03 AmpleSoft Bold" panose="02000000000000000000" pitchFamily="2" charset="0"/>
              </a:rPr>
              <a:t>lời</a:t>
            </a:r>
            <a:r>
              <a:rPr lang="en-US" sz="7200" u="none" spc="182" dirty="0" smtClean="0">
                <a:solidFill>
                  <a:srgbClr val="FFFF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7200" u="none" spc="182" dirty="0" err="1" smtClean="0">
                <a:solidFill>
                  <a:srgbClr val="FFFF00"/>
                </a:solidFill>
                <a:latin typeface="#9Slide03 AmpleSoft Bold" panose="02000000000000000000" pitchFamily="2" charset="0"/>
              </a:rPr>
              <a:t>đúng</a:t>
            </a:r>
            <a:endParaRPr lang="en-US" sz="7200" u="none" spc="182" dirty="0">
              <a:solidFill>
                <a:srgbClr val="FFFF00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783651" y="1618254"/>
            <a:ext cx="7284149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en-US" sz="5400" u="none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Số</a:t>
            </a:r>
            <a:r>
              <a:rPr lang="en-US" sz="5400" u="none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u="none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nào</a:t>
            </a:r>
            <a:r>
              <a:rPr lang="en-US" sz="5400" u="none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u="none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dưới</a:t>
            </a:r>
            <a:r>
              <a:rPr lang="en-US" sz="5400" u="none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u="none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đây</a:t>
            </a:r>
            <a:r>
              <a:rPr lang="en-US" sz="5400" u="none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u="none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là</a:t>
            </a:r>
            <a:r>
              <a:rPr lang="en-US" sz="5400" u="none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u="none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mật</a:t>
            </a:r>
            <a:r>
              <a:rPr lang="en-US" sz="5400" spc="18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khẩu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mở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khóa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sét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sắt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Biết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rằng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mật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khẩu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không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chứa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chữ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số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0 ở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lớp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triệu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và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chữ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số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hàng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trăm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nghìn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khác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3?</a:t>
            </a:r>
            <a:endParaRPr lang="en-US" sz="5400" u="none" spc="182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0" y="9305934"/>
            <a:ext cx="18485889" cy="1019166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rcRect/>
            <a:stretch>
              <a:fillRect b="-834120"/>
            </a:stretch>
          </a:blipFill>
        </p:spPr>
      </p:sp>
      <p:sp>
        <p:nvSpPr>
          <p:cNvPr id="23" name="Freeform 9"/>
          <p:cNvSpPr/>
          <p:nvPr/>
        </p:nvSpPr>
        <p:spPr>
          <a:xfrm>
            <a:off x="523244" y="6604234"/>
            <a:ext cx="2923318" cy="3537254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Rounded Rectangle 24"/>
          <p:cNvSpPr/>
          <p:nvPr/>
        </p:nvSpPr>
        <p:spPr>
          <a:xfrm>
            <a:off x="9876489" y="3161692"/>
            <a:ext cx="7105009" cy="11872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6"/>
          <p:cNvSpPr txBox="1"/>
          <p:nvPr/>
        </p:nvSpPr>
        <p:spPr>
          <a:xfrm>
            <a:off x="9876489" y="3517969"/>
            <a:ext cx="695895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30"/>
              </a:lnSpc>
              <a:spcBef>
                <a:spcPct val="0"/>
              </a:spcBef>
            </a:pPr>
            <a:r>
              <a:rPr lang="en-US" sz="8000" u="none" spc="223" dirty="0" smtClean="0">
                <a:solidFill>
                  <a:schemeClr val="bg1"/>
                </a:solidFill>
                <a:latin typeface="Caveat Bold"/>
              </a:rPr>
              <a:t>B. 1 000 000 000</a:t>
            </a:r>
            <a:endParaRPr lang="en-US" sz="8000" u="none" spc="223" dirty="0">
              <a:solidFill>
                <a:schemeClr val="bg1"/>
              </a:solidFill>
              <a:latin typeface="Caveat Bold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839267" y="4428497"/>
            <a:ext cx="7105009" cy="11872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6"/>
          <p:cNvSpPr txBox="1"/>
          <p:nvPr/>
        </p:nvSpPr>
        <p:spPr>
          <a:xfrm>
            <a:off x="9340350" y="4799072"/>
            <a:ext cx="6958958" cy="754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30"/>
              </a:lnSpc>
              <a:spcBef>
                <a:spcPct val="0"/>
              </a:spcBef>
            </a:pPr>
            <a:r>
              <a:rPr lang="en-US" sz="8000" spc="223" dirty="0" smtClean="0">
                <a:solidFill>
                  <a:schemeClr val="bg1"/>
                </a:solidFill>
                <a:latin typeface="Caveat Bold"/>
              </a:rPr>
              <a:t>C</a:t>
            </a:r>
            <a:r>
              <a:rPr lang="en-US" sz="8000" u="none" spc="223" dirty="0" smtClean="0">
                <a:solidFill>
                  <a:schemeClr val="bg1"/>
                </a:solidFill>
                <a:latin typeface="Caveat Bold"/>
              </a:rPr>
              <a:t>. 276 389 000</a:t>
            </a:r>
            <a:endParaRPr lang="en-US" sz="8000" u="none" spc="223" dirty="0">
              <a:solidFill>
                <a:schemeClr val="bg1"/>
              </a:solidFill>
              <a:latin typeface="Caveat Bold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803463" y="5705090"/>
            <a:ext cx="7105009" cy="118723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6"/>
          <p:cNvSpPr txBox="1"/>
          <p:nvPr/>
        </p:nvSpPr>
        <p:spPr>
          <a:xfrm>
            <a:off x="9419676" y="6114450"/>
            <a:ext cx="6958958" cy="754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30"/>
              </a:lnSpc>
              <a:spcBef>
                <a:spcPct val="0"/>
              </a:spcBef>
            </a:pPr>
            <a:r>
              <a:rPr lang="en-US" sz="8000" spc="223" dirty="0">
                <a:solidFill>
                  <a:schemeClr val="bg1"/>
                </a:solidFill>
                <a:latin typeface="Caveat Bold"/>
              </a:rPr>
              <a:t>D</a:t>
            </a:r>
            <a:r>
              <a:rPr lang="en-US" sz="8000" u="none" spc="223" dirty="0" smtClean="0">
                <a:solidFill>
                  <a:schemeClr val="bg1"/>
                </a:solidFill>
                <a:latin typeface="Caveat Bold"/>
              </a:rPr>
              <a:t>. 537 991 883</a:t>
            </a:r>
            <a:endParaRPr lang="en-US" sz="8000" u="none" spc="223" dirty="0">
              <a:solidFill>
                <a:schemeClr val="bg1"/>
              </a:solidFill>
              <a:latin typeface="Caveat Bold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30729" y="7705662"/>
            <a:ext cx="7287981" cy="1264980"/>
          </a:xfrm>
          <a:prstGeom prst="cloudCallout">
            <a:avLst>
              <a:gd name="adj1" fmla="val -53238"/>
              <a:gd name="adj2" fmla="val 6731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/>
              <a:t>Hi! </a:t>
            </a:r>
            <a:r>
              <a:rPr lang="en-US" sz="4800" dirty="0" err="1" smtClean="0"/>
              <a:t>Mình</a:t>
            </a:r>
            <a:r>
              <a:rPr lang="en-US" sz="4800" dirty="0" smtClean="0"/>
              <a:t> </a:t>
            </a:r>
            <a:r>
              <a:rPr lang="en-US" sz="4800" dirty="0" err="1" smtClean="0"/>
              <a:t>là</a:t>
            </a:r>
            <a:r>
              <a:rPr lang="en-US" sz="4800" dirty="0" smtClean="0"/>
              <a:t> </a:t>
            </a:r>
            <a:r>
              <a:rPr lang="en-US" sz="4800" b="1" i="1" dirty="0" err="1" smtClean="0"/>
              <a:t>két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sắt</a:t>
            </a:r>
            <a:endParaRPr lang="en-US" sz="48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4521921" y="5489908"/>
            <a:ext cx="7289080" cy="4638258"/>
          </a:xfrm>
          <a:prstGeom prst="cloudCallout">
            <a:avLst>
              <a:gd name="adj1" fmla="val -78891"/>
              <a:gd name="adj2" fmla="val 38829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</a:rPr>
              <a:t>Bạn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có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biết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cách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mình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có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công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dụng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gì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và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cách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sử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dụng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không</a:t>
            </a:r>
            <a:r>
              <a:rPr lang="en-US" sz="4800" dirty="0" smtClean="0">
                <a:solidFill>
                  <a:srgbClr val="0070C0"/>
                </a:solidFill>
              </a:rPr>
              <a:t>?</a:t>
            </a:r>
            <a:endParaRPr lang="en-US" sz="4800" b="1" i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27251" y="3322540"/>
            <a:ext cx="11398464" cy="5762685"/>
          </a:xfrm>
          <a:prstGeom prst="cloudCallout">
            <a:avLst>
              <a:gd name="adj1" fmla="val -80499"/>
              <a:gd name="adj2" fmla="val 39840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</a:rPr>
              <a:t>Vậy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là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các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bạn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đã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biết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được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cách</a:t>
            </a:r>
            <a:r>
              <a:rPr lang="en-US" sz="4800" dirty="0" smtClean="0">
                <a:solidFill>
                  <a:srgbClr val="FFFF00"/>
                </a:solidFill>
              </a:rPr>
              <a:t> con </a:t>
            </a:r>
            <a:r>
              <a:rPr lang="en-US" sz="4800" dirty="0" err="1" smtClean="0">
                <a:solidFill>
                  <a:srgbClr val="FFFF00"/>
                </a:solidFill>
              </a:rPr>
              <a:t>người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sử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dụng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mình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rồi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phải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không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nào</a:t>
            </a:r>
            <a:r>
              <a:rPr lang="en-US" sz="4800" dirty="0" smtClean="0">
                <a:solidFill>
                  <a:srgbClr val="FFFF00"/>
                </a:solidFill>
              </a:rPr>
              <a:t>? </a:t>
            </a:r>
            <a:r>
              <a:rPr lang="en-US" sz="4800" dirty="0" err="1" smtClean="0">
                <a:solidFill>
                  <a:srgbClr val="FFFF00"/>
                </a:solidFill>
              </a:rPr>
              <a:t>Bây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giờ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hãy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giúp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mình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giải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bài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toán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trên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nhé</a:t>
            </a:r>
            <a:r>
              <a:rPr lang="en-US" sz="4800" dirty="0" smtClean="0">
                <a:solidFill>
                  <a:srgbClr val="FFFF00"/>
                </a:solidFill>
              </a:rPr>
              <a:t>!</a:t>
            </a:r>
            <a:endParaRPr lang="en-US" sz="4800" b="1" i="1" dirty="0">
              <a:solidFill>
                <a:srgbClr val="FFFF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775960" y="4000500"/>
            <a:ext cx="329184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783651" y="4799072"/>
            <a:ext cx="73152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783651" y="5705090"/>
            <a:ext cx="256032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783651" y="6561675"/>
            <a:ext cx="603504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500413" y="5705090"/>
            <a:ext cx="356616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Freeform 17"/>
          <p:cNvSpPr/>
          <p:nvPr/>
        </p:nvSpPr>
        <p:spPr>
          <a:xfrm rot="389631">
            <a:off x="15982268" y="5699181"/>
            <a:ext cx="2132181" cy="1498745"/>
          </a:xfrm>
          <a:custGeom>
            <a:avLst/>
            <a:gdLst/>
            <a:ahLst/>
            <a:cxnLst/>
            <a:rect l="l" t="t" r="r" b="b"/>
            <a:pathLst>
              <a:path w="2132181" h="1498745">
                <a:moveTo>
                  <a:pt x="0" y="0"/>
                </a:moveTo>
                <a:lnTo>
                  <a:pt x="2132180" y="0"/>
                </a:lnTo>
                <a:lnTo>
                  <a:pt x="2132180" y="1498746"/>
                </a:lnTo>
                <a:lnTo>
                  <a:pt x="0" y="14987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  <p:bldP spid="6" grpId="0"/>
      <p:bldP spid="11" grpId="0"/>
      <p:bldP spid="12" grpId="0"/>
      <p:bldP spid="25" grpId="0" animBg="1"/>
      <p:bldP spid="20" grpId="0"/>
      <p:bldP spid="26" grpId="0" animBg="1"/>
      <p:bldP spid="21" grpId="0"/>
      <p:bldP spid="27" grpId="0" animBg="1"/>
      <p:bldP spid="22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3891246" y="213595"/>
            <a:ext cx="11867004" cy="3786906"/>
            <a:chOff x="0" y="0"/>
            <a:chExt cx="2777197" cy="15080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77197" cy="1508080"/>
            </a:xfrm>
            <a:custGeom>
              <a:avLst/>
              <a:gdLst/>
              <a:ahLst/>
              <a:cxnLst/>
              <a:rect l="l" t="t" r="r" b="b"/>
              <a:pathLst>
                <a:path w="2777197" h="1508080">
                  <a:moveTo>
                    <a:pt x="37444" y="0"/>
                  </a:moveTo>
                  <a:lnTo>
                    <a:pt x="2739752" y="0"/>
                  </a:lnTo>
                  <a:cubicBezTo>
                    <a:pt x="2760432" y="0"/>
                    <a:pt x="2777197" y="16764"/>
                    <a:pt x="2777197" y="37444"/>
                  </a:cubicBezTo>
                  <a:lnTo>
                    <a:pt x="2777197" y="1470636"/>
                  </a:lnTo>
                  <a:cubicBezTo>
                    <a:pt x="2777197" y="1480567"/>
                    <a:pt x="2773252" y="1490091"/>
                    <a:pt x="2766229" y="1497113"/>
                  </a:cubicBezTo>
                  <a:cubicBezTo>
                    <a:pt x="2759207" y="1504135"/>
                    <a:pt x="2749683" y="1508080"/>
                    <a:pt x="2739752" y="1508080"/>
                  </a:cubicBezTo>
                  <a:lnTo>
                    <a:pt x="37444" y="1508080"/>
                  </a:lnTo>
                  <a:cubicBezTo>
                    <a:pt x="27513" y="1508080"/>
                    <a:pt x="17989" y="1504135"/>
                    <a:pt x="10967" y="1497113"/>
                  </a:cubicBezTo>
                  <a:cubicBezTo>
                    <a:pt x="3945" y="1490091"/>
                    <a:pt x="0" y="1480567"/>
                    <a:pt x="0" y="1470636"/>
                  </a:cubicBezTo>
                  <a:lnTo>
                    <a:pt x="0" y="37444"/>
                  </a:lnTo>
                  <a:cubicBezTo>
                    <a:pt x="0" y="27513"/>
                    <a:pt x="3945" y="17989"/>
                    <a:pt x="10967" y="10967"/>
                  </a:cubicBezTo>
                  <a:cubicBezTo>
                    <a:pt x="17989" y="3945"/>
                    <a:pt x="27513" y="0"/>
                    <a:pt x="3744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5788730" y="134607"/>
            <a:ext cx="2499270" cy="2461635"/>
          </a:xfrm>
          <a:custGeom>
            <a:avLst/>
            <a:gdLst/>
            <a:ahLst/>
            <a:cxnLst/>
            <a:rect l="l" t="t" r="r" b="b"/>
            <a:pathLst>
              <a:path w="3549292" h="3562652">
                <a:moveTo>
                  <a:pt x="0" y="0"/>
                </a:moveTo>
                <a:lnTo>
                  <a:pt x="3549292" y="0"/>
                </a:lnTo>
                <a:lnTo>
                  <a:pt x="3549292" y="3562652"/>
                </a:lnTo>
                <a:lnTo>
                  <a:pt x="0" y="35626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148945" y="413872"/>
            <a:ext cx="11351606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Rô-bốt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dùng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các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mảnh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ghép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dưới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đây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để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ghép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được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một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có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chín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chữ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.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Hỏi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mảnh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ghép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nào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gồm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các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chữ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ở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lớp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triệu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, ở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lớp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nghìn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, ở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lớp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đơn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vị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?</a:t>
            </a:r>
            <a:endParaRPr lang="en-US" sz="5400" dirty="0">
              <a:solidFill>
                <a:schemeClr val="accent4">
                  <a:lumMod val="75000"/>
                </a:schemeClr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01167" y="413872"/>
            <a:ext cx="12755384" cy="139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840"/>
              </a:lnSpc>
              <a:spcBef>
                <a:spcPct val="0"/>
              </a:spcBef>
            </a:pPr>
            <a:r>
              <a:rPr lang="en-US" sz="12000" spc="455" dirty="0" err="1" smtClean="0">
                <a:solidFill>
                  <a:srgbClr val="FFFFFF"/>
                </a:solidFill>
                <a:latin typeface="Caveat Bold"/>
              </a:rPr>
              <a:t>Bài</a:t>
            </a:r>
            <a:r>
              <a:rPr lang="en-US" sz="12000" spc="455" dirty="0" smtClean="0">
                <a:solidFill>
                  <a:srgbClr val="FFFFFF"/>
                </a:solidFill>
                <a:latin typeface="Caveat Bold"/>
              </a:rPr>
              <a:t> 4</a:t>
            </a:r>
            <a:endParaRPr lang="en-US" sz="12000" spc="455" dirty="0">
              <a:solidFill>
                <a:srgbClr val="FFFFFF"/>
              </a:solidFill>
              <a:latin typeface="Caveat Bold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0" y="9229735"/>
            <a:ext cx="18485889" cy="1095366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/>
            <a:stretch>
              <a:fillRect t="-1" b="-769136"/>
            </a:stretch>
          </a:blipFill>
        </p:spPr>
      </p:sp>
      <p:sp>
        <p:nvSpPr>
          <p:cNvPr id="28" name="Freeform 12"/>
          <p:cNvSpPr/>
          <p:nvPr/>
        </p:nvSpPr>
        <p:spPr>
          <a:xfrm>
            <a:off x="308466" y="5992806"/>
            <a:ext cx="3809999" cy="4348624"/>
          </a:xfrm>
          <a:custGeom>
            <a:avLst/>
            <a:gdLst/>
            <a:ahLst/>
            <a:cxnLst/>
            <a:rect l="l" t="t" r="r" b="b"/>
            <a:pathLst>
              <a:path w="8034147" h="8229600">
                <a:moveTo>
                  <a:pt x="0" y="0"/>
                </a:moveTo>
                <a:lnTo>
                  <a:pt x="8034147" y="0"/>
                </a:lnTo>
                <a:lnTo>
                  <a:pt x="80341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6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8914" y="4282683"/>
            <a:ext cx="2529877" cy="15811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0" y="4312061"/>
            <a:ext cx="2250527" cy="152241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29443" y="4352365"/>
            <a:ext cx="2513145" cy="1482113"/>
          </a:xfrm>
          <a:prstGeom prst="rect">
            <a:avLst/>
          </a:prstGeom>
        </p:spPr>
      </p:pic>
      <p:sp>
        <p:nvSpPr>
          <p:cNvPr id="33" name="TextBox 15"/>
          <p:cNvSpPr txBox="1"/>
          <p:nvPr/>
        </p:nvSpPr>
        <p:spPr>
          <a:xfrm>
            <a:off x="4551969" y="7387296"/>
            <a:ext cx="7210759" cy="170259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bg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5000" dirty="0" err="1" smtClean="0">
                <a:solidFill>
                  <a:schemeClr val="bg1"/>
                </a:solidFill>
              </a:rPr>
              <a:t>Hãy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nêu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cách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sắp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xếp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các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mảnh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ghép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trên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34" name="TextBox 15"/>
          <p:cNvSpPr txBox="1"/>
          <p:nvPr/>
        </p:nvSpPr>
        <p:spPr>
          <a:xfrm>
            <a:off x="5068359" y="6015215"/>
            <a:ext cx="1315431" cy="851297"/>
          </a:xfrm>
          <a:prstGeom prst="roundRect">
            <a:avLst/>
          </a:prstGeom>
          <a:noFill/>
          <a:ln w="76200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(1)</a:t>
            </a:r>
            <a:endParaRPr lang="en-US" sz="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8882832" y="5933781"/>
            <a:ext cx="1315431" cy="851297"/>
          </a:xfrm>
          <a:prstGeom prst="roundRect">
            <a:avLst/>
          </a:prstGeom>
          <a:noFill/>
          <a:ln w="76200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(2)</a:t>
            </a:r>
            <a:endParaRPr lang="en-US" sz="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TextBox 15"/>
          <p:cNvSpPr txBox="1"/>
          <p:nvPr/>
        </p:nvSpPr>
        <p:spPr>
          <a:xfrm>
            <a:off x="12507138" y="5933780"/>
            <a:ext cx="1315431" cy="851297"/>
          </a:xfrm>
          <a:prstGeom prst="roundRect">
            <a:avLst/>
          </a:prstGeom>
          <a:noFill/>
          <a:ln w="76200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(3)</a:t>
            </a:r>
            <a:endParaRPr lang="en-US" sz="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TextBox 15"/>
          <p:cNvSpPr txBox="1"/>
          <p:nvPr/>
        </p:nvSpPr>
        <p:spPr>
          <a:xfrm>
            <a:off x="4582449" y="7418769"/>
            <a:ext cx="8843991" cy="163449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vi-VN" sz="4800" dirty="0">
                <a:latin typeface="Calibri" panose="020F0502020204030204" pitchFamily="34" charset="0"/>
                <a:cs typeface="Calibri" panose="020F0502020204030204" pitchFamily="34" charset="0"/>
              </a:rPr>
              <a:t>Thứ tự các mảnh ghép lần lượt là: </a:t>
            </a:r>
            <a:endParaRPr lang="en-US" sz="4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lang="vi-VN" sz="4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vi-VN" sz="4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vi-VN" sz="4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115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3664593" y="4337607"/>
            <a:ext cx="4248273" cy="5618559"/>
          </a:xfrm>
          <a:prstGeom prst="roundRect">
            <a:avLst>
              <a:gd name="adj" fmla="val 23483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 vậy, </a:t>
            </a:r>
            <a:r>
              <a:rPr lang="vi-VN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mảnh ghép số 3 gồm các chữ số ở lớp triệu</a:t>
            </a:r>
            <a:r>
              <a:rPr lang="vi-V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36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mảnh ghép số 1 gồm các chữ số ở lớp nghìn</a:t>
            </a:r>
            <a:r>
              <a:rPr lang="vi-V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và mảnh ghép thứ 2 gồm các chữ số ở hàng đơn vị</a:t>
            </a:r>
            <a:r>
              <a:rPr lang="vi-VN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7284E-6 L -0.49731 -0.0041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0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2778E-6 4.44444E-6 L -0.09488 -0.0021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8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33" grpId="0" animBg="1"/>
      <p:bldP spid="33" grpId="1" animBg="1"/>
      <p:bldP spid="34" grpId="0"/>
      <p:bldP spid="35" grpId="0"/>
      <p:bldP spid="36" grpId="0"/>
      <p:bldP spid="37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FFFBF8"/>
      </a:dk1>
      <a:lt1>
        <a:srgbClr val="FCD19B"/>
      </a:lt1>
      <a:dk2>
        <a:srgbClr val="434343"/>
      </a:dk2>
      <a:lt2>
        <a:srgbClr val="4DADE2"/>
      </a:lt2>
      <a:accent1>
        <a:srgbClr val="3B9ACF"/>
      </a:accent1>
      <a:accent2>
        <a:srgbClr val="9900FF"/>
      </a:accent2>
      <a:accent3>
        <a:srgbClr val="00FFFF"/>
      </a:accent3>
      <a:accent4>
        <a:srgbClr val="00FF00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desMania">
  <a:themeElements>
    <a:clrScheme name="Simple Light">
      <a:dk1>
        <a:srgbClr val="FFFBF8"/>
      </a:dk1>
      <a:lt1>
        <a:srgbClr val="FCD19B"/>
      </a:lt1>
      <a:dk2>
        <a:srgbClr val="434343"/>
      </a:dk2>
      <a:lt2>
        <a:srgbClr val="4DADE2"/>
      </a:lt2>
      <a:accent1>
        <a:srgbClr val="3B9ACF"/>
      </a:accent1>
      <a:accent2>
        <a:srgbClr val="9900FF"/>
      </a:accent2>
      <a:accent3>
        <a:srgbClr val="00FFFF"/>
      </a:accent3>
      <a:accent4>
        <a:srgbClr val="00FF00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lidesMania">
  <a:themeElements>
    <a:clrScheme name="Simple Light">
      <a:dk1>
        <a:srgbClr val="FFFBF8"/>
      </a:dk1>
      <a:lt1>
        <a:srgbClr val="FCD19B"/>
      </a:lt1>
      <a:dk2>
        <a:srgbClr val="434343"/>
      </a:dk2>
      <a:lt2>
        <a:srgbClr val="4DADE2"/>
      </a:lt2>
      <a:accent1>
        <a:srgbClr val="3B9ACF"/>
      </a:accent1>
      <a:accent2>
        <a:srgbClr val="9900FF"/>
      </a:accent2>
      <a:accent3>
        <a:srgbClr val="00FFFF"/>
      </a:accent3>
      <a:accent4>
        <a:srgbClr val="00FF00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lidesMania">
  <a:themeElements>
    <a:clrScheme name="Simple Light">
      <a:dk1>
        <a:srgbClr val="FFFBF8"/>
      </a:dk1>
      <a:lt1>
        <a:srgbClr val="FCD19B"/>
      </a:lt1>
      <a:dk2>
        <a:srgbClr val="434343"/>
      </a:dk2>
      <a:lt2>
        <a:srgbClr val="4DADE2"/>
      </a:lt2>
      <a:accent1>
        <a:srgbClr val="3B9ACF"/>
      </a:accent1>
      <a:accent2>
        <a:srgbClr val="9900FF"/>
      </a:accent2>
      <a:accent3>
        <a:srgbClr val="00FFFF"/>
      </a:accent3>
      <a:accent4>
        <a:srgbClr val="00FF00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lidesMania">
  <a:themeElements>
    <a:clrScheme name="Simple Light">
      <a:dk1>
        <a:srgbClr val="FFFBF8"/>
      </a:dk1>
      <a:lt1>
        <a:srgbClr val="FCD19B"/>
      </a:lt1>
      <a:dk2>
        <a:srgbClr val="434343"/>
      </a:dk2>
      <a:lt2>
        <a:srgbClr val="4DADE2"/>
      </a:lt2>
      <a:accent1>
        <a:srgbClr val="3B9ACF"/>
      </a:accent1>
      <a:accent2>
        <a:srgbClr val="9900FF"/>
      </a:accent2>
      <a:accent3>
        <a:srgbClr val="00FFFF"/>
      </a:accent3>
      <a:accent4>
        <a:srgbClr val="00FF00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681</Words>
  <Application>Microsoft Office PowerPoint</Application>
  <PresentationFormat>Custom</PresentationFormat>
  <Paragraphs>95</Paragraphs>
  <Slides>16</Slides>
  <Notes>2</Notes>
  <HiddenSlides>0</HiddenSlides>
  <MMClips>15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40" baseType="lpstr">
      <vt:lpstr>#9Slide03 AmpleSoft Bold</vt:lpstr>
      <vt:lpstr>UVF Fiolex Girls</vt:lpstr>
      <vt:lpstr>#9Slide03 Arima Madurai Black</vt:lpstr>
      <vt:lpstr>Calibri</vt:lpstr>
      <vt:lpstr>#9Slide07 HoneyCream</vt:lpstr>
      <vt:lpstr>Aldrich</vt:lpstr>
      <vt:lpstr>SVN-Newton</vt:lpstr>
      <vt:lpstr>#9Slide05 SVNEgregio Script</vt:lpstr>
      <vt:lpstr>Caveat Bold</vt:lpstr>
      <vt:lpstr>Abril Fatface</vt:lpstr>
      <vt:lpstr>Pompiere</vt:lpstr>
      <vt:lpstr>UVF Mussica Swash</vt:lpstr>
      <vt:lpstr>#9Slide07 SFU Rhythm</vt:lpstr>
      <vt:lpstr>Wingdings</vt:lpstr>
      <vt:lpstr>Times New Roman</vt:lpstr>
      <vt:lpstr>Arial</vt:lpstr>
      <vt:lpstr>UTM Ambrose</vt:lpstr>
      <vt:lpstr>#9Slide05 SVNSteady</vt:lpstr>
      <vt:lpstr>Office Theme</vt:lpstr>
      <vt:lpstr>SlidesMania</vt:lpstr>
      <vt:lpstr>1_SlidesMania</vt:lpstr>
      <vt:lpstr>2_SlidesMania</vt:lpstr>
      <vt:lpstr>3_SlidesMania</vt:lpstr>
      <vt:lpstr>4_SlidesMania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Cute Colorful All About Me Presentation</dc:title>
  <cp:lastModifiedBy>Admin</cp:lastModifiedBy>
  <cp:revision>18</cp:revision>
  <dcterms:created xsi:type="dcterms:W3CDTF">2006-08-16T00:00:00Z</dcterms:created>
  <dcterms:modified xsi:type="dcterms:W3CDTF">2023-09-28T09:13:19Z</dcterms:modified>
  <dc:identifier>DAFpcc3c4eA</dc:identifier>
</cp:coreProperties>
</file>