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8" r:id="rId3"/>
    <p:sldId id="257" r:id="rId4"/>
    <p:sldId id="271" r:id="rId5"/>
    <p:sldId id="270" r:id="rId6"/>
    <p:sldId id="273" r:id="rId7"/>
    <p:sldId id="272" r:id="rId8"/>
    <p:sldId id="259" r:id="rId9"/>
    <p:sldId id="260" r:id="rId10"/>
    <p:sldId id="261" r:id="rId11"/>
    <p:sldId id="266" r:id="rId12"/>
    <p:sldId id="263" r:id="rId13"/>
    <p:sldId id="268" r:id="rId14"/>
  </p:sldIdLst>
  <p:sldSz cx="18288000" cy="10287000"/>
  <p:notesSz cx="6858000" cy="9144000"/>
  <p:embeddedFontLst>
    <p:embeddedFont>
      <p:font typeface="#9Slide07 Cadena" panose="02000503000000020004" pitchFamily="2" charset="0"/>
      <p:bold r:id="rId15"/>
    </p:embeddedFont>
    <p:embeddedFont>
      <p:font typeface="#9Slide07 HoneyCream" pitchFamily="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99"/>
    <a:srgbClr val="FFCC99"/>
    <a:srgbClr val="F17FC8"/>
    <a:srgbClr val="FF66FF"/>
    <a:srgbClr val="33CCFF"/>
    <a:srgbClr val="66CCFF"/>
    <a:srgbClr val="99FF33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10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25B9EEAC-2793-4DF9-BC87-B61876E6FC5E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9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40" Type="http://schemas.openxmlformats.org/officeDocument/2006/relationships/image" Target="../media/image42.svg"/><Relationship Id="rId45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36" Type="http://schemas.openxmlformats.org/officeDocument/2006/relationships/image" Target="../media/image38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43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136.png"/><Relationship Id="rId12" Type="http://schemas.openxmlformats.org/officeDocument/2006/relationships/image" Target="../media/image1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37.png"/><Relationship Id="rId5" Type="http://schemas.openxmlformats.org/officeDocument/2006/relationships/image" Target="../media/image51.svg"/><Relationship Id="rId10" Type="http://schemas.openxmlformats.org/officeDocument/2006/relationships/image" Target="../media/image69.png"/><Relationship Id="rId4" Type="http://schemas.openxmlformats.org/officeDocument/2006/relationships/image" Target="../media/image50.png"/><Relationship Id="rId9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48.png"/><Relationship Id="rId3" Type="http://schemas.openxmlformats.org/officeDocument/2006/relationships/image" Target="../media/image85.png"/><Relationship Id="rId21" Type="http://schemas.openxmlformats.org/officeDocument/2006/relationships/image" Target="../media/image70.png"/><Relationship Id="rId7" Type="http://schemas.openxmlformats.org/officeDocument/2006/relationships/image" Target="../media/image64.png"/><Relationship Id="rId12" Type="http://schemas.openxmlformats.org/officeDocument/2006/relationships/image" Target="../media/image144.svg"/><Relationship Id="rId17" Type="http://schemas.openxmlformats.org/officeDocument/2006/relationships/image" Target="../media/image89.svg"/><Relationship Id="rId25" Type="http://schemas.openxmlformats.org/officeDocument/2006/relationships/image" Target="../media/image146.png"/><Relationship Id="rId2" Type="http://schemas.openxmlformats.org/officeDocument/2006/relationships/image" Target="../media/image139.png"/><Relationship Id="rId16" Type="http://schemas.openxmlformats.org/officeDocument/2006/relationships/image" Target="../media/image88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43.png"/><Relationship Id="rId24" Type="http://schemas.openxmlformats.org/officeDocument/2006/relationships/image" Target="../media/image79.png"/><Relationship Id="rId5" Type="http://schemas.openxmlformats.org/officeDocument/2006/relationships/image" Target="../media/image50.png"/><Relationship Id="rId15" Type="http://schemas.openxmlformats.org/officeDocument/2006/relationships/image" Target="../media/image68.svg"/><Relationship Id="rId23" Type="http://schemas.openxmlformats.org/officeDocument/2006/relationships/image" Target="../media/image58.svg"/><Relationship Id="rId10" Type="http://schemas.openxmlformats.org/officeDocument/2006/relationships/image" Target="../media/image142.svg"/><Relationship Id="rId19" Type="http://schemas.openxmlformats.org/officeDocument/2006/relationships/image" Target="../media/image49.svg"/><Relationship Id="rId4" Type="http://schemas.openxmlformats.org/officeDocument/2006/relationships/image" Target="../media/image86.svg"/><Relationship Id="rId9" Type="http://schemas.openxmlformats.org/officeDocument/2006/relationships/image" Target="../media/image141.png"/><Relationship Id="rId14" Type="http://schemas.openxmlformats.org/officeDocument/2006/relationships/image" Target="../media/image67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9.sv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49.png"/><Relationship Id="rId5" Type="http://schemas.openxmlformats.org/officeDocument/2006/relationships/image" Target="../media/image51.svg"/><Relationship Id="rId10" Type="http://schemas.openxmlformats.org/officeDocument/2006/relationships/image" Target="../media/image148.svg"/><Relationship Id="rId4" Type="http://schemas.openxmlformats.org/officeDocument/2006/relationships/image" Target="../media/image50.png"/><Relationship Id="rId9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50.png"/><Relationship Id="rId18" Type="http://schemas.openxmlformats.org/officeDocument/2006/relationships/image" Target="../media/image28.svg"/><Relationship Id="rId26" Type="http://schemas.openxmlformats.org/officeDocument/2006/relationships/image" Target="../media/image153.svg"/><Relationship Id="rId3" Type="http://schemas.openxmlformats.org/officeDocument/2006/relationships/image" Target="../media/image11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17" Type="http://schemas.openxmlformats.org/officeDocument/2006/relationships/image" Target="../media/image27.png"/><Relationship Id="rId25" Type="http://schemas.openxmlformats.org/officeDocument/2006/relationships/image" Target="../media/image152.png"/><Relationship Id="rId2" Type="http://schemas.openxmlformats.org/officeDocument/2006/relationships/image" Target="../media/image4.pn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3.png"/><Relationship Id="rId24" Type="http://schemas.openxmlformats.org/officeDocument/2006/relationships/image" Target="../media/image34.svg"/><Relationship Id="rId32" Type="http://schemas.openxmlformats.org/officeDocument/2006/relationships/image" Target="../media/image157.sv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155.svg"/><Relationship Id="rId10" Type="http://schemas.openxmlformats.org/officeDocument/2006/relationships/image" Target="../media/image22.svg"/><Relationship Id="rId19" Type="http://schemas.openxmlformats.org/officeDocument/2006/relationships/image" Target="../media/image29.png"/><Relationship Id="rId31" Type="http://schemas.openxmlformats.org/officeDocument/2006/relationships/image" Target="../media/image156.png"/><Relationship Id="rId4" Type="http://schemas.openxmlformats.org/officeDocument/2006/relationships/image" Target="../media/image12.svg"/><Relationship Id="rId9" Type="http://schemas.openxmlformats.org/officeDocument/2006/relationships/image" Target="../media/image21.png"/><Relationship Id="rId14" Type="http://schemas.openxmlformats.org/officeDocument/2006/relationships/image" Target="../media/image151.svg"/><Relationship Id="rId22" Type="http://schemas.openxmlformats.org/officeDocument/2006/relationships/image" Target="../media/image32.svg"/><Relationship Id="rId27" Type="http://schemas.openxmlformats.org/officeDocument/2006/relationships/image" Target="../media/image154.png"/><Relationship Id="rId30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50.png"/><Relationship Id="rId21" Type="http://schemas.openxmlformats.org/officeDocument/2006/relationships/image" Target="../media/image78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png"/><Relationship Id="rId2" Type="http://schemas.openxmlformats.org/officeDocument/2006/relationships/image" Target="../media/image63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24" Type="http://schemas.openxmlformats.org/officeDocument/2006/relationships/image" Target="../media/image81.svg"/><Relationship Id="rId5" Type="http://schemas.openxmlformats.org/officeDocument/2006/relationships/image" Target="../media/image64.png"/><Relationship Id="rId15" Type="http://schemas.openxmlformats.org/officeDocument/2006/relationships/image" Target="../media/image72.sv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51.svg"/><Relationship Id="rId9" Type="http://schemas.openxmlformats.org/officeDocument/2006/relationships/image" Target="../media/image58.sv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57.png"/><Relationship Id="rId3" Type="http://schemas.openxmlformats.org/officeDocument/2006/relationships/image" Target="../media/image49.svg"/><Relationship Id="rId21" Type="http://schemas.openxmlformats.org/officeDocument/2006/relationships/image" Target="../media/image96.png"/><Relationship Id="rId7" Type="http://schemas.openxmlformats.org/officeDocument/2006/relationships/image" Target="../media/image51.svg"/><Relationship Id="rId12" Type="http://schemas.openxmlformats.org/officeDocument/2006/relationships/image" Target="../media/image91.svg"/><Relationship Id="rId17" Type="http://schemas.openxmlformats.org/officeDocument/2006/relationships/image" Target="../media/image79.png"/><Relationship Id="rId2" Type="http://schemas.openxmlformats.org/officeDocument/2006/relationships/image" Target="../media/image48.png"/><Relationship Id="rId16" Type="http://schemas.openxmlformats.org/officeDocument/2006/relationships/image" Target="../media/image69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0.png"/><Relationship Id="rId5" Type="http://schemas.openxmlformats.org/officeDocument/2006/relationships/image" Target="../media/image86.svg"/><Relationship Id="rId15" Type="http://schemas.openxmlformats.org/officeDocument/2006/relationships/image" Target="../media/image94.svg"/><Relationship Id="rId10" Type="http://schemas.openxmlformats.org/officeDocument/2006/relationships/image" Target="../media/image89.svg"/><Relationship Id="rId19" Type="http://schemas.openxmlformats.org/officeDocument/2006/relationships/image" Target="../media/image58.sv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62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svg"/><Relationship Id="rId18" Type="http://schemas.openxmlformats.org/officeDocument/2006/relationships/image" Target="../media/image127.svg"/><Relationship Id="rId3" Type="http://schemas.openxmlformats.org/officeDocument/2006/relationships/image" Target="../media/image49.svg"/><Relationship Id="rId7" Type="http://schemas.openxmlformats.org/officeDocument/2006/relationships/image" Target="../media/image118.sv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48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58.svg"/><Relationship Id="rId5" Type="http://schemas.openxmlformats.org/officeDocument/2006/relationships/image" Target="../media/image79.png"/><Relationship Id="rId15" Type="http://schemas.openxmlformats.org/officeDocument/2006/relationships/image" Target="../media/image124.svg"/><Relationship Id="rId10" Type="http://schemas.openxmlformats.org/officeDocument/2006/relationships/image" Target="../media/image57.png"/><Relationship Id="rId19" Type="http://schemas.openxmlformats.org/officeDocument/2006/relationships/image" Target="../media/image128.png"/><Relationship Id="rId4" Type="http://schemas.openxmlformats.org/officeDocument/2006/relationships/image" Target="../media/image116.png"/><Relationship Id="rId9" Type="http://schemas.openxmlformats.org/officeDocument/2006/relationships/image" Target="../media/image120.svg"/><Relationship Id="rId1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svg"/><Relationship Id="rId3" Type="http://schemas.openxmlformats.org/officeDocument/2006/relationships/image" Target="../media/image48.png"/><Relationship Id="rId7" Type="http://schemas.openxmlformats.org/officeDocument/2006/relationships/image" Target="../media/image87.png"/><Relationship Id="rId12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33.png"/><Relationship Id="rId5" Type="http://schemas.openxmlformats.org/officeDocument/2006/relationships/image" Target="../media/image50.png"/><Relationship Id="rId10" Type="http://schemas.openxmlformats.org/officeDocument/2006/relationships/image" Target="../media/image69.png"/><Relationship Id="rId4" Type="http://schemas.openxmlformats.org/officeDocument/2006/relationships/image" Target="../media/image49.svg"/><Relationship Id="rId9" Type="http://schemas.openxmlformats.org/officeDocument/2006/relationships/image" Target="../media/image132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366760"/>
            <a:ext cx="18288000" cy="1920240"/>
          </a:xfrm>
          <a:custGeom>
            <a:avLst/>
            <a:gdLst/>
            <a:ahLst/>
            <a:cxnLst/>
            <a:rect l="l" t="t" r="r" b="b"/>
            <a:pathLst>
              <a:path w="18288000" h="1920240">
                <a:moveTo>
                  <a:pt x="0" y="0"/>
                </a:moveTo>
                <a:lnTo>
                  <a:pt x="18288000" y="0"/>
                </a:lnTo>
                <a:lnTo>
                  <a:pt x="18288000" y="1920240"/>
                </a:lnTo>
                <a:lnTo>
                  <a:pt x="0" y="1920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310" y="1800995"/>
            <a:ext cx="5727219" cy="2519976"/>
          </a:xfrm>
          <a:custGeom>
            <a:avLst/>
            <a:gdLst/>
            <a:ahLst/>
            <a:cxnLst/>
            <a:rect l="l" t="t" r="r" b="b"/>
            <a:pathLst>
              <a:path w="5727219" h="2519976">
                <a:moveTo>
                  <a:pt x="0" y="0"/>
                </a:moveTo>
                <a:lnTo>
                  <a:pt x="5727219" y="0"/>
                </a:lnTo>
                <a:lnTo>
                  <a:pt x="5727219" y="2519977"/>
                </a:lnTo>
                <a:lnTo>
                  <a:pt x="0" y="2519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21510" y="1849901"/>
            <a:ext cx="4947673" cy="3055188"/>
          </a:xfrm>
          <a:custGeom>
            <a:avLst/>
            <a:gdLst/>
            <a:ahLst/>
            <a:cxnLst/>
            <a:rect l="l" t="t" r="r" b="b"/>
            <a:pathLst>
              <a:path w="4947673" h="3055188">
                <a:moveTo>
                  <a:pt x="0" y="0"/>
                </a:moveTo>
                <a:lnTo>
                  <a:pt x="4947674" y="0"/>
                </a:lnTo>
                <a:lnTo>
                  <a:pt x="4947674" y="3055189"/>
                </a:lnTo>
                <a:lnTo>
                  <a:pt x="0" y="3055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726179" y="2754029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8091" y="2115038"/>
            <a:ext cx="4313035" cy="2663299"/>
          </a:xfrm>
          <a:custGeom>
            <a:avLst/>
            <a:gdLst/>
            <a:ahLst/>
            <a:cxnLst/>
            <a:rect l="l" t="t" r="r" b="b"/>
            <a:pathLst>
              <a:path w="4313035" h="2663299">
                <a:moveTo>
                  <a:pt x="0" y="0"/>
                </a:moveTo>
                <a:lnTo>
                  <a:pt x="4313035" y="0"/>
                </a:lnTo>
                <a:lnTo>
                  <a:pt x="4313035" y="2663299"/>
                </a:lnTo>
                <a:lnTo>
                  <a:pt x="0" y="2663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72859" y="48571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21510" y="1069044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8" y="0"/>
                </a:lnTo>
                <a:lnTo>
                  <a:pt x="1615808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75127" y="1176416"/>
            <a:ext cx="1730782" cy="1029028"/>
          </a:xfrm>
          <a:custGeom>
            <a:avLst/>
            <a:gdLst/>
            <a:ahLst/>
            <a:cxnLst/>
            <a:rect l="l" t="t" r="r" b="b"/>
            <a:pathLst>
              <a:path w="1730782" h="1029028">
                <a:moveTo>
                  <a:pt x="0" y="0"/>
                </a:moveTo>
                <a:lnTo>
                  <a:pt x="1730782" y="0"/>
                </a:lnTo>
                <a:lnTo>
                  <a:pt x="1730782" y="1029028"/>
                </a:lnTo>
                <a:lnTo>
                  <a:pt x="0" y="10290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35962"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3596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70497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30" y="0"/>
                </a:lnTo>
                <a:lnTo>
                  <a:pt x="1641930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542854" y="3028416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184756" y="2854685"/>
            <a:ext cx="10167726" cy="9392436"/>
          </a:xfrm>
          <a:custGeom>
            <a:avLst/>
            <a:gdLst/>
            <a:ahLst/>
            <a:cxnLst/>
            <a:rect l="l" t="t" r="r" b="b"/>
            <a:pathLst>
              <a:path w="10167726" h="9392436">
                <a:moveTo>
                  <a:pt x="0" y="0"/>
                </a:moveTo>
                <a:lnTo>
                  <a:pt x="10167725" y="0"/>
                </a:lnTo>
                <a:lnTo>
                  <a:pt x="10167725" y="9392436"/>
                </a:lnTo>
                <a:lnTo>
                  <a:pt x="0" y="939243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72541" y="4013558"/>
            <a:ext cx="1972198" cy="1077313"/>
          </a:xfrm>
          <a:custGeom>
            <a:avLst/>
            <a:gdLst/>
            <a:ahLst/>
            <a:cxnLst/>
            <a:rect l="l" t="t" r="r" b="b"/>
            <a:pathLst>
              <a:path w="1972198" h="1077313">
                <a:moveTo>
                  <a:pt x="1972198" y="0"/>
                </a:moveTo>
                <a:lnTo>
                  <a:pt x="0" y="0"/>
                </a:lnTo>
                <a:lnTo>
                  <a:pt x="0" y="1077313"/>
                </a:lnTo>
                <a:lnTo>
                  <a:pt x="1972198" y="1077313"/>
                </a:lnTo>
                <a:lnTo>
                  <a:pt x="1972198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542980" y="4344112"/>
            <a:ext cx="1139062" cy="946457"/>
          </a:xfrm>
          <a:custGeom>
            <a:avLst/>
            <a:gdLst/>
            <a:ahLst/>
            <a:cxnLst/>
            <a:rect l="l" t="t" r="r" b="b"/>
            <a:pathLst>
              <a:path w="1139062" h="946457">
                <a:moveTo>
                  <a:pt x="0" y="0"/>
                </a:moveTo>
                <a:lnTo>
                  <a:pt x="1139062" y="0"/>
                </a:lnTo>
                <a:lnTo>
                  <a:pt x="1139062" y="946457"/>
                </a:lnTo>
                <a:lnTo>
                  <a:pt x="0" y="94645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8110" y="6511977"/>
            <a:ext cx="3847875" cy="2077852"/>
          </a:xfrm>
          <a:custGeom>
            <a:avLst/>
            <a:gdLst/>
            <a:ahLst/>
            <a:cxnLst/>
            <a:rect l="l" t="t" r="r" b="b"/>
            <a:pathLst>
              <a:path w="3847875" h="2077852">
                <a:moveTo>
                  <a:pt x="0" y="0"/>
                </a:moveTo>
                <a:lnTo>
                  <a:pt x="3847875" y="0"/>
                </a:lnTo>
                <a:lnTo>
                  <a:pt x="3847875" y="2077852"/>
                </a:lnTo>
                <a:lnTo>
                  <a:pt x="0" y="207785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170497" y="8589829"/>
            <a:ext cx="4500831" cy="2066631"/>
          </a:xfrm>
          <a:custGeom>
            <a:avLst/>
            <a:gdLst/>
            <a:ahLst/>
            <a:cxnLst/>
            <a:rect l="l" t="t" r="r" b="b"/>
            <a:pathLst>
              <a:path w="4500831" h="2066631">
                <a:moveTo>
                  <a:pt x="0" y="0"/>
                </a:moveTo>
                <a:lnTo>
                  <a:pt x="4500831" y="0"/>
                </a:lnTo>
                <a:lnTo>
                  <a:pt x="4500831" y="2066632"/>
                </a:lnTo>
                <a:lnTo>
                  <a:pt x="0" y="2066632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78212" y="9029318"/>
            <a:ext cx="2194284" cy="1505828"/>
          </a:xfrm>
          <a:custGeom>
            <a:avLst/>
            <a:gdLst/>
            <a:ahLst/>
            <a:cxnLst/>
            <a:rect l="l" t="t" r="r" b="b"/>
            <a:pathLst>
              <a:path w="2194284" h="1505828">
                <a:moveTo>
                  <a:pt x="0" y="0"/>
                </a:moveTo>
                <a:lnTo>
                  <a:pt x="2194284" y="0"/>
                </a:lnTo>
                <a:lnTo>
                  <a:pt x="2194284" y="1505828"/>
                </a:lnTo>
                <a:lnTo>
                  <a:pt x="0" y="15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89106" y="8577807"/>
            <a:ext cx="2676064" cy="2090675"/>
          </a:xfrm>
          <a:custGeom>
            <a:avLst/>
            <a:gdLst/>
            <a:ahLst/>
            <a:cxnLst/>
            <a:rect l="l" t="t" r="r" b="b"/>
            <a:pathLst>
              <a:path w="2676064" h="2090675">
                <a:moveTo>
                  <a:pt x="0" y="0"/>
                </a:moveTo>
                <a:lnTo>
                  <a:pt x="2676064" y="0"/>
                </a:lnTo>
                <a:lnTo>
                  <a:pt x="2676064" y="2090675"/>
                </a:lnTo>
                <a:lnTo>
                  <a:pt x="0" y="209067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1162681" y="8908003"/>
            <a:ext cx="2082742" cy="1627143"/>
          </a:xfrm>
          <a:custGeom>
            <a:avLst/>
            <a:gdLst/>
            <a:ahLst/>
            <a:cxnLst/>
            <a:rect l="l" t="t" r="r" b="b"/>
            <a:pathLst>
              <a:path w="2082742" h="1627143">
                <a:moveTo>
                  <a:pt x="0" y="0"/>
                </a:moveTo>
                <a:lnTo>
                  <a:pt x="2082742" y="0"/>
                </a:lnTo>
                <a:lnTo>
                  <a:pt x="2082742" y="1627143"/>
                </a:lnTo>
                <a:lnTo>
                  <a:pt x="0" y="1627143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7804608" y="8636259"/>
            <a:ext cx="2928020" cy="2287516"/>
          </a:xfrm>
          <a:custGeom>
            <a:avLst/>
            <a:gdLst/>
            <a:ahLst/>
            <a:cxnLst/>
            <a:rect l="l" t="t" r="r" b="b"/>
            <a:pathLst>
              <a:path w="2928020" h="2287516">
                <a:moveTo>
                  <a:pt x="2928021" y="0"/>
                </a:moveTo>
                <a:lnTo>
                  <a:pt x="0" y="0"/>
                </a:lnTo>
                <a:lnTo>
                  <a:pt x="0" y="2287516"/>
                </a:lnTo>
                <a:lnTo>
                  <a:pt x="2928021" y="2287516"/>
                </a:lnTo>
                <a:lnTo>
                  <a:pt x="2928021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529907" y="3902697"/>
            <a:ext cx="7669433" cy="3200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C3563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504000" y="40699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90601" y="438303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960" y="1028700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78250" y="8967720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6"/>
                </a:lnTo>
                <a:lnTo>
                  <a:pt x="0" y="460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372600" y="1629385"/>
            <a:ext cx="716414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69" y="4426109"/>
            <a:ext cx="5238859" cy="5245645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4265790" y="2073700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10" y="2170839"/>
            <a:ext cx="12680779" cy="399932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7761" flipH="1">
            <a:off x="-1565083" y="5145503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614463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0" y="0"/>
                </a:moveTo>
                <a:lnTo>
                  <a:pt x="18288000" y="0"/>
                </a:lnTo>
                <a:lnTo>
                  <a:pt x="18288000" y="5783580"/>
                </a:lnTo>
                <a:lnTo>
                  <a:pt x="0" y="5783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5058" y="4402089"/>
            <a:ext cx="1122942" cy="2661234"/>
          </a:xfrm>
          <a:custGeom>
            <a:avLst/>
            <a:gdLst/>
            <a:ahLst/>
            <a:cxnLst/>
            <a:rect l="l" t="t" r="r" b="b"/>
            <a:pathLst>
              <a:path w="1122942" h="2661234">
                <a:moveTo>
                  <a:pt x="0" y="0"/>
                </a:moveTo>
                <a:lnTo>
                  <a:pt x="1122942" y="0"/>
                </a:lnTo>
                <a:lnTo>
                  <a:pt x="1122942" y="2661233"/>
                </a:lnTo>
                <a:lnTo>
                  <a:pt x="0" y="266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6736888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5" y="0"/>
                </a:lnTo>
                <a:lnTo>
                  <a:pt x="1121105" y="395444"/>
                </a:lnTo>
                <a:lnTo>
                  <a:pt x="0" y="395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7284" y="5143500"/>
            <a:ext cx="1859245" cy="2628753"/>
          </a:xfrm>
          <a:custGeom>
            <a:avLst/>
            <a:gdLst/>
            <a:ahLst/>
            <a:cxnLst/>
            <a:rect l="l" t="t" r="r" b="b"/>
            <a:pathLst>
              <a:path w="1859245" h="2628753">
                <a:moveTo>
                  <a:pt x="0" y="0"/>
                </a:moveTo>
                <a:lnTo>
                  <a:pt x="1859245" y="0"/>
                </a:lnTo>
                <a:lnTo>
                  <a:pt x="1859245" y="2628753"/>
                </a:lnTo>
                <a:lnTo>
                  <a:pt x="0" y="2628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405" y="5338785"/>
            <a:ext cx="1460487" cy="2313643"/>
          </a:xfrm>
          <a:custGeom>
            <a:avLst/>
            <a:gdLst/>
            <a:ahLst/>
            <a:cxnLst/>
            <a:rect l="l" t="t" r="r" b="b"/>
            <a:pathLst>
              <a:path w="1460487" h="2313643">
                <a:moveTo>
                  <a:pt x="0" y="0"/>
                </a:moveTo>
                <a:lnTo>
                  <a:pt x="1460487" y="0"/>
                </a:lnTo>
                <a:lnTo>
                  <a:pt x="1460487" y="2313643"/>
                </a:lnTo>
                <a:lnTo>
                  <a:pt x="0" y="2313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285" y="7405871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6" y="0"/>
                </a:lnTo>
                <a:lnTo>
                  <a:pt x="1121106" y="395445"/>
                </a:lnTo>
                <a:lnTo>
                  <a:pt x="0" y="395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116421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47512" y="1608566"/>
            <a:ext cx="2711788" cy="1647411"/>
          </a:xfrm>
          <a:custGeom>
            <a:avLst/>
            <a:gdLst/>
            <a:ahLst/>
            <a:cxnLst/>
            <a:rect l="l" t="t" r="r" b="b"/>
            <a:pathLst>
              <a:path w="2711788" h="1647411">
                <a:moveTo>
                  <a:pt x="0" y="0"/>
                </a:moveTo>
                <a:lnTo>
                  <a:pt x="2711788" y="0"/>
                </a:lnTo>
                <a:lnTo>
                  <a:pt x="2711788" y="1647411"/>
                </a:lnTo>
                <a:lnTo>
                  <a:pt x="0" y="164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4302" y="7590425"/>
            <a:ext cx="1592227" cy="246795"/>
          </a:xfrm>
          <a:custGeom>
            <a:avLst/>
            <a:gdLst/>
            <a:ahLst/>
            <a:cxnLst/>
            <a:rect l="l" t="t" r="r" b="b"/>
            <a:pathLst>
              <a:path w="1592227" h="246795">
                <a:moveTo>
                  <a:pt x="0" y="0"/>
                </a:moveTo>
                <a:lnTo>
                  <a:pt x="1592227" y="0"/>
                </a:lnTo>
                <a:lnTo>
                  <a:pt x="1592227" y="246795"/>
                </a:lnTo>
                <a:lnTo>
                  <a:pt x="0" y="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375406" y="5837037"/>
            <a:ext cx="2069355" cy="3278033"/>
          </a:xfrm>
          <a:custGeom>
            <a:avLst/>
            <a:gdLst/>
            <a:ahLst/>
            <a:cxnLst/>
            <a:rect l="l" t="t" r="r" b="b"/>
            <a:pathLst>
              <a:path w="2069355" h="3278033">
                <a:moveTo>
                  <a:pt x="0" y="0"/>
                </a:moveTo>
                <a:lnTo>
                  <a:pt x="2069355" y="0"/>
                </a:lnTo>
                <a:lnTo>
                  <a:pt x="2069355" y="3278032"/>
                </a:lnTo>
                <a:lnTo>
                  <a:pt x="0" y="32780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912" y="84267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70011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r="-59496"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216835" y="5453163"/>
            <a:ext cx="2612561" cy="3325379"/>
          </a:xfrm>
          <a:custGeom>
            <a:avLst/>
            <a:gdLst/>
            <a:ahLst/>
            <a:cxnLst/>
            <a:rect l="l" t="t" r="r" b="b"/>
            <a:pathLst>
              <a:path w="2612561" h="3325379">
                <a:moveTo>
                  <a:pt x="2612561" y="0"/>
                </a:moveTo>
                <a:lnTo>
                  <a:pt x="0" y="0"/>
                </a:lnTo>
                <a:lnTo>
                  <a:pt x="0" y="3325379"/>
                </a:lnTo>
                <a:lnTo>
                  <a:pt x="2612561" y="3325379"/>
                </a:lnTo>
                <a:lnTo>
                  <a:pt x="2612561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322739" y="85203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8700" y="7893441"/>
            <a:ext cx="1369610" cy="483099"/>
          </a:xfrm>
          <a:custGeom>
            <a:avLst/>
            <a:gdLst/>
            <a:ahLst/>
            <a:cxnLst/>
            <a:rect l="l" t="t" r="r" b="b"/>
            <a:pathLst>
              <a:path w="1369610" h="483099">
                <a:moveTo>
                  <a:pt x="0" y="0"/>
                </a:moveTo>
                <a:lnTo>
                  <a:pt x="1369610" y="0"/>
                </a:lnTo>
                <a:lnTo>
                  <a:pt x="1369610" y="483098"/>
                </a:lnTo>
                <a:lnTo>
                  <a:pt x="0" y="4830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7845942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3F57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331291" y="5051906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1"/>
                </a:lnTo>
                <a:lnTo>
                  <a:pt x="0" y="124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02000" y="501711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2435" y="1589681"/>
            <a:ext cx="5158707" cy="7845942"/>
          </a:xfrm>
          <a:custGeom>
            <a:avLst/>
            <a:gdLst/>
            <a:ahLst/>
            <a:cxnLst/>
            <a:rect l="l" t="t" r="r" b="b"/>
            <a:pathLst>
              <a:path w="5158707" h="7845942">
                <a:moveTo>
                  <a:pt x="0" y="0"/>
                </a:moveTo>
                <a:lnTo>
                  <a:pt x="5158707" y="0"/>
                </a:lnTo>
                <a:lnTo>
                  <a:pt x="5158707" y="7845942"/>
                </a:lnTo>
                <a:lnTo>
                  <a:pt x="0" y="784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35558" y="8416764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9601200" y="1747212"/>
            <a:ext cx="70727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ct val="0"/>
              </a:spcBef>
            </a:pP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473" y="4392082"/>
            <a:ext cx="5249111" cy="526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077399" y="1091795"/>
            <a:ext cx="10199650" cy="3633625"/>
          </a:xfrm>
          <a:custGeom>
            <a:avLst/>
            <a:gdLst/>
            <a:ahLst/>
            <a:cxnLst/>
            <a:rect l="l" t="t" r="r" b="b"/>
            <a:pathLst>
              <a:path w="10199650" h="3633625">
                <a:moveTo>
                  <a:pt x="10199650" y="0"/>
                </a:moveTo>
                <a:lnTo>
                  <a:pt x="0" y="0"/>
                </a:lnTo>
                <a:lnTo>
                  <a:pt x="0" y="3633625"/>
                </a:lnTo>
                <a:lnTo>
                  <a:pt x="10199650" y="3633625"/>
                </a:lnTo>
                <a:lnTo>
                  <a:pt x="101996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29016" y="29053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3" y="0"/>
                </a:lnTo>
                <a:lnTo>
                  <a:pt x="2542283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296" y="734626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3596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5962"/>
            </a:stretch>
          </a:blipFill>
        </p:spPr>
      </p:sp>
      <p:sp>
        <p:nvSpPr>
          <p:cNvPr id="8" name="Freeform 8"/>
          <p:cNvSpPr/>
          <p:nvPr/>
        </p:nvSpPr>
        <p:spPr>
          <a:xfrm rot="-530138" flipH="1">
            <a:off x="7828230" y="6342484"/>
            <a:ext cx="12372020" cy="4851847"/>
          </a:xfrm>
          <a:custGeom>
            <a:avLst/>
            <a:gdLst/>
            <a:ahLst/>
            <a:cxnLst/>
            <a:rect l="l" t="t" r="r" b="b"/>
            <a:pathLst>
              <a:path w="12372020" h="4851847">
                <a:moveTo>
                  <a:pt x="12372020" y="0"/>
                </a:moveTo>
                <a:lnTo>
                  <a:pt x="0" y="0"/>
                </a:lnTo>
                <a:lnTo>
                  <a:pt x="0" y="4851847"/>
                </a:lnTo>
                <a:lnTo>
                  <a:pt x="12372020" y="4851847"/>
                </a:lnTo>
                <a:lnTo>
                  <a:pt x="1237202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829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36949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29" y="0"/>
                </a:lnTo>
                <a:lnTo>
                  <a:pt x="1641929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44426" y="3289744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30086" y="1957069"/>
            <a:ext cx="14827827" cy="5016750"/>
            <a:chOff x="0" y="0"/>
            <a:chExt cx="3905271" cy="18293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05271" cy="1829324"/>
            </a:xfrm>
            <a:custGeom>
              <a:avLst/>
              <a:gdLst/>
              <a:ahLst/>
              <a:cxnLst/>
              <a:rect l="l" t="t" r="r" b="b"/>
              <a:pathLst>
                <a:path w="3905271" h="1829324">
                  <a:moveTo>
                    <a:pt x="26628" y="0"/>
                  </a:moveTo>
                  <a:lnTo>
                    <a:pt x="3878643" y="0"/>
                  </a:lnTo>
                  <a:cubicBezTo>
                    <a:pt x="3885705" y="0"/>
                    <a:pt x="3892478" y="2805"/>
                    <a:pt x="3897472" y="7799"/>
                  </a:cubicBezTo>
                  <a:cubicBezTo>
                    <a:pt x="3902466" y="12793"/>
                    <a:pt x="3905271" y="19566"/>
                    <a:pt x="3905271" y="26628"/>
                  </a:cubicBezTo>
                  <a:lnTo>
                    <a:pt x="3905271" y="1802695"/>
                  </a:lnTo>
                  <a:cubicBezTo>
                    <a:pt x="3905271" y="1817402"/>
                    <a:pt x="3893350" y="1829324"/>
                    <a:pt x="3878643" y="1829324"/>
                  </a:cubicBezTo>
                  <a:lnTo>
                    <a:pt x="26628" y="1829324"/>
                  </a:lnTo>
                  <a:cubicBezTo>
                    <a:pt x="11922" y="1829324"/>
                    <a:pt x="0" y="1817402"/>
                    <a:pt x="0" y="1802695"/>
                  </a:cubicBezTo>
                  <a:lnTo>
                    <a:pt x="0" y="26628"/>
                  </a:lnTo>
                  <a:cubicBezTo>
                    <a:pt x="0" y="11922"/>
                    <a:pt x="11922" y="0"/>
                    <a:pt x="26628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95250">
              <a:solidFill>
                <a:srgbClr val="FBD35B">
                  <a:alpha val="89804"/>
                </a:srgbClr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43499" y="796885"/>
            <a:ext cx="1587063" cy="943581"/>
          </a:xfrm>
          <a:custGeom>
            <a:avLst/>
            <a:gdLst/>
            <a:ahLst/>
            <a:cxnLst/>
            <a:rect l="l" t="t" r="r" b="b"/>
            <a:pathLst>
              <a:path w="1587063" h="943581">
                <a:moveTo>
                  <a:pt x="0" y="0"/>
                </a:moveTo>
                <a:lnTo>
                  <a:pt x="1587063" y="0"/>
                </a:lnTo>
                <a:lnTo>
                  <a:pt x="1587063" y="943581"/>
                </a:lnTo>
                <a:lnTo>
                  <a:pt x="0" y="94358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742937" y="5498581"/>
            <a:ext cx="7545660" cy="4549068"/>
          </a:xfrm>
          <a:custGeom>
            <a:avLst/>
            <a:gdLst/>
            <a:ahLst/>
            <a:cxnLst/>
            <a:rect l="l" t="t" r="r" b="b"/>
            <a:pathLst>
              <a:path w="6486011" h="3713241">
                <a:moveTo>
                  <a:pt x="0" y="0"/>
                </a:moveTo>
                <a:lnTo>
                  <a:pt x="6486011" y="0"/>
                </a:lnTo>
                <a:lnTo>
                  <a:pt x="6486011" y="3713241"/>
                </a:lnTo>
                <a:lnTo>
                  <a:pt x="0" y="371324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040682" y="7083008"/>
            <a:ext cx="5568749" cy="4350585"/>
          </a:xfrm>
          <a:custGeom>
            <a:avLst/>
            <a:gdLst/>
            <a:ahLst/>
            <a:cxnLst/>
            <a:rect l="l" t="t" r="r" b="b"/>
            <a:pathLst>
              <a:path w="5568749" h="4350585">
                <a:moveTo>
                  <a:pt x="0" y="0"/>
                </a:moveTo>
                <a:lnTo>
                  <a:pt x="5568749" y="0"/>
                </a:lnTo>
                <a:lnTo>
                  <a:pt x="5568749" y="4350584"/>
                </a:lnTo>
                <a:lnTo>
                  <a:pt x="0" y="435058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044111" y="6870762"/>
            <a:ext cx="669534" cy="635448"/>
          </a:xfrm>
          <a:custGeom>
            <a:avLst/>
            <a:gdLst/>
            <a:ahLst/>
            <a:cxnLst/>
            <a:rect l="l" t="t" r="r" b="b"/>
            <a:pathLst>
              <a:path w="669534" h="635448">
                <a:moveTo>
                  <a:pt x="0" y="0"/>
                </a:moveTo>
                <a:lnTo>
                  <a:pt x="669534" y="0"/>
                </a:lnTo>
                <a:lnTo>
                  <a:pt x="669534" y="635448"/>
                </a:lnTo>
                <a:lnTo>
                  <a:pt x="0" y="63544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24758" y="2407065"/>
            <a:ext cx="14827827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3800" spc="1584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adena" panose="02000503000000020004" pitchFamily="2" charset="0"/>
              </a:rPr>
              <a:t>TẠM BIỆT </a:t>
            </a:r>
          </a:p>
          <a:p>
            <a:pPr algn="ctr">
              <a:spcBef>
                <a:spcPct val="0"/>
              </a:spcBef>
            </a:pPr>
            <a:r>
              <a:rPr lang="en-US" sz="13800" spc="1584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adena" panose="02000503000000020004" pitchFamily="2" charset="0"/>
              </a:rPr>
              <a:t>NHÉ!</a:t>
            </a:r>
          </a:p>
        </p:txBody>
      </p:sp>
      <p:sp>
        <p:nvSpPr>
          <p:cNvPr id="27" name="Freeform 27"/>
          <p:cNvSpPr/>
          <p:nvPr/>
        </p:nvSpPr>
        <p:spPr>
          <a:xfrm>
            <a:off x="17610132" y="8111422"/>
            <a:ext cx="579944" cy="550419"/>
          </a:xfrm>
          <a:custGeom>
            <a:avLst/>
            <a:gdLst/>
            <a:ahLst/>
            <a:cxnLst/>
            <a:rect l="l" t="t" r="r" b="b"/>
            <a:pathLst>
              <a:path w="579944" h="550419">
                <a:moveTo>
                  <a:pt x="0" y="0"/>
                </a:moveTo>
                <a:lnTo>
                  <a:pt x="579943" y="0"/>
                </a:lnTo>
                <a:lnTo>
                  <a:pt x="579943" y="550420"/>
                </a:lnTo>
                <a:lnTo>
                  <a:pt x="0" y="5504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903142" y="9331406"/>
            <a:ext cx="670787" cy="636637"/>
          </a:xfrm>
          <a:custGeom>
            <a:avLst/>
            <a:gdLst/>
            <a:ahLst/>
            <a:cxnLst/>
            <a:rect l="l" t="t" r="r" b="b"/>
            <a:pathLst>
              <a:path w="670787" h="636637">
                <a:moveTo>
                  <a:pt x="0" y="0"/>
                </a:moveTo>
                <a:lnTo>
                  <a:pt x="670787" y="0"/>
                </a:lnTo>
                <a:lnTo>
                  <a:pt x="670787" y="636637"/>
                </a:lnTo>
                <a:lnTo>
                  <a:pt x="0" y="63663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557914" y="9572162"/>
            <a:ext cx="534286" cy="507086"/>
          </a:xfrm>
          <a:custGeom>
            <a:avLst/>
            <a:gdLst/>
            <a:ahLst/>
            <a:cxnLst/>
            <a:rect l="l" t="t" r="r" b="b"/>
            <a:pathLst>
              <a:path w="534286" h="507086">
                <a:moveTo>
                  <a:pt x="0" y="0"/>
                </a:moveTo>
                <a:lnTo>
                  <a:pt x="534286" y="0"/>
                </a:lnTo>
                <a:lnTo>
                  <a:pt x="534286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29594" y="8267332"/>
            <a:ext cx="669534" cy="635448"/>
          </a:xfrm>
          <a:custGeom>
            <a:avLst/>
            <a:gdLst/>
            <a:ahLst/>
            <a:cxnLst/>
            <a:rect l="l" t="t" r="r" b="b"/>
            <a:pathLst>
              <a:path w="669534" h="635448">
                <a:moveTo>
                  <a:pt x="0" y="0"/>
                </a:moveTo>
                <a:lnTo>
                  <a:pt x="669534" y="0"/>
                </a:lnTo>
                <a:lnTo>
                  <a:pt x="669534" y="635449"/>
                </a:lnTo>
                <a:lnTo>
                  <a:pt x="0" y="63544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557914" y="8261322"/>
            <a:ext cx="534286" cy="507086"/>
          </a:xfrm>
          <a:custGeom>
            <a:avLst/>
            <a:gdLst/>
            <a:ahLst/>
            <a:cxnLst/>
            <a:rect l="l" t="t" r="r" b="b"/>
            <a:pathLst>
              <a:path w="534286" h="507086">
                <a:moveTo>
                  <a:pt x="0" y="0"/>
                </a:moveTo>
                <a:lnTo>
                  <a:pt x="534286" y="0"/>
                </a:lnTo>
                <a:lnTo>
                  <a:pt x="534286" y="507086"/>
                </a:lnTo>
                <a:lnTo>
                  <a:pt x="0" y="50708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07290" y="2935447"/>
            <a:ext cx="1126815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64" y="764315"/>
            <a:ext cx="17746994" cy="6236749"/>
          </a:xfrm>
          <a:prstGeom prst="rect">
            <a:avLst/>
          </a:prstGeom>
        </p:spPr>
      </p:pic>
      <p:sp>
        <p:nvSpPr>
          <p:cNvPr id="2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6"/>
          <p:cNvSpPr/>
          <p:nvPr/>
        </p:nvSpPr>
        <p:spPr>
          <a:xfrm flipH="1">
            <a:off x="264671" y="6201355"/>
            <a:ext cx="18288000" cy="4182051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5"/>
            <a:srcRect/>
            <a:stretch>
              <a:fillRect t="1" b="-38295"/>
            </a:stretch>
          </a:blipFill>
        </p:spPr>
      </p:sp>
      <p:sp>
        <p:nvSpPr>
          <p:cNvPr id="2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5"/>
          <p:cNvSpPr/>
          <p:nvPr/>
        </p:nvSpPr>
        <p:spPr>
          <a:xfrm>
            <a:off x="-655954" y="7273344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26"/>
          <p:cNvSpPr/>
          <p:nvPr/>
        </p:nvSpPr>
        <p:spPr>
          <a:xfrm>
            <a:off x="11121279" y="7669807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7" name="Freeform 27"/>
          <p:cNvSpPr/>
          <p:nvPr/>
        </p:nvSpPr>
        <p:spPr>
          <a:xfrm>
            <a:off x="9844927" y="7990918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59496"/>
            </a:stretch>
          </a:blipFill>
        </p:spPr>
      </p:sp>
      <p:sp>
        <p:nvSpPr>
          <p:cNvPr id="50" name="Freeform 6"/>
          <p:cNvSpPr/>
          <p:nvPr/>
        </p:nvSpPr>
        <p:spPr>
          <a:xfrm>
            <a:off x="12237846" y="6137258"/>
            <a:ext cx="6516308" cy="4174324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1"/>
          <p:cNvSpPr/>
          <p:nvPr/>
        </p:nvSpPr>
        <p:spPr>
          <a:xfrm flipH="1">
            <a:off x="130243" y="5264306"/>
            <a:ext cx="7051372" cy="5241221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86" y="-211800"/>
            <a:ext cx="2936455" cy="293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3" y="8921862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63729" y="1414571"/>
            <a:ext cx="12447671" cy="5343808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82272" y="5247899"/>
            <a:ext cx="4005728" cy="5049247"/>
          </a:xfrm>
          <a:custGeom>
            <a:avLst/>
            <a:gdLst/>
            <a:ahLst/>
            <a:cxnLst/>
            <a:rect l="l" t="t" r="r" b="b"/>
            <a:pathLst>
              <a:path w="5102077" h="6594137">
                <a:moveTo>
                  <a:pt x="0" y="0"/>
                </a:moveTo>
                <a:lnTo>
                  <a:pt x="5102077" y="0"/>
                </a:lnTo>
                <a:lnTo>
                  <a:pt x="5102077" y="6594137"/>
                </a:lnTo>
                <a:lnTo>
                  <a:pt x="0" y="6594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66351" y="6330000"/>
            <a:ext cx="2148566" cy="3023581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342024" y="9103793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828655" y="1638959"/>
            <a:ext cx="1200695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tòi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940315" y="6408686"/>
            <a:ext cx="3318985" cy="4289595"/>
          </a:xfrm>
          <a:custGeom>
            <a:avLst/>
            <a:gdLst/>
            <a:ahLst/>
            <a:cxnLst/>
            <a:rect l="l" t="t" r="r" b="b"/>
            <a:pathLst>
              <a:path w="3318985" h="4289595">
                <a:moveTo>
                  <a:pt x="0" y="0"/>
                </a:moveTo>
                <a:lnTo>
                  <a:pt x="3318985" y="0"/>
                </a:lnTo>
                <a:lnTo>
                  <a:pt x="3318985" y="4289594"/>
                </a:lnTo>
                <a:lnTo>
                  <a:pt x="0" y="4289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26" y="5946866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1804" y="8764159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68681" y="331068"/>
            <a:ext cx="74377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5966" y="1196790"/>
            <a:ext cx="9515176" cy="9122675"/>
          </a:xfrm>
          <a:custGeom>
            <a:avLst/>
            <a:gdLst/>
            <a:ahLst/>
            <a:cxnLst/>
            <a:rect l="l" t="t" r="r" b="b"/>
            <a:pathLst>
              <a:path w="9515176" h="9122675">
                <a:moveTo>
                  <a:pt x="0" y="0"/>
                </a:moveTo>
                <a:lnTo>
                  <a:pt x="9515175" y="0"/>
                </a:lnTo>
                <a:lnTo>
                  <a:pt x="9515175" y="9122675"/>
                </a:lnTo>
                <a:lnTo>
                  <a:pt x="0" y="9122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55656" y="-223698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8556" y="1970700"/>
            <a:ext cx="9516681" cy="5090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091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TextBox 17"/>
          <p:cNvSpPr txBox="1"/>
          <p:nvPr/>
        </p:nvSpPr>
        <p:spPr>
          <a:xfrm>
            <a:off x="6062376" y="4043488"/>
            <a:ext cx="1119469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quỹ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6385" y="1461955"/>
            <a:ext cx="13617724" cy="2542449"/>
            <a:chOff x="0" y="0"/>
            <a:chExt cx="1955802" cy="11527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5802" cy="1152711"/>
            </a:xfrm>
            <a:custGeom>
              <a:avLst/>
              <a:gdLst/>
              <a:ahLst/>
              <a:cxnLst/>
              <a:rect l="l" t="t" r="r" b="b"/>
              <a:pathLst>
                <a:path w="1955802" h="1152711">
                  <a:moveTo>
                    <a:pt x="53170" y="0"/>
                  </a:moveTo>
                  <a:lnTo>
                    <a:pt x="1902632" y="0"/>
                  </a:lnTo>
                  <a:cubicBezTo>
                    <a:pt x="1916733" y="0"/>
                    <a:pt x="1930257" y="5602"/>
                    <a:pt x="1940229" y="15573"/>
                  </a:cubicBezTo>
                  <a:cubicBezTo>
                    <a:pt x="1950200" y="25545"/>
                    <a:pt x="1955802" y="39069"/>
                    <a:pt x="1955802" y="53170"/>
                  </a:cubicBezTo>
                  <a:lnTo>
                    <a:pt x="1955802" y="1099541"/>
                  </a:lnTo>
                  <a:cubicBezTo>
                    <a:pt x="1955802" y="1128906"/>
                    <a:pt x="1931997" y="1152711"/>
                    <a:pt x="1902632" y="1152711"/>
                  </a:cubicBezTo>
                  <a:lnTo>
                    <a:pt x="53170" y="1152711"/>
                  </a:lnTo>
                  <a:cubicBezTo>
                    <a:pt x="23805" y="1152711"/>
                    <a:pt x="0" y="1128906"/>
                    <a:pt x="0" y="1099541"/>
                  </a:cubicBezTo>
                  <a:lnTo>
                    <a:pt x="0" y="53170"/>
                  </a:lnTo>
                  <a:cubicBezTo>
                    <a:pt x="0" y="23805"/>
                    <a:pt x="23805" y="0"/>
                    <a:pt x="53170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F9AD1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63956" y="298350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06025" y="5457396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01334" y="1823677"/>
            <a:ext cx="120617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3"/>
          <p:cNvSpPr/>
          <p:nvPr/>
        </p:nvSpPr>
        <p:spPr>
          <a:xfrm>
            <a:off x="1948897" y="4374034"/>
            <a:ext cx="4868657" cy="6024902"/>
          </a:xfrm>
          <a:custGeom>
            <a:avLst/>
            <a:gdLst/>
            <a:ahLst/>
            <a:cxnLst/>
            <a:rect l="l" t="t" r="r" b="b"/>
            <a:pathLst>
              <a:path w="11444188" h="12126292">
                <a:moveTo>
                  <a:pt x="0" y="0"/>
                </a:moveTo>
                <a:lnTo>
                  <a:pt x="11444188" y="0"/>
                </a:lnTo>
                <a:lnTo>
                  <a:pt x="11444188" y="12126292"/>
                </a:lnTo>
                <a:lnTo>
                  <a:pt x="0" y="121262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/>
          <p:cNvSpPr/>
          <p:nvPr/>
        </p:nvSpPr>
        <p:spPr>
          <a:xfrm>
            <a:off x="6368051" y="5451067"/>
            <a:ext cx="4417952" cy="4879831"/>
          </a:xfrm>
          <a:custGeom>
            <a:avLst/>
            <a:gdLst/>
            <a:ahLst/>
            <a:cxnLst/>
            <a:rect l="l" t="t" r="r" b="b"/>
            <a:pathLst>
              <a:path w="7571988" h="7828183">
                <a:moveTo>
                  <a:pt x="0" y="0"/>
                </a:moveTo>
                <a:lnTo>
                  <a:pt x="7571989" y="0"/>
                </a:lnTo>
                <a:lnTo>
                  <a:pt x="7571989" y="7828183"/>
                </a:lnTo>
                <a:lnTo>
                  <a:pt x="0" y="78281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6"/>
          <p:cNvSpPr/>
          <p:nvPr/>
        </p:nvSpPr>
        <p:spPr>
          <a:xfrm flipH="1">
            <a:off x="10372566" y="5658034"/>
            <a:ext cx="3819100" cy="4488017"/>
          </a:xfrm>
          <a:custGeom>
            <a:avLst/>
            <a:gdLst/>
            <a:ahLst/>
            <a:cxnLst/>
            <a:rect l="l" t="t" r="r" b="b"/>
            <a:pathLst>
              <a:path w="8332437" h="10069410">
                <a:moveTo>
                  <a:pt x="8332437" y="0"/>
                </a:moveTo>
                <a:lnTo>
                  <a:pt x="0" y="0"/>
                </a:lnTo>
                <a:lnTo>
                  <a:pt x="0" y="10069410"/>
                </a:lnTo>
                <a:lnTo>
                  <a:pt x="8332437" y="10069410"/>
                </a:lnTo>
                <a:lnTo>
                  <a:pt x="833243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Freeform 21"/>
          <p:cNvSpPr/>
          <p:nvPr/>
        </p:nvSpPr>
        <p:spPr>
          <a:xfrm>
            <a:off x="13580387" y="8027884"/>
            <a:ext cx="1603836" cy="1865163"/>
          </a:xfrm>
          <a:custGeom>
            <a:avLst/>
            <a:gdLst/>
            <a:ahLst/>
            <a:cxnLst/>
            <a:rect l="l" t="t" r="r" b="b"/>
            <a:pathLst>
              <a:path w="3327995" h="4533024">
                <a:moveTo>
                  <a:pt x="0" y="0"/>
                </a:moveTo>
                <a:lnTo>
                  <a:pt x="3327995" y="0"/>
                </a:lnTo>
                <a:lnTo>
                  <a:pt x="3327995" y="4533024"/>
                </a:lnTo>
                <a:lnTo>
                  <a:pt x="0" y="45330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3"/>
          <p:cNvSpPr/>
          <p:nvPr/>
        </p:nvSpPr>
        <p:spPr>
          <a:xfrm>
            <a:off x="14602699" y="4366126"/>
            <a:ext cx="3105410" cy="5329817"/>
          </a:xfrm>
          <a:custGeom>
            <a:avLst/>
            <a:gdLst/>
            <a:ahLst/>
            <a:cxnLst/>
            <a:rect l="l" t="t" r="r" b="b"/>
            <a:pathLst>
              <a:path w="5322404" h="8550047">
                <a:moveTo>
                  <a:pt x="5322405" y="0"/>
                </a:moveTo>
                <a:lnTo>
                  <a:pt x="0" y="0"/>
                </a:lnTo>
                <a:lnTo>
                  <a:pt x="0" y="8550047"/>
                </a:lnTo>
                <a:lnTo>
                  <a:pt x="5322405" y="8550047"/>
                </a:lnTo>
                <a:lnTo>
                  <a:pt x="5322405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363063" y="1234802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400" y="211303"/>
            <a:ext cx="13735478" cy="1005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774" y="1028700"/>
            <a:ext cx="3241089" cy="4525081"/>
          </a:xfrm>
          <a:custGeom>
            <a:avLst/>
            <a:gdLst/>
            <a:ahLst/>
            <a:cxnLst/>
            <a:rect l="l" t="t" r="r" b="b"/>
            <a:pathLst>
              <a:path w="3241089" h="4525081">
                <a:moveTo>
                  <a:pt x="0" y="0"/>
                </a:moveTo>
                <a:lnTo>
                  <a:pt x="3241090" y="0"/>
                </a:lnTo>
                <a:lnTo>
                  <a:pt x="3241090" y="4525081"/>
                </a:lnTo>
                <a:lnTo>
                  <a:pt x="0" y="452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4432">
            <a:off x="-2540109" y="6762931"/>
            <a:ext cx="6961233" cy="4228949"/>
          </a:xfrm>
          <a:custGeom>
            <a:avLst/>
            <a:gdLst/>
            <a:ahLst/>
            <a:cxnLst/>
            <a:rect l="l" t="t" r="r" b="b"/>
            <a:pathLst>
              <a:path w="6961233" h="4228949">
                <a:moveTo>
                  <a:pt x="0" y="0"/>
                </a:moveTo>
                <a:lnTo>
                  <a:pt x="6961233" y="0"/>
                </a:lnTo>
                <a:lnTo>
                  <a:pt x="6961233" y="4228949"/>
                </a:lnTo>
                <a:lnTo>
                  <a:pt x="0" y="422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33642">
            <a:off x="9889768" y="6629749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2"/>
                </a:lnTo>
                <a:lnTo>
                  <a:pt x="0" y="5257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9020">
            <a:off x="3582089" y="7813762"/>
            <a:ext cx="5375834" cy="3265819"/>
          </a:xfrm>
          <a:custGeom>
            <a:avLst/>
            <a:gdLst/>
            <a:ahLst/>
            <a:cxnLst/>
            <a:rect l="l" t="t" r="r" b="b"/>
            <a:pathLst>
              <a:path w="5375834" h="3265819">
                <a:moveTo>
                  <a:pt x="0" y="0"/>
                </a:moveTo>
                <a:lnTo>
                  <a:pt x="5375834" y="0"/>
                </a:lnTo>
                <a:lnTo>
                  <a:pt x="5375834" y="3265819"/>
                </a:lnTo>
                <a:lnTo>
                  <a:pt x="0" y="326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945623">
            <a:off x="8413036" y="6076766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9628" y="1601054"/>
            <a:ext cx="6373944" cy="7905453"/>
          </a:xfrm>
          <a:custGeom>
            <a:avLst/>
            <a:gdLst/>
            <a:ahLst/>
            <a:cxnLst/>
            <a:rect l="l" t="t" r="r" b="b"/>
            <a:pathLst>
              <a:path w="6373944" h="7905453">
                <a:moveTo>
                  <a:pt x="0" y="0"/>
                </a:moveTo>
                <a:lnTo>
                  <a:pt x="6373944" y="0"/>
                </a:lnTo>
                <a:lnTo>
                  <a:pt x="6373944" y="7905454"/>
                </a:lnTo>
                <a:lnTo>
                  <a:pt x="0" y="7905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503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034187" y="3904259"/>
            <a:ext cx="1318265" cy="2396400"/>
          </a:xfrm>
          <a:custGeom>
            <a:avLst/>
            <a:gdLst/>
            <a:ahLst/>
            <a:cxnLst/>
            <a:rect l="l" t="t" r="r" b="b"/>
            <a:pathLst>
              <a:path w="1318265" h="2396400">
                <a:moveTo>
                  <a:pt x="1318265" y="0"/>
                </a:moveTo>
                <a:lnTo>
                  <a:pt x="0" y="0"/>
                </a:lnTo>
                <a:lnTo>
                  <a:pt x="0" y="2396399"/>
                </a:lnTo>
                <a:lnTo>
                  <a:pt x="1318265" y="2396399"/>
                </a:lnTo>
                <a:lnTo>
                  <a:pt x="13182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028700"/>
            <a:ext cx="9612004" cy="8153400"/>
            <a:chOff x="0" y="0"/>
            <a:chExt cx="2191961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B578A7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0790046" y="383034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92148" y="15502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4157">
            <a:off x="15113893" y="3875582"/>
            <a:ext cx="1206146" cy="1308639"/>
          </a:xfrm>
          <a:custGeom>
            <a:avLst/>
            <a:gdLst/>
            <a:ahLst/>
            <a:cxnLst/>
            <a:rect l="l" t="t" r="r" b="b"/>
            <a:pathLst>
              <a:path w="1206146" h="1308639">
                <a:moveTo>
                  <a:pt x="0" y="0"/>
                </a:moveTo>
                <a:lnTo>
                  <a:pt x="1206146" y="0"/>
                </a:lnTo>
                <a:lnTo>
                  <a:pt x="1206146" y="1308639"/>
                </a:lnTo>
                <a:lnTo>
                  <a:pt x="0" y="130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6"/>
          <p:cNvSpPr txBox="1"/>
          <p:nvPr/>
        </p:nvSpPr>
        <p:spPr>
          <a:xfrm>
            <a:off x="1436632" y="1929244"/>
            <a:ext cx="897822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Freeform 17"/>
          <p:cNvSpPr/>
          <p:nvPr/>
        </p:nvSpPr>
        <p:spPr>
          <a:xfrm>
            <a:off x="10741005" y="2661451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TextBox 16"/>
          <p:cNvSpPr txBox="1"/>
          <p:nvPr/>
        </p:nvSpPr>
        <p:spPr>
          <a:xfrm>
            <a:off x="1431608" y="2734495"/>
            <a:ext cx="88553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76863" y="4218615"/>
            <a:ext cx="396992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4802" y="4218615"/>
            <a:ext cx="269144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9547" y="4218615"/>
            <a:ext cx="199531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62564" y="5460922"/>
            <a:ext cx="9137995" cy="1145869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9" name="TextBox 16"/>
          <p:cNvSpPr txBox="1"/>
          <p:nvPr/>
        </p:nvSpPr>
        <p:spPr>
          <a:xfrm>
            <a:off x="1506193" y="6807005"/>
            <a:ext cx="774514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344</TotalTime>
  <Words>456</Words>
  <Application>Microsoft Office PowerPoint</Application>
  <PresentationFormat>Custom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#9Slide07 Cadena</vt:lpstr>
      <vt:lpstr>SVN-Newton</vt:lpstr>
      <vt:lpstr>Cambria</vt:lpstr>
      <vt:lpstr>Times New Roman</vt:lpstr>
      <vt:lpstr>Calibri</vt:lpstr>
      <vt:lpstr>#9Slide07 HoneyCream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nguyen ngoc minh</cp:lastModifiedBy>
  <cp:revision>14</cp:revision>
  <dcterms:created xsi:type="dcterms:W3CDTF">2006-08-16T00:00:00Z</dcterms:created>
  <dcterms:modified xsi:type="dcterms:W3CDTF">2023-09-28T07:56:57Z</dcterms:modified>
  <cp:category>9Slide.vn</cp:category>
  <dc:identifier>DAFrZ87tQdQ</dc:identifier>
</cp:coreProperties>
</file>