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0" r:id="rId4"/>
  </p:sldMasterIdLst>
  <p:notesMasterIdLst>
    <p:notesMasterId r:id="rId39"/>
  </p:notesMasterIdLst>
  <p:sldIdLst>
    <p:sldId id="257" r:id="rId5"/>
    <p:sldId id="417" r:id="rId6"/>
    <p:sldId id="278" r:id="rId7"/>
    <p:sldId id="280" r:id="rId8"/>
    <p:sldId id="291" r:id="rId9"/>
    <p:sldId id="281" r:id="rId10"/>
    <p:sldId id="258" r:id="rId11"/>
    <p:sldId id="290" r:id="rId12"/>
    <p:sldId id="288" r:id="rId13"/>
    <p:sldId id="292" r:id="rId14"/>
    <p:sldId id="297" r:id="rId15"/>
    <p:sldId id="298" r:id="rId16"/>
    <p:sldId id="259" r:id="rId17"/>
    <p:sldId id="342" r:id="rId18"/>
    <p:sldId id="294" r:id="rId19"/>
    <p:sldId id="343" r:id="rId20"/>
    <p:sldId id="295" r:id="rId21"/>
    <p:sldId id="344" r:id="rId22"/>
    <p:sldId id="345" r:id="rId23"/>
    <p:sldId id="346" r:id="rId24"/>
    <p:sldId id="347" r:id="rId25"/>
    <p:sldId id="348" r:id="rId26"/>
    <p:sldId id="293" r:id="rId27"/>
    <p:sldId id="409" r:id="rId28"/>
    <p:sldId id="411" r:id="rId29"/>
    <p:sldId id="412" r:id="rId30"/>
    <p:sldId id="413" r:id="rId31"/>
    <p:sldId id="414" r:id="rId32"/>
    <p:sldId id="415" r:id="rId33"/>
    <p:sldId id="416" r:id="rId34"/>
    <p:sldId id="410" r:id="rId35"/>
    <p:sldId id="270" r:id="rId36"/>
    <p:sldId id="272" r:id="rId37"/>
    <p:sldId id="441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4660"/>
  </p:normalViewPr>
  <p:slideViewPr>
    <p:cSldViewPr snapToGrid="0">
      <p:cViewPr varScale="1">
        <p:scale>
          <a:sx n="63" d="100"/>
          <a:sy n="63" d="100"/>
        </p:scale>
        <p:origin x="7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C829-31F3-468E-9214-77BACD1EBEEB}"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3D53CE-3DE5-4ABF-B6EC-69807D5ED241}" type="slidenum">
              <a:rPr lang="en-US" smtClean="0"/>
              <a:t>‹#›</a:t>
            </a:fld>
            <a:endParaRPr lang="en-US"/>
          </a:p>
        </p:txBody>
      </p:sp>
    </p:spTree>
    <p:extLst>
      <p:ext uri="{BB962C8B-B14F-4D97-AF65-F5344CB8AC3E}">
        <p14:creationId xmlns:p14="http://schemas.microsoft.com/office/powerpoint/2010/main" val="142342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73D53CE-3DE5-4ABF-B6EC-69807D5ED241}" type="slidenum">
              <a:rPr lang="en-US" smtClean="0"/>
              <a:t>1</a:t>
            </a:fld>
            <a:endParaRPr lang="en-US"/>
          </a:p>
        </p:txBody>
      </p:sp>
    </p:spTree>
    <p:extLst>
      <p:ext uri="{BB962C8B-B14F-4D97-AF65-F5344CB8AC3E}">
        <p14:creationId xmlns:p14="http://schemas.microsoft.com/office/powerpoint/2010/main" val="4151278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F73D53CE-3DE5-4ABF-B6EC-69807D5ED241}" type="slidenum">
              <a:rPr lang="en-US" smtClean="0"/>
              <a:t>3</a:t>
            </a:fld>
            <a:endParaRPr lang="en-US"/>
          </a:p>
        </p:txBody>
      </p:sp>
    </p:spTree>
    <p:extLst>
      <p:ext uri="{BB962C8B-B14F-4D97-AF65-F5344CB8AC3E}">
        <p14:creationId xmlns:p14="http://schemas.microsoft.com/office/powerpoint/2010/main" val="3036134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73D53CE-3DE5-4ABF-B6EC-69807D5ED241}" type="slidenum">
              <a:rPr lang="en-US" smtClean="0"/>
              <a:t>23</a:t>
            </a:fld>
            <a:endParaRPr lang="en-US"/>
          </a:p>
        </p:txBody>
      </p:sp>
    </p:spTree>
    <p:extLst>
      <p:ext uri="{BB962C8B-B14F-4D97-AF65-F5344CB8AC3E}">
        <p14:creationId xmlns:p14="http://schemas.microsoft.com/office/powerpoint/2010/main" val="2928941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a:t>THẦY(CÔ) BẤM VÀO TỪNG KHUNG ĐÁP ÁN KHI HỌC SINH CHỌN ĐỂ CHO CÁC EM BIẾT ĐÁM ÁN MÌNH CHỌN ĐÚNG HAY SAI</a:t>
            </a:r>
          </a:p>
        </p:txBody>
      </p:sp>
    </p:spTree>
    <p:extLst>
      <p:ext uri="{BB962C8B-B14F-4D97-AF65-F5344CB8AC3E}">
        <p14:creationId xmlns:p14="http://schemas.microsoft.com/office/powerpoint/2010/main" val="16746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73D53CE-3DE5-4ABF-B6EC-69807D5ED241}" type="slidenum">
              <a:rPr lang="en-US" smtClean="0"/>
              <a:t>33</a:t>
            </a:fld>
            <a:endParaRPr lang="en-US"/>
          </a:p>
        </p:txBody>
      </p:sp>
    </p:spTree>
    <p:extLst>
      <p:ext uri="{BB962C8B-B14F-4D97-AF65-F5344CB8AC3E}">
        <p14:creationId xmlns:p14="http://schemas.microsoft.com/office/powerpoint/2010/main" val="2690623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D8667-5759-97B3-DCC7-065195201A3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009099-80F5-3D57-89E7-B0EF9BB84E7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2246C9-EE23-11E8-015A-B53CCD2ACAFD}"/>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2/14/2024</a:t>
            </a:fld>
            <a:endParaRPr lang="en-US"/>
          </a:p>
        </p:txBody>
      </p:sp>
      <p:sp>
        <p:nvSpPr>
          <p:cNvPr id="5" name="Footer Placeholder 4">
            <a:extLst>
              <a:ext uri="{FF2B5EF4-FFF2-40B4-BE49-F238E27FC236}">
                <a16:creationId xmlns:a16="http://schemas.microsoft.com/office/drawing/2014/main" id="{D3C32716-978F-843D-9D03-81CAD1724E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D323EF-7C02-777E-F3DE-BD8F15FFD565}"/>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50104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4A37-7020-5DB8-759A-E9850965B7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8D219F-32C8-3802-7F96-F391BBB6197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3C5CA-73B1-7F5C-92BA-51963D975DB6}"/>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2/14/2024</a:t>
            </a:fld>
            <a:endParaRPr lang="en-US"/>
          </a:p>
        </p:txBody>
      </p:sp>
      <p:sp>
        <p:nvSpPr>
          <p:cNvPr id="5" name="Footer Placeholder 4">
            <a:extLst>
              <a:ext uri="{FF2B5EF4-FFF2-40B4-BE49-F238E27FC236}">
                <a16:creationId xmlns:a16="http://schemas.microsoft.com/office/drawing/2014/main" id="{40802D01-3849-295F-1C8D-8FD3A212E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4809DA-8C60-6923-F514-44517320251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400074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27171-ED4B-7E42-8CBC-52EACE04863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D3F1FF-35F1-D41A-FDAC-2E18FA8CD6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98C12-6007-B1F4-495A-D4141EDEF783}"/>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2/14/2024</a:t>
            </a:fld>
            <a:endParaRPr lang="en-US"/>
          </a:p>
        </p:txBody>
      </p:sp>
      <p:sp>
        <p:nvSpPr>
          <p:cNvPr id="5" name="Footer Placeholder 4">
            <a:extLst>
              <a:ext uri="{FF2B5EF4-FFF2-40B4-BE49-F238E27FC236}">
                <a16:creationId xmlns:a16="http://schemas.microsoft.com/office/drawing/2014/main" id="{F1FF4EFD-8DC0-749D-610C-C469D554D6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6F6224-0ADC-AC63-B037-A59F89EE4A08}"/>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239805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4D0162C2-8B54-C85D-A3CD-4AFB8FF388E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14/02/2024</a:t>
            </a:fld>
            <a:endParaRPr lang="vi-VN"/>
          </a:p>
        </p:txBody>
      </p:sp>
      <p:sp>
        <p:nvSpPr>
          <p:cNvPr id="5" name="Chỗ dành sẵn cho Chân trang 4">
            <a:extLst>
              <a:ext uri="{FF2B5EF4-FFF2-40B4-BE49-F238E27FC236}">
                <a16:creationId xmlns:a16="http://schemas.microsoft.com/office/drawing/2014/main" id="{5F53A07D-29CB-F726-0DCC-1A76B4FAFA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1ADDD6D-BFC1-1EE1-4719-F2B361AA49EA}"/>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pic>
        <p:nvPicPr>
          <p:cNvPr id="11" name="图片 18" descr="4 (2)">
            <a:extLst>
              <a:ext uri="{FF2B5EF4-FFF2-40B4-BE49-F238E27FC236}">
                <a16:creationId xmlns:a16="http://schemas.microsoft.com/office/drawing/2014/main" id="{7966701F-A9AF-A238-DDAC-91EBC48507BD}"/>
              </a:ext>
            </a:extLst>
          </p:cNvPr>
          <p:cNvPicPr>
            <a:picLocks noChangeAspect="1"/>
          </p:cNvPicPr>
          <p:nvPr userDrawn="1"/>
        </p:nvPicPr>
        <p:blipFill>
          <a:blip r:embed="rId3"/>
          <a:srcRect r="69085" b="69348"/>
          <a:stretch>
            <a:fillRect/>
          </a:stretch>
        </p:blipFill>
        <p:spPr>
          <a:xfrm>
            <a:off x="0" y="0"/>
            <a:ext cx="3109595" cy="1284605"/>
          </a:xfrm>
          <a:prstGeom prst="rect">
            <a:avLst/>
          </a:prstGeom>
        </p:spPr>
      </p:pic>
      <p:pic>
        <p:nvPicPr>
          <p:cNvPr id="12" name="图片 19" descr="16 (25)">
            <a:extLst>
              <a:ext uri="{FF2B5EF4-FFF2-40B4-BE49-F238E27FC236}">
                <a16:creationId xmlns:a16="http://schemas.microsoft.com/office/drawing/2014/main" id="{066A06AB-D5FF-719D-EE46-4937607B53B7}"/>
              </a:ext>
            </a:extLst>
          </p:cNvPr>
          <p:cNvPicPr>
            <a:picLocks noChangeAspect="1"/>
          </p:cNvPicPr>
          <p:nvPr userDrawn="1"/>
        </p:nvPicPr>
        <p:blipFill>
          <a:blip r:embed="rId4"/>
          <a:srcRect r="63005"/>
          <a:stretch>
            <a:fillRect/>
          </a:stretch>
        </p:blipFill>
        <p:spPr>
          <a:xfrm>
            <a:off x="0" y="0"/>
            <a:ext cx="5271770" cy="6675755"/>
          </a:xfrm>
          <a:prstGeom prst="rect">
            <a:avLst/>
          </a:prstGeom>
        </p:spPr>
      </p:pic>
      <p:pic>
        <p:nvPicPr>
          <p:cNvPr id="13" name="图片 16" descr="2 (5)">
            <a:extLst>
              <a:ext uri="{FF2B5EF4-FFF2-40B4-BE49-F238E27FC236}">
                <a16:creationId xmlns:a16="http://schemas.microsoft.com/office/drawing/2014/main" id="{7D259BFC-DDE2-CD5F-5421-86B792A04AC2}"/>
              </a:ext>
            </a:extLst>
          </p:cNvPr>
          <p:cNvPicPr>
            <a:picLocks noChangeAspect="1"/>
          </p:cNvPicPr>
          <p:nvPr userDrawn="1"/>
        </p:nvPicPr>
        <p:blipFill>
          <a:blip r:embed="rId5"/>
          <a:srcRect t="31405"/>
          <a:stretch>
            <a:fillRect/>
          </a:stretch>
        </p:blipFill>
        <p:spPr>
          <a:xfrm>
            <a:off x="0" y="2420620"/>
            <a:ext cx="12192000" cy="3982085"/>
          </a:xfrm>
          <a:prstGeom prst="rect">
            <a:avLst/>
          </a:prstGeom>
        </p:spPr>
      </p:pic>
      <p:pic>
        <p:nvPicPr>
          <p:cNvPr id="14" name="图片 3" descr="10 (20)">
            <a:extLst>
              <a:ext uri="{FF2B5EF4-FFF2-40B4-BE49-F238E27FC236}">
                <a16:creationId xmlns:a16="http://schemas.microsoft.com/office/drawing/2014/main" id="{F1AAE115-8EE1-9593-FCF4-3CEE4EF2495A}"/>
              </a:ext>
            </a:extLst>
          </p:cNvPr>
          <p:cNvPicPr>
            <a:picLocks noChangeAspect="1"/>
          </p:cNvPicPr>
          <p:nvPr userDrawn="1"/>
        </p:nvPicPr>
        <p:blipFill>
          <a:blip r:embed="rId6"/>
          <a:stretch>
            <a:fillRect/>
          </a:stretch>
        </p:blipFill>
        <p:spPr>
          <a:xfrm>
            <a:off x="0" y="2413000"/>
            <a:ext cx="12192000" cy="4445000"/>
          </a:xfrm>
          <a:prstGeom prst="rect">
            <a:avLst/>
          </a:prstGeom>
        </p:spPr>
      </p:pic>
      <p:sp>
        <p:nvSpPr>
          <p:cNvPr id="15" name="圆角矩形 13">
            <a:extLst>
              <a:ext uri="{FF2B5EF4-FFF2-40B4-BE49-F238E27FC236}">
                <a16:creationId xmlns:a16="http://schemas.microsoft.com/office/drawing/2014/main" id="{94C704EF-79C4-A212-4263-BAF39A4916EC}"/>
              </a:ext>
            </a:extLst>
          </p:cNvPr>
          <p:cNvSpPr/>
          <p:nvPr userDrawn="1"/>
        </p:nvSpPr>
        <p:spPr>
          <a:xfrm>
            <a:off x="2084229" y="1175383"/>
            <a:ext cx="8023542" cy="4445001"/>
          </a:xfrm>
          <a:prstGeom prst="roundRect">
            <a:avLst>
              <a:gd name="adj" fmla="val 13531"/>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0" descr="30 (13)">
            <a:extLst>
              <a:ext uri="{FF2B5EF4-FFF2-40B4-BE49-F238E27FC236}">
                <a16:creationId xmlns:a16="http://schemas.microsoft.com/office/drawing/2014/main" id="{77861932-2DC7-1EFD-BD34-C010079E38E9}"/>
              </a:ext>
            </a:extLst>
          </p:cNvPr>
          <p:cNvPicPr>
            <a:picLocks noChangeAspect="1"/>
          </p:cNvPicPr>
          <p:nvPr userDrawn="1"/>
        </p:nvPicPr>
        <p:blipFill>
          <a:blip r:embed="rId7"/>
          <a:srcRect l="66629" r="16414" b="40641"/>
          <a:stretch>
            <a:fillRect/>
          </a:stretch>
        </p:blipFill>
        <p:spPr>
          <a:xfrm>
            <a:off x="9579610" y="723901"/>
            <a:ext cx="805180" cy="1027430"/>
          </a:xfrm>
          <a:prstGeom prst="rect">
            <a:avLst/>
          </a:prstGeom>
        </p:spPr>
      </p:pic>
    </p:spTree>
    <p:extLst>
      <p:ext uri="{BB962C8B-B14F-4D97-AF65-F5344CB8AC3E}">
        <p14:creationId xmlns:p14="http://schemas.microsoft.com/office/powerpoint/2010/main" val="693607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1CD2A3EA-4D01-41AD-7B0B-369F1760EE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0409E468-9BDC-948D-A050-E79100A9525B}"/>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14/02/2024</a:t>
            </a:fld>
            <a:endParaRPr lang="vi-VN"/>
          </a:p>
        </p:txBody>
      </p:sp>
      <p:sp>
        <p:nvSpPr>
          <p:cNvPr id="5" name="Chỗ dành sẵn cho Chân trang 4">
            <a:extLst>
              <a:ext uri="{FF2B5EF4-FFF2-40B4-BE49-F238E27FC236}">
                <a16:creationId xmlns:a16="http://schemas.microsoft.com/office/drawing/2014/main" id="{A49ECB2C-0BB2-CECF-075D-062AA1EC398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49C55FB-570F-9715-7412-D2CEFD55C3A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7" name="组合 5">
            <a:extLst>
              <a:ext uri="{FF2B5EF4-FFF2-40B4-BE49-F238E27FC236}">
                <a16:creationId xmlns:a16="http://schemas.microsoft.com/office/drawing/2014/main" id="{F77E5D40-ADDD-66DF-2746-BDA9CE79F8ED}"/>
              </a:ext>
            </a:extLst>
          </p:cNvPr>
          <p:cNvGrpSpPr/>
          <p:nvPr userDrawn="1"/>
        </p:nvGrpSpPr>
        <p:grpSpPr>
          <a:xfrm>
            <a:off x="0" y="1486535"/>
            <a:ext cx="12192000" cy="5371465"/>
            <a:chOff x="0" y="2341"/>
            <a:chExt cx="19200" cy="8459"/>
          </a:xfrm>
        </p:grpSpPr>
        <p:pic>
          <p:nvPicPr>
            <p:cNvPr id="8" name="图片 1" descr="2 (5)">
              <a:extLst>
                <a:ext uri="{FF2B5EF4-FFF2-40B4-BE49-F238E27FC236}">
                  <a16:creationId xmlns:a16="http://schemas.microsoft.com/office/drawing/2014/main" id="{520FF92C-BF5B-5865-163E-4EF6FBF42D10}"/>
                </a:ext>
              </a:extLst>
            </p:cNvPr>
            <p:cNvPicPr>
              <a:picLocks noChangeAspect="1"/>
            </p:cNvPicPr>
            <p:nvPr/>
          </p:nvPicPr>
          <p:blipFill>
            <a:blip r:embed="rId2"/>
            <a:srcRect t="15315"/>
            <a:stretch>
              <a:fillRect/>
            </a:stretch>
          </p:blipFill>
          <p:spPr>
            <a:xfrm>
              <a:off x="0" y="2341"/>
              <a:ext cx="19200" cy="7742"/>
            </a:xfrm>
            <a:prstGeom prst="rect">
              <a:avLst/>
            </a:prstGeom>
          </p:spPr>
        </p:pic>
        <p:pic>
          <p:nvPicPr>
            <p:cNvPr id="9" name="图片 3" descr="10 (20)">
              <a:extLst>
                <a:ext uri="{FF2B5EF4-FFF2-40B4-BE49-F238E27FC236}">
                  <a16:creationId xmlns:a16="http://schemas.microsoft.com/office/drawing/2014/main" id="{90D78CA0-806A-C2B1-6105-48D892F4B563}"/>
                </a:ext>
              </a:extLst>
            </p:cNvPr>
            <p:cNvPicPr>
              <a:picLocks noChangeAspect="1"/>
            </p:cNvPicPr>
            <p:nvPr/>
          </p:nvPicPr>
          <p:blipFill>
            <a:blip r:embed="rId3"/>
            <a:stretch>
              <a:fillRect/>
            </a:stretch>
          </p:blipFill>
          <p:spPr>
            <a:xfrm>
              <a:off x="0" y="3800"/>
              <a:ext cx="19200" cy="7000"/>
            </a:xfrm>
            <a:prstGeom prst="rect">
              <a:avLst/>
            </a:prstGeom>
          </p:spPr>
        </p:pic>
      </p:grpSp>
      <p:pic>
        <p:nvPicPr>
          <p:cNvPr id="10" name="图片 6" descr="4 (2)">
            <a:extLst>
              <a:ext uri="{FF2B5EF4-FFF2-40B4-BE49-F238E27FC236}">
                <a16:creationId xmlns:a16="http://schemas.microsoft.com/office/drawing/2014/main" id="{9929995C-EBF8-5883-9350-F920CF9CE5E6}"/>
              </a:ext>
            </a:extLst>
          </p:cNvPr>
          <p:cNvPicPr>
            <a:picLocks noChangeAspect="1"/>
          </p:cNvPicPr>
          <p:nvPr userDrawn="1"/>
        </p:nvPicPr>
        <p:blipFill>
          <a:blip r:embed="rId4"/>
          <a:srcRect r="69085" b="69348"/>
          <a:stretch>
            <a:fillRect/>
          </a:stretch>
        </p:blipFill>
        <p:spPr>
          <a:xfrm flipH="1">
            <a:off x="9093200" y="0"/>
            <a:ext cx="3109595" cy="1284605"/>
          </a:xfrm>
          <a:prstGeom prst="rect">
            <a:avLst/>
          </a:prstGeom>
        </p:spPr>
      </p:pic>
    </p:spTree>
    <p:extLst>
      <p:ext uri="{BB962C8B-B14F-4D97-AF65-F5344CB8AC3E}">
        <p14:creationId xmlns:p14="http://schemas.microsoft.com/office/powerpoint/2010/main" val="4196824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pic>
        <p:nvPicPr>
          <p:cNvPr id="7" name="图片 19" descr="16 (25)">
            <a:extLst>
              <a:ext uri="{FF2B5EF4-FFF2-40B4-BE49-F238E27FC236}">
                <a16:creationId xmlns:a16="http://schemas.microsoft.com/office/drawing/2014/main" id="{12073FD6-2BC0-19FA-37A4-4E8C66BBBFF6}"/>
              </a:ext>
            </a:extLst>
          </p:cNvPr>
          <p:cNvPicPr>
            <a:picLocks noChangeAspect="1"/>
          </p:cNvPicPr>
          <p:nvPr userDrawn="1"/>
        </p:nvPicPr>
        <p:blipFill>
          <a:blip r:embed="rId2"/>
          <a:srcRect r="63005"/>
          <a:stretch>
            <a:fillRect/>
          </a:stretch>
        </p:blipFill>
        <p:spPr>
          <a:xfrm>
            <a:off x="0" y="0"/>
            <a:ext cx="5271770" cy="6675755"/>
          </a:xfrm>
          <a:prstGeom prst="rect">
            <a:avLst/>
          </a:prstGeom>
        </p:spPr>
      </p:pic>
      <p:grpSp>
        <p:nvGrpSpPr>
          <p:cNvPr id="8" name="组合 5">
            <a:extLst>
              <a:ext uri="{FF2B5EF4-FFF2-40B4-BE49-F238E27FC236}">
                <a16:creationId xmlns:a16="http://schemas.microsoft.com/office/drawing/2014/main" id="{4B14AFD6-12D2-7B49-432C-3CEADEF6D281}"/>
              </a:ext>
            </a:extLst>
          </p:cNvPr>
          <p:cNvGrpSpPr/>
          <p:nvPr userDrawn="1"/>
        </p:nvGrpSpPr>
        <p:grpSpPr>
          <a:xfrm>
            <a:off x="0" y="1486535"/>
            <a:ext cx="12192000" cy="5371465"/>
            <a:chOff x="0" y="2341"/>
            <a:chExt cx="19200" cy="8459"/>
          </a:xfrm>
        </p:grpSpPr>
        <p:pic>
          <p:nvPicPr>
            <p:cNvPr id="9" name="图片 16" descr="2 (5)">
              <a:extLst>
                <a:ext uri="{FF2B5EF4-FFF2-40B4-BE49-F238E27FC236}">
                  <a16:creationId xmlns:a16="http://schemas.microsoft.com/office/drawing/2014/main" id="{1FA8DC9D-DF4D-563E-E3AF-EB6AA2C45ECE}"/>
                </a:ext>
              </a:extLst>
            </p:cNvPr>
            <p:cNvPicPr>
              <a:picLocks noChangeAspect="1"/>
            </p:cNvPicPr>
            <p:nvPr/>
          </p:nvPicPr>
          <p:blipFill>
            <a:blip r:embed="rId3"/>
            <a:srcRect t="15315"/>
            <a:stretch>
              <a:fillRect/>
            </a:stretch>
          </p:blipFill>
          <p:spPr>
            <a:xfrm>
              <a:off x="0" y="2341"/>
              <a:ext cx="19200" cy="7742"/>
            </a:xfrm>
            <a:prstGeom prst="rect">
              <a:avLst/>
            </a:prstGeom>
          </p:spPr>
        </p:pic>
        <p:pic>
          <p:nvPicPr>
            <p:cNvPr id="10" name="图片 3" descr="10 (20)">
              <a:extLst>
                <a:ext uri="{FF2B5EF4-FFF2-40B4-BE49-F238E27FC236}">
                  <a16:creationId xmlns:a16="http://schemas.microsoft.com/office/drawing/2014/main" id="{1B2BD83C-E37B-735D-BBEE-35F9C4FFE596}"/>
                </a:ext>
              </a:extLst>
            </p:cNvPr>
            <p:cNvPicPr>
              <a:picLocks noChangeAspect="1"/>
            </p:cNvPicPr>
            <p:nvPr/>
          </p:nvPicPr>
          <p:blipFill>
            <a:blip r:embed="rId4"/>
            <a:stretch>
              <a:fillRect/>
            </a:stretch>
          </p:blipFill>
          <p:spPr>
            <a:xfrm>
              <a:off x="0" y="3800"/>
              <a:ext cx="19200" cy="7000"/>
            </a:xfrm>
            <a:prstGeom prst="rect">
              <a:avLst/>
            </a:prstGeom>
          </p:spPr>
        </p:pic>
      </p:grpSp>
      <p:sp>
        <p:nvSpPr>
          <p:cNvPr id="11" name="圆角矩形 1">
            <a:extLst>
              <a:ext uri="{FF2B5EF4-FFF2-40B4-BE49-F238E27FC236}">
                <a16:creationId xmlns:a16="http://schemas.microsoft.com/office/drawing/2014/main" id="{462D734C-3D06-2FBA-AC37-B3A3C6F920A8}"/>
              </a:ext>
            </a:extLst>
          </p:cNvPr>
          <p:cNvSpPr/>
          <p:nvPr userDrawn="1"/>
        </p:nvSpPr>
        <p:spPr>
          <a:xfrm>
            <a:off x="4530725" y="1293495"/>
            <a:ext cx="6852920" cy="4088130"/>
          </a:xfrm>
          <a:prstGeom prst="roundRect">
            <a:avLst>
              <a:gd name="adj" fmla="val 19874"/>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2" descr="76">
            <a:extLst>
              <a:ext uri="{FF2B5EF4-FFF2-40B4-BE49-F238E27FC236}">
                <a16:creationId xmlns:a16="http://schemas.microsoft.com/office/drawing/2014/main" id="{46437FE8-B123-A3E3-ADE2-EF35B8744A5A}"/>
              </a:ext>
            </a:extLst>
          </p:cNvPr>
          <p:cNvPicPr>
            <a:picLocks noChangeAspect="1"/>
          </p:cNvPicPr>
          <p:nvPr userDrawn="1"/>
        </p:nvPicPr>
        <p:blipFill>
          <a:blip r:embed="rId5"/>
          <a:srcRect l="17456" t="43062" b="4954"/>
          <a:stretch>
            <a:fillRect/>
          </a:stretch>
        </p:blipFill>
        <p:spPr>
          <a:xfrm>
            <a:off x="0" y="2898775"/>
            <a:ext cx="4852670" cy="3959225"/>
          </a:xfrm>
          <a:prstGeom prst="rect">
            <a:avLst/>
          </a:prstGeom>
        </p:spPr>
      </p:pic>
      <p:pic>
        <p:nvPicPr>
          <p:cNvPr id="13" name="图片 20" descr="30 (13)">
            <a:extLst>
              <a:ext uri="{FF2B5EF4-FFF2-40B4-BE49-F238E27FC236}">
                <a16:creationId xmlns:a16="http://schemas.microsoft.com/office/drawing/2014/main" id="{817DFC03-A0CF-DA64-06AC-071DF761D6DA}"/>
              </a:ext>
            </a:extLst>
          </p:cNvPr>
          <p:cNvPicPr>
            <a:picLocks noChangeAspect="1"/>
          </p:cNvPicPr>
          <p:nvPr userDrawn="1"/>
        </p:nvPicPr>
        <p:blipFill>
          <a:blip r:embed="rId6"/>
          <a:srcRect l="66629" r="16414" b="40641"/>
          <a:stretch>
            <a:fillRect/>
          </a:stretch>
        </p:blipFill>
        <p:spPr>
          <a:xfrm>
            <a:off x="10858500" y="535305"/>
            <a:ext cx="805180" cy="1027430"/>
          </a:xfrm>
          <a:prstGeom prst="rect">
            <a:avLst/>
          </a:prstGeom>
        </p:spPr>
      </p:pic>
    </p:spTree>
    <p:extLst>
      <p:ext uri="{BB962C8B-B14F-4D97-AF65-F5344CB8AC3E}">
        <p14:creationId xmlns:p14="http://schemas.microsoft.com/office/powerpoint/2010/main" val="2570248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668C2E-CD1E-C34E-DEBB-063BEFEE12F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56BA7C9-2F9F-D018-B0A1-D463931002C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8839CD7-8C73-4EF3-0854-92A5D8BE6521}"/>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43B0F1B4-FCEC-2D8F-E1E5-AF6F499C85D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14/02/2024</a:t>
            </a:fld>
            <a:endParaRPr lang="vi-VN"/>
          </a:p>
        </p:txBody>
      </p:sp>
      <p:sp>
        <p:nvSpPr>
          <p:cNvPr id="6" name="Chỗ dành sẵn cho Chân trang 5">
            <a:extLst>
              <a:ext uri="{FF2B5EF4-FFF2-40B4-BE49-F238E27FC236}">
                <a16:creationId xmlns:a16="http://schemas.microsoft.com/office/drawing/2014/main" id="{4F1BB8A7-C0C2-3339-64C6-F3C25C441A6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7EA3DACC-6F7B-A3E1-E463-4538EF59126B}"/>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672632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11C723-3A15-2144-78B1-7A94EC7661E4}"/>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C0058A20-5A24-C33A-99B0-091C2F8E09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6C85DC68-BD0A-1D43-9B54-A0E4F1EF635E}"/>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4F7BA0E3-1DC9-1364-EE71-5B75738130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37EA306-BD3D-DC80-FA2F-1015F77C1A0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D424016F-FDF9-49C4-D87D-87BFFB73855E}"/>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14/02/2024</a:t>
            </a:fld>
            <a:endParaRPr lang="vi-VN"/>
          </a:p>
        </p:txBody>
      </p:sp>
      <p:sp>
        <p:nvSpPr>
          <p:cNvPr id="8" name="Chỗ dành sẵn cho Chân trang 7">
            <a:extLst>
              <a:ext uri="{FF2B5EF4-FFF2-40B4-BE49-F238E27FC236}">
                <a16:creationId xmlns:a16="http://schemas.microsoft.com/office/drawing/2014/main" id="{B454394C-D18A-7AE1-25A7-099D677440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CAB1273-BFCF-D900-2CBE-2E9E555DAB3C}"/>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1690864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BF3CBF8-1D4D-03C5-309F-60E4F1258E6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FEEEE727-4D07-8C92-85A9-2C73A2AB36B7}"/>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14/02/2024</a:t>
            </a:fld>
            <a:endParaRPr lang="vi-VN"/>
          </a:p>
        </p:txBody>
      </p:sp>
      <p:sp>
        <p:nvSpPr>
          <p:cNvPr id="4" name="Chỗ dành sẵn cho Chân trang 3">
            <a:extLst>
              <a:ext uri="{FF2B5EF4-FFF2-40B4-BE49-F238E27FC236}">
                <a16:creationId xmlns:a16="http://schemas.microsoft.com/office/drawing/2014/main" id="{8EA40468-0C34-D776-90C0-C9B88251B4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F5F84091-A9A7-B6BB-683D-965E70A21B6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49767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FE2D495-AC70-E224-0330-2DB90ECD34F4}"/>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14/02/2024</a:t>
            </a:fld>
            <a:endParaRPr lang="vi-VN"/>
          </a:p>
        </p:txBody>
      </p:sp>
      <p:sp>
        <p:nvSpPr>
          <p:cNvPr id="3" name="Chỗ dành sẵn cho Chân trang 2">
            <a:extLst>
              <a:ext uri="{FF2B5EF4-FFF2-40B4-BE49-F238E27FC236}">
                <a16:creationId xmlns:a16="http://schemas.microsoft.com/office/drawing/2014/main" id="{CC96D764-E017-ED0E-9BF8-7A58686558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7C496D74-F7B0-DD30-4732-7BCBEFD8F838}"/>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grpSp>
        <p:nvGrpSpPr>
          <p:cNvPr id="5" name="组合 6">
            <a:extLst>
              <a:ext uri="{FF2B5EF4-FFF2-40B4-BE49-F238E27FC236}">
                <a16:creationId xmlns:a16="http://schemas.microsoft.com/office/drawing/2014/main" id="{885DC36F-C659-35BE-2F0C-FA8B40D4EFE8}"/>
              </a:ext>
            </a:extLst>
          </p:cNvPr>
          <p:cNvGrpSpPr/>
          <p:nvPr userDrawn="1"/>
        </p:nvGrpSpPr>
        <p:grpSpPr>
          <a:xfrm>
            <a:off x="0" y="0"/>
            <a:ext cx="12192635" cy="6858000"/>
            <a:chOff x="0" y="0"/>
            <a:chExt cx="19201" cy="10800"/>
          </a:xfrm>
        </p:grpSpPr>
        <p:sp>
          <p:nvSpPr>
            <p:cNvPr id="6" name="矩形 1">
              <a:extLst>
                <a:ext uri="{FF2B5EF4-FFF2-40B4-BE49-F238E27FC236}">
                  <a16:creationId xmlns:a16="http://schemas.microsoft.com/office/drawing/2014/main" id="{E31F1F6D-7398-E896-C9AE-75C04168D28C}"/>
                </a:ext>
              </a:extLst>
            </p:cNvPr>
            <p:cNvSpPr/>
            <p:nvPr/>
          </p:nvSpPr>
          <p:spPr>
            <a:xfrm>
              <a:off x="0" y="1476"/>
              <a:ext cx="19201" cy="9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3" descr="4 (2)">
              <a:extLst>
                <a:ext uri="{FF2B5EF4-FFF2-40B4-BE49-F238E27FC236}">
                  <a16:creationId xmlns:a16="http://schemas.microsoft.com/office/drawing/2014/main" id="{F6F822F3-ABFD-0B85-1447-1017022067BD}"/>
                </a:ext>
              </a:extLst>
            </p:cNvPr>
            <p:cNvPicPr>
              <a:picLocks noChangeAspect="1"/>
            </p:cNvPicPr>
            <p:nvPr/>
          </p:nvPicPr>
          <p:blipFill>
            <a:blip r:embed="rId2"/>
            <a:srcRect r="69085" b="69348"/>
            <a:stretch>
              <a:fillRect/>
            </a:stretch>
          </p:blipFill>
          <p:spPr>
            <a:xfrm flipH="1">
              <a:off x="14304" y="0"/>
              <a:ext cx="4897" cy="2023"/>
            </a:xfrm>
            <a:prstGeom prst="rect">
              <a:avLst/>
            </a:prstGeom>
          </p:spPr>
        </p:pic>
        <p:pic>
          <p:nvPicPr>
            <p:cNvPr id="8" name="图片 4" descr="4 (2)">
              <a:extLst>
                <a:ext uri="{FF2B5EF4-FFF2-40B4-BE49-F238E27FC236}">
                  <a16:creationId xmlns:a16="http://schemas.microsoft.com/office/drawing/2014/main" id="{F67DB9E7-98EF-50EA-ED5C-CA64034A349B}"/>
                </a:ext>
              </a:extLst>
            </p:cNvPr>
            <p:cNvPicPr>
              <a:picLocks noChangeAspect="1"/>
            </p:cNvPicPr>
            <p:nvPr/>
          </p:nvPicPr>
          <p:blipFill>
            <a:blip r:embed="rId2"/>
            <a:srcRect r="69085" b="69348"/>
            <a:stretch>
              <a:fillRect/>
            </a:stretch>
          </p:blipFill>
          <p:spPr>
            <a:xfrm>
              <a:off x="0" y="0"/>
              <a:ext cx="4897" cy="2023"/>
            </a:xfrm>
            <a:prstGeom prst="rect">
              <a:avLst/>
            </a:prstGeom>
          </p:spPr>
        </p:pic>
      </p:grpSp>
      <p:pic>
        <p:nvPicPr>
          <p:cNvPr id="10" name="图片 2" descr="4 (2)">
            <a:extLst>
              <a:ext uri="{FF2B5EF4-FFF2-40B4-BE49-F238E27FC236}">
                <a16:creationId xmlns:a16="http://schemas.microsoft.com/office/drawing/2014/main" id="{79C5ADD0-DD64-0DB4-9454-1A4373C9E7AC}"/>
              </a:ext>
            </a:extLst>
          </p:cNvPr>
          <p:cNvPicPr>
            <a:picLocks noChangeAspect="1"/>
          </p:cNvPicPr>
          <p:nvPr userDrawn="1"/>
        </p:nvPicPr>
        <p:blipFill>
          <a:blip r:embed="rId2"/>
          <a:srcRect r="69085" b="69348"/>
          <a:stretch>
            <a:fillRect/>
          </a:stretch>
        </p:blipFill>
        <p:spPr>
          <a:xfrm flipH="1">
            <a:off x="9083040" y="0"/>
            <a:ext cx="3109595" cy="1284605"/>
          </a:xfrm>
          <a:prstGeom prst="rect">
            <a:avLst/>
          </a:prstGeom>
        </p:spPr>
      </p:pic>
      <p:pic>
        <p:nvPicPr>
          <p:cNvPr id="11" name="图片 18" descr="4 (2)">
            <a:extLst>
              <a:ext uri="{FF2B5EF4-FFF2-40B4-BE49-F238E27FC236}">
                <a16:creationId xmlns:a16="http://schemas.microsoft.com/office/drawing/2014/main" id="{4D33F3E5-4385-C8E1-E004-A9A27F2F277C}"/>
              </a:ext>
            </a:extLst>
          </p:cNvPr>
          <p:cNvPicPr>
            <a:picLocks noChangeAspect="1"/>
          </p:cNvPicPr>
          <p:nvPr userDrawn="1"/>
        </p:nvPicPr>
        <p:blipFill>
          <a:blip r:embed="rId2"/>
          <a:srcRect r="69085" b="69348"/>
          <a:stretch>
            <a:fillRect/>
          </a:stretch>
        </p:blipFill>
        <p:spPr>
          <a:xfrm>
            <a:off x="0" y="0"/>
            <a:ext cx="3109595" cy="1284605"/>
          </a:xfrm>
          <a:prstGeom prst="rect">
            <a:avLst/>
          </a:prstGeom>
        </p:spPr>
      </p:pic>
    </p:spTree>
    <p:extLst>
      <p:ext uri="{BB962C8B-B14F-4D97-AF65-F5344CB8AC3E}">
        <p14:creationId xmlns:p14="http://schemas.microsoft.com/office/powerpoint/2010/main" val="2392501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2F9C52-4C90-BD4A-A704-AF8755A6688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D97C4C18-3675-C869-70C7-764F6AD5882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A3E50E37-E337-6D60-4719-246D17393B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0AB3F14-74FF-013C-C113-714C66B76E0C}"/>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14/02/2024</a:t>
            </a:fld>
            <a:endParaRPr lang="vi-VN"/>
          </a:p>
        </p:txBody>
      </p:sp>
      <p:sp>
        <p:nvSpPr>
          <p:cNvPr id="6" name="Chỗ dành sẵn cho Chân trang 5">
            <a:extLst>
              <a:ext uri="{FF2B5EF4-FFF2-40B4-BE49-F238E27FC236}">
                <a16:creationId xmlns:a16="http://schemas.microsoft.com/office/drawing/2014/main" id="{86C9C6B6-CF01-031C-01FD-E39D503F2D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C40299B-1790-65DC-047A-6FC7ADA88689}"/>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2399407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F92BD-1902-FB1D-B05D-C2E691D476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7ADD88B-B7F8-F9F5-8003-0F312B21D3C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5FB0D-C60E-BB7D-166E-7F4421F20565}"/>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2/14/2024</a:t>
            </a:fld>
            <a:endParaRPr lang="en-US"/>
          </a:p>
        </p:txBody>
      </p:sp>
      <p:sp>
        <p:nvSpPr>
          <p:cNvPr id="5" name="Footer Placeholder 4">
            <a:extLst>
              <a:ext uri="{FF2B5EF4-FFF2-40B4-BE49-F238E27FC236}">
                <a16:creationId xmlns:a16="http://schemas.microsoft.com/office/drawing/2014/main" id="{AB523C60-4E18-11ED-B2AE-8DEBC1662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12F151-2151-B3AE-0A86-2EB694B3A1D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757594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E3CA5C0-69B3-60D7-B8A1-32284BECB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76047DE1-0090-577A-4F48-7E19DA9969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E98AA7-3151-5358-055B-553CC45AAC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32A7242-383B-BB94-5F74-0132527CB04F}"/>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14/02/2024</a:t>
            </a:fld>
            <a:endParaRPr lang="vi-VN"/>
          </a:p>
        </p:txBody>
      </p:sp>
      <p:sp>
        <p:nvSpPr>
          <p:cNvPr id="6" name="Chỗ dành sẵn cho Chân trang 5">
            <a:extLst>
              <a:ext uri="{FF2B5EF4-FFF2-40B4-BE49-F238E27FC236}">
                <a16:creationId xmlns:a16="http://schemas.microsoft.com/office/drawing/2014/main" id="{1FD506AB-6495-E78B-C7FE-A2ABDEFE6B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F27F45F-DBB2-D4F7-F67E-C81190294F60}"/>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240455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8C4B215-212C-FBEB-660F-22312C46B60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BA2DA898-4CAE-4856-5D93-204AC9B4D55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B33D48D-25B6-3256-D7FE-9AC2022DEF73}"/>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14/02/2024</a:t>
            </a:fld>
            <a:endParaRPr lang="vi-VN"/>
          </a:p>
        </p:txBody>
      </p:sp>
      <p:sp>
        <p:nvSpPr>
          <p:cNvPr id="5" name="Chỗ dành sẵn cho Chân trang 4">
            <a:extLst>
              <a:ext uri="{FF2B5EF4-FFF2-40B4-BE49-F238E27FC236}">
                <a16:creationId xmlns:a16="http://schemas.microsoft.com/office/drawing/2014/main" id="{72AE4BC5-AAA9-D7F5-58B6-7FFEFDE3E38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3DFD105-55BD-A639-FA4F-B2DDE5C5693E}"/>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391030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85F38858-517D-A8CE-F725-E5EF468FE53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8FD02B0B-5B88-023D-9EC0-74316553DF0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263EC2D-DFA0-3312-E2D3-512B9B8BC26D}"/>
              </a:ext>
            </a:extLst>
          </p:cNvPr>
          <p:cNvSpPr>
            <a:spLocks noGrp="1"/>
          </p:cNvSpPr>
          <p:nvPr>
            <p:ph type="dt" sz="half" idx="10"/>
          </p:nvPr>
        </p:nvSpPr>
        <p:spPr>
          <a:xfrm>
            <a:off x="838200" y="6356350"/>
            <a:ext cx="2743200" cy="365125"/>
          </a:xfrm>
          <a:prstGeom prst="rect">
            <a:avLst/>
          </a:prstGeom>
        </p:spPr>
        <p:txBody>
          <a:bodyPr/>
          <a:lstStyle/>
          <a:p>
            <a:fld id="{9475D18F-4791-4D5C-A6CE-7142AC0B8230}" type="datetimeFigureOut">
              <a:rPr lang="vi-VN" smtClean="0"/>
              <a:t>14/02/2024</a:t>
            </a:fld>
            <a:endParaRPr lang="vi-VN"/>
          </a:p>
        </p:txBody>
      </p:sp>
      <p:sp>
        <p:nvSpPr>
          <p:cNvPr id="5" name="Chỗ dành sẵn cho Chân trang 4">
            <a:extLst>
              <a:ext uri="{FF2B5EF4-FFF2-40B4-BE49-F238E27FC236}">
                <a16:creationId xmlns:a16="http://schemas.microsoft.com/office/drawing/2014/main" id="{C9299F8C-ECF4-5D81-96FF-B8A7036077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AD8F066-7C76-7039-5F91-62751A034813}"/>
              </a:ext>
            </a:extLst>
          </p:cNvPr>
          <p:cNvSpPr>
            <a:spLocks noGrp="1"/>
          </p:cNvSpPr>
          <p:nvPr>
            <p:ph type="sldNum" sz="quarter" idx="12"/>
          </p:nvPr>
        </p:nvSpPr>
        <p:spPr>
          <a:xfrm>
            <a:off x="8610600" y="6356350"/>
            <a:ext cx="2743200" cy="365125"/>
          </a:xfrm>
          <a:prstGeom prst="rect">
            <a:avLst/>
          </a:prstGeom>
        </p:spPr>
        <p:txBody>
          <a:bodyPr/>
          <a:lstStyle/>
          <a:p>
            <a:fld id="{618C7F2F-EE48-4D86-8396-E3D8A459035A}" type="slidenum">
              <a:rPr lang="vi-VN" smtClean="0"/>
              <a:t>‹#›</a:t>
            </a:fld>
            <a:endParaRPr lang="vi-VN"/>
          </a:p>
        </p:txBody>
      </p:sp>
    </p:spTree>
    <p:extLst>
      <p:ext uri="{BB962C8B-B14F-4D97-AF65-F5344CB8AC3E}">
        <p14:creationId xmlns:p14="http://schemas.microsoft.com/office/powerpoint/2010/main" val="1315977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058147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163180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03475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035651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9"/>
        <p:cNvGrpSpPr/>
        <p:nvPr/>
      </p:nvGrpSpPr>
      <p:grpSpPr>
        <a:xfrm>
          <a:off x="0" y="0"/>
          <a:ext cx="0" cy="0"/>
          <a:chOff x="0" y="0"/>
          <a:chExt cx="0" cy="0"/>
        </a:xfrm>
      </p:grpSpPr>
      <p:grpSp>
        <p:nvGrpSpPr>
          <p:cNvPr id="1350" name="Google Shape;1350;p20"/>
          <p:cNvGrpSpPr/>
          <p:nvPr/>
        </p:nvGrpSpPr>
        <p:grpSpPr>
          <a:xfrm>
            <a:off x="-11600" y="1739469"/>
            <a:ext cx="12215432" cy="5118524"/>
            <a:chOff x="-8700" y="1304601"/>
            <a:chExt cx="9161574" cy="3838893"/>
          </a:xfrm>
        </p:grpSpPr>
        <p:sp>
          <p:nvSpPr>
            <p:cNvPr id="1351" name="Google Shape;1351;p20"/>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2" name="Google Shape;1352;p20"/>
            <p:cNvGrpSpPr/>
            <p:nvPr/>
          </p:nvGrpSpPr>
          <p:grpSpPr>
            <a:xfrm>
              <a:off x="-8400" y="4139420"/>
              <a:ext cx="9161274" cy="1004074"/>
              <a:chOff x="0" y="4139430"/>
              <a:chExt cx="9143901" cy="1004074"/>
            </a:xfrm>
          </p:grpSpPr>
          <p:grpSp>
            <p:nvGrpSpPr>
              <p:cNvPr id="1353" name="Google Shape;1353;p20"/>
              <p:cNvGrpSpPr/>
              <p:nvPr/>
            </p:nvGrpSpPr>
            <p:grpSpPr>
              <a:xfrm>
                <a:off x="0" y="4139430"/>
                <a:ext cx="9143901" cy="1004074"/>
                <a:chOff x="0" y="4139430"/>
                <a:chExt cx="9143901" cy="1004074"/>
              </a:xfrm>
            </p:grpSpPr>
            <p:sp>
              <p:nvSpPr>
                <p:cNvPr id="1354" name="Google Shape;1354;p20"/>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0"/>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0"/>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57" name="Google Shape;1357;p20"/>
                <p:cNvGrpSpPr/>
                <p:nvPr/>
              </p:nvGrpSpPr>
              <p:grpSpPr>
                <a:xfrm>
                  <a:off x="6826124" y="4139430"/>
                  <a:ext cx="633755" cy="365856"/>
                  <a:chOff x="6850399" y="4145425"/>
                  <a:chExt cx="603346" cy="365856"/>
                </a:xfrm>
              </p:grpSpPr>
              <p:sp>
                <p:nvSpPr>
                  <p:cNvPr id="1358" name="Google Shape;1358;p20"/>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0"/>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0" name="Google Shape;1360;p20"/>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1" name="Google Shape;1361;p20"/>
              <p:cNvGrpSpPr/>
              <p:nvPr/>
            </p:nvGrpSpPr>
            <p:grpSpPr>
              <a:xfrm>
                <a:off x="549942" y="4558403"/>
                <a:ext cx="7916552" cy="562812"/>
                <a:chOff x="2654375" y="1725250"/>
                <a:chExt cx="2185625" cy="182500"/>
              </a:xfrm>
            </p:grpSpPr>
            <p:sp>
              <p:nvSpPr>
                <p:cNvPr id="1362" name="Google Shape;1362;p20"/>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0"/>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0"/>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0"/>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0"/>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0"/>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0"/>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0"/>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0"/>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0"/>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0"/>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0"/>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374" name="Google Shape;1374;p20"/>
          <p:cNvGrpSpPr/>
          <p:nvPr/>
        </p:nvGrpSpPr>
        <p:grpSpPr>
          <a:xfrm flipH="1">
            <a:off x="476695" y="-209762"/>
            <a:ext cx="9061856" cy="6957116"/>
            <a:chOff x="357521" y="-157322"/>
            <a:chExt cx="6796392" cy="5217837"/>
          </a:xfrm>
        </p:grpSpPr>
        <p:sp>
          <p:nvSpPr>
            <p:cNvPr id="1375" name="Google Shape;1375;p20"/>
            <p:cNvSpPr/>
            <p:nvPr/>
          </p:nvSpPr>
          <p:spPr>
            <a:xfrm>
              <a:off x="6477205" y="1762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0"/>
            <p:cNvSpPr/>
            <p:nvPr/>
          </p:nvSpPr>
          <p:spPr>
            <a:xfrm>
              <a:off x="365571" y="206597"/>
              <a:ext cx="662289" cy="258050"/>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77" name="Google Shape;1377;p20"/>
            <p:cNvGrpSpPr/>
            <p:nvPr/>
          </p:nvGrpSpPr>
          <p:grpSpPr>
            <a:xfrm>
              <a:off x="357521" y="1237603"/>
              <a:ext cx="364861" cy="363915"/>
              <a:chOff x="2789668" y="759261"/>
              <a:chExt cx="440069" cy="438928"/>
            </a:xfrm>
          </p:grpSpPr>
          <p:sp>
            <p:nvSpPr>
              <p:cNvPr id="1378" name="Google Shape;1378;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20"/>
            <p:cNvGrpSpPr/>
            <p:nvPr/>
          </p:nvGrpSpPr>
          <p:grpSpPr>
            <a:xfrm rot="506186">
              <a:off x="1842533" y="4700654"/>
              <a:ext cx="459722" cy="327911"/>
              <a:chOff x="4879302" y="1958088"/>
              <a:chExt cx="715237" cy="510165"/>
            </a:xfrm>
          </p:grpSpPr>
          <p:sp>
            <p:nvSpPr>
              <p:cNvPr id="1388" name="Google Shape;1388;p20"/>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0"/>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91" name="Google Shape;1391;p20"/>
              <p:cNvGrpSpPr/>
              <p:nvPr/>
            </p:nvGrpSpPr>
            <p:grpSpPr>
              <a:xfrm>
                <a:off x="4937962" y="2055352"/>
                <a:ext cx="566907" cy="373034"/>
                <a:chOff x="5290896" y="3020653"/>
                <a:chExt cx="865243" cy="569344"/>
              </a:xfrm>
            </p:grpSpPr>
            <p:sp>
              <p:nvSpPr>
                <p:cNvPr id="1392" name="Google Shape;1392;p20"/>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0"/>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0"/>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0"/>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0"/>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0"/>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0"/>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0"/>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0"/>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0"/>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0"/>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0"/>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0"/>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0"/>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0"/>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0"/>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0"/>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0"/>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0"/>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0"/>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0"/>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0"/>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14" name="Google Shape;1414;p20"/>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0"/>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0"/>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0"/>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8" name="Google Shape;1418;p20"/>
            <p:cNvGrpSpPr/>
            <p:nvPr/>
          </p:nvGrpSpPr>
          <p:grpSpPr>
            <a:xfrm>
              <a:off x="2967758" y="-157322"/>
              <a:ext cx="364861" cy="363915"/>
              <a:chOff x="2789668" y="759261"/>
              <a:chExt cx="440069" cy="438928"/>
            </a:xfrm>
          </p:grpSpPr>
          <p:sp>
            <p:nvSpPr>
              <p:cNvPr id="1419" name="Google Shape;1419;p20"/>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0"/>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0"/>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0"/>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0"/>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0"/>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0"/>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0"/>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20"/>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558482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2833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9495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A876-63EF-ADF6-230E-53048B4B6D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52C56-1FEA-E239-1A69-EF6E1B387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3A6AB-64A3-305A-090D-31D0D667BC7A}"/>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2/14/2024</a:t>
            </a:fld>
            <a:endParaRPr lang="en-US"/>
          </a:p>
        </p:txBody>
      </p:sp>
      <p:sp>
        <p:nvSpPr>
          <p:cNvPr id="5" name="Footer Placeholder 4">
            <a:extLst>
              <a:ext uri="{FF2B5EF4-FFF2-40B4-BE49-F238E27FC236}">
                <a16:creationId xmlns:a16="http://schemas.microsoft.com/office/drawing/2014/main" id="{DFF7C6E4-48E6-A228-F044-71AD46A3F2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23A458-374B-1012-2824-A94D64F33A1D}"/>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116655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2876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2715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0012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22988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1073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6454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07588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55235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7793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21C3-5173-E7A6-3BF0-0DCA227153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8F6358-73EE-1ACD-588D-E99CC325959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705397-D350-89B5-FED5-EE22BC8E1C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BB9A18-E69C-8A81-6165-02EC24CF6125}"/>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2/14/2024</a:t>
            </a:fld>
            <a:endParaRPr lang="en-US"/>
          </a:p>
        </p:txBody>
      </p:sp>
      <p:sp>
        <p:nvSpPr>
          <p:cNvPr id="6" name="Footer Placeholder 5">
            <a:extLst>
              <a:ext uri="{FF2B5EF4-FFF2-40B4-BE49-F238E27FC236}">
                <a16:creationId xmlns:a16="http://schemas.microsoft.com/office/drawing/2014/main" id="{CD122469-95BB-2990-A366-4B5966E0ED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040637-8645-901E-0679-E7B17FAD9EBF}"/>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2605469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DBA9E-8E7A-18C7-D04D-C3D3BB07751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14EECA-7608-A7DE-DC93-C51F9F09CF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127779-C8E4-2200-D971-13208045B3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DCA59-9437-C154-4A1E-FB25345BED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D7150B-2C10-7ECD-3CE7-AA6879E0897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8CB54D-B2BA-D960-774A-C71BDCAEA53E}"/>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2/14/2024</a:t>
            </a:fld>
            <a:endParaRPr lang="en-US"/>
          </a:p>
        </p:txBody>
      </p:sp>
      <p:sp>
        <p:nvSpPr>
          <p:cNvPr id="8" name="Footer Placeholder 7">
            <a:extLst>
              <a:ext uri="{FF2B5EF4-FFF2-40B4-BE49-F238E27FC236}">
                <a16:creationId xmlns:a16="http://schemas.microsoft.com/office/drawing/2014/main" id="{C6D1D0DE-1524-E1EF-651F-B9FA8D176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B2294F-55BE-5F41-17F2-135C87036172}"/>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3854231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E5F2-07AD-02B7-59AC-3A4CA334D4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0A44A4-B0DD-D978-0646-8558A1A9C1FF}"/>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2/14/2024</a:t>
            </a:fld>
            <a:endParaRPr lang="en-US"/>
          </a:p>
        </p:txBody>
      </p:sp>
      <p:sp>
        <p:nvSpPr>
          <p:cNvPr id="4" name="Footer Placeholder 3">
            <a:extLst>
              <a:ext uri="{FF2B5EF4-FFF2-40B4-BE49-F238E27FC236}">
                <a16:creationId xmlns:a16="http://schemas.microsoft.com/office/drawing/2014/main" id="{80331B12-A83F-9B16-C9EF-D140A4C46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AEB7BD-C5AB-F41B-CE89-879124809E87}"/>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1996959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517B-71DC-03D2-E975-9452E5D55878}"/>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2/14/2024</a:t>
            </a:fld>
            <a:endParaRPr lang="en-US"/>
          </a:p>
        </p:txBody>
      </p:sp>
      <p:sp>
        <p:nvSpPr>
          <p:cNvPr id="3" name="Footer Placeholder 2">
            <a:extLst>
              <a:ext uri="{FF2B5EF4-FFF2-40B4-BE49-F238E27FC236}">
                <a16:creationId xmlns:a16="http://schemas.microsoft.com/office/drawing/2014/main" id="{83A452ED-5077-8089-7CD2-054B9D440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518466-1A3C-C873-AEB0-85A8E43FED10}"/>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1308073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ACFFE-BB0A-0233-5136-32002DD40B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885E95-612F-F9B7-E760-BDA323F2B5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E3CDEB-7A77-DB45-057E-EFABB77172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BF0D9C-6CB7-EA4A-13AA-D90A849523D3}"/>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2/14/2024</a:t>
            </a:fld>
            <a:endParaRPr lang="en-US"/>
          </a:p>
        </p:txBody>
      </p:sp>
      <p:sp>
        <p:nvSpPr>
          <p:cNvPr id="6" name="Footer Placeholder 5">
            <a:extLst>
              <a:ext uri="{FF2B5EF4-FFF2-40B4-BE49-F238E27FC236}">
                <a16:creationId xmlns:a16="http://schemas.microsoft.com/office/drawing/2014/main" id="{4514B7E3-4A51-1945-168F-912280DDA4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0983B5-481D-241E-95CB-BA9DAEB18DC3}"/>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41067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BB84A-C52B-A66F-223B-9F878F380E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28B952-6679-B95B-B85F-5725E4C5FE0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FA33CD-1088-6C09-4450-A8BCC1EBB2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8E253-461B-05AE-8612-7CAE5D101304}"/>
              </a:ext>
            </a:extLst>
          </p:cNvPr>
          <p:cNvSpPr>
            <a:spLocks noGrp="1"/>
          </p:cNvSpPr>
          <p:nvPr>
            <p:ph type="dt" sz="half" idx="10"/>
          </p:nvPr>
        </p:nvSpPr>
        <p:spPr>
          <a:xfrm>
            <a:off x="838200" y="6356350"/>
            <a:ext cx="2743200" cy="365125"/>
          </a:xfrm>
          <a:prstGeom prst="rect">
            <a:avLst/>
          </a:prstGeom>
        </p:spPr>
        <p:txBody>
          <a:bodyPr/>
          <a:lstStyle/>
          <a:p>
            <a:fld id="{0F1D1531-7E54-472D-AC7E-A16B13B9EB29}" type="datetimeFigureOut">
              <a:rPr lang="en-US" smtClean="0"/>
              <a:t>2/14/2024</a:t>
            </a:fld>
            <a:endParaRPr lang="en-US"/>
          </a:p>
        </p:txBody>
      </p:sp>
      <p:sp>
        <p:nvSpPr>
          <p:cNvPr id="6" name="Footer Placeholder 5">
            <a:extLst>
              <a:ext uri="{FF2B5EF4-FFF2-40B4-BE49-F238E27FC236}">
                <a16:creationId xmlns:a16="http://schemas.microsoft.com/office/drawing/2014/main" id="{CF5FF828-BDF4-54D0-1058-15A0A987A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FD51330-F1A2-7E91-620C-682A2147359A}"/>
              </a:ext>
            </a:extLst>
          </p:cNvPr>
          <p:cNvSpPr>
            <a:spLocks noGrp="1"/>
          </p:cNvSpPr>
          <p:nvPr>
            <p:ph type="sldNum" sz="quarter" idx="12"/>
          </p:nvPr>
        </p:nvSpPr>
        <p:spPr>
          <a:xfrm>
            <a:off x="8610600" y="6356350"/>
            <a:ext cx="2743200" cy="365125"/>
          </a:xfrm>
          <a:prstGeom prst="rect">
            <a:avLst/>
          </a:prstGeom>
        </p:spPr>
        <p:txBody>
          <a:bodyPr/>
          <a:lstStyle/>
          <a:p>
            <a:fld id="{990B464D-A23B-4D87-9075-34E2894E82D7}" type="slidenum">
              <a:rPr lang="en-US" smtClean="0"/>
              <a:t>‹#›</a:t>
            </a:fld>
            <a:endParaRPr lang="en-US"/>
          </a:p>
        </p:txBody>
      </p:sp>
    </p:spTree>
    <p:extLst>
      <p:ext uri="{BB962C8B-B14F-4D97-AF65-F5344CB8AC3E}">
        <p14:creationId xmlns:p14="http://schemas.microsoft.com/office/powerpoint/2010/main" val="2831062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E261FB4D-5D22-6C34-E14B-3D7C302429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3789" y="171058"/>
            <a:ext cx="1271244" cy="1271244"/>
          </a:xfrm>
          <a:prstGeom prst="rect">
            <a:avLst/>
          </a:prstGeom>
        </p:spPr>
      </p:pic>
    </p:spTree>
    <p:extLst>
      <p:ext uri="{BB962C8B-B14F-4D97-AF65-F5344CB8AC3E}">
        <p14:creationId xmlns:p14="http://schemas.microsoft.com/office/powerpoint/2010/main" val="3490138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r="-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0170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01148490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20446100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audio" Target="NULL"/><Relationship Id="rId5" Type="http://schemas.openxmlformats.org/officeDocument/2006/relationships/image" Target="../media/image3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audio" Target="NULL"/><Relationship Id="rId5" Type="http://schemas.openxmlformats.org/officeDocument/2006/relationships/image" Target="../media/image36.sv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7.xml"/><Relationship Id="rId7"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44.jp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48.png"/><Relationship Id="rId3" Type="http://schemas.openxmlformats.org/officeDocument/2006/relationships/slideLayout" Target="../slideLayouts/slideLayout27.xml"/><Relationship Id="rId7" Type="http://schemas.openxmlformats.org/officeDocument/2006/relationships/image" Target="../media/image49.png"/><Relationship Id="rId12" Type="http://schemas.openxmlformats.org/officeDocument/2006/relationships/image" Target="../media/image4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11" Type="http://schemas.openxmlformats.org/officeDocument/2006/relationships/image" Target="../media/image52.gif"/><Relationship Id="rId5" Type="http://schemas.openxmlformats.org/officeDocument/2006/relationships/image" Target="../media/image45.png"/><Relationship Id="rId10" Type="http://schemas.microsoft.com/office/2007/relationships/hdphoto" Target="../media/hdphoto3.wdp"/><Relationship Id="rId4" Type="http://schemas.openxmlformats.org/officeDocument/2006/relationships/image" Target="../media/image44.jpg"/><Relationship Id="rId9" Type="http://schemas.openxmlformats.org/officeDocument/2006/relationships/image" Target="../media/image51.png"/><Relationship Id="rId1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4.jpg"/><Relationship Id="rId4" Type="http://schemas.openxmlformats.org/officeDocument/2006/relationships/audio" Target="../media/audio4.wav"/></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2.gif"/><Relationship Id="rId3" Type="http://schemas.openxmlformats.org/officeDocument/2006/relationships/slideLayout" Target="../slideLayouts/slideLayout27.xml"/><Relationship Id="rId7" Type="http://schemas.openxmlformats.org/officeDocument/2006/relationships/image" Target="../media/image49.png"/><Relationship Id="rId12" Type="http://schemas.openxmlformats.org/officeDocument/2006/relationships/image" Target="../media/image53.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11" Type="http://schemas.openxmlformats.org/officeDocument/2006/relationships/image" Target="../media/image48.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g"/><Relationship Id="rId9" Type="http://schemas.microsoft.com/office/2007/relationships/hdphoto" Target="../media/hdphoto3.wdp"/><Relationship Id="rId1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4.wav"/><Relationship Id="rId1" Type="http://schemas.openxmlformats.org/officeDocument/2006/relationships/slideLayout" Target="../slideLayouts/slideLayout27.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3.png"/><Relationship Id="rId3" Type="http://schemas.openxmlformats.org/officeDocument/2006/relationships/slideLayout" Target="../slideLayouts/slideLayout27.xml"/><Relationship Id="rId7" Type="http://schemas.openxmlformats.org/officeDocument/2006/relationships/image" Target="../media/image51.png"/><Relationship Id="rId12" Type="http://schemas.openxmlformats.org/officeDocument/2006/relationships/image" Target="../media/image46.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11" Type="http://schemas.openxmlformats.org/officeDocument/2006/relationships/image" Target="../media/image52.gif"/><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jpg"/><Relationship Id="rId9" Type="http://schemas.openxmlformats.org/officeDocument/2006/relationships/image" Target="../media/image50.png"/><Relationship Id="rId1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5.wav"/><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440B0D5-5DCD-4EC5-8B22-13A397B4E1EE}"/>
              </a:ext>
            </a:extLst>
          </p:cNvPr>
          <p:cNvPicPr>
            <a:picLocks noChangeAspect="1"/>
          </p:cNvPicPr>
          <p:nvPr/>
        </p:nvPicPr>
        <p:blipFill rotWithShape="1">
          <a:blip r:embed="rId3">
            <a:extLst>
              <a:ext uri="{28A0092B-C50C-407E-A947-70E740481C1C}">
                <a14:useLocalDpi xmlns:a14="http://schemas.microsoft.com/office/drawing/2010/main" val="0"/>
              </a:ext>
            </a:extLst>
          </a:blip>
          <a:srcRect t="-2648" r="2" b="19146"/>
          <a:stretch/>
        </p:blipFill>
        <p:spPr>
          <a:xfrm>
            <a:off x="0" y="-224589"/>
            <a:ext cx="11862683" cy="7082579"/>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10" name="Rectangle: Rounded Corners 9">
            <a:extLst>
              <a:ext uri="{FF2B5EF4-FFF2-40B4-BE49-F238E27FC236}">
                <a16:creationId xmlns:a16="http://schemas.microsoft.com/office/drawing/2014/main" id="{9C851B8A-F02C-4080-8656-AF4E5187F0BC}"/>
              </a:ext>
            </a:extLst>
          </p:cNvPr>
          <p:cNvSpPr/>
          <p:nvPr/>
        </p:nvSpPr>
        <p:spPr>
          <a:xfrm>
            <a:off x="1246644" y="1010652"/>
            <a:ext cx="9254518" cy="5017770"/>
          </a:xfrm>
          <a:custGeom>
            <a:avLst/>
            <a:gdLst>
              <a:gd name="connsiteX0" fmla="*/ 0 w 9254518"/>
              <a:gd name="connsiteY0" fmla="*/ 836312 h 5017770"/>
              <a:gd name="connsiteX1" fmla="*/ 836312 w 9254518"/>
              <a:gd name="connsiteY1" fmla="*/ 0 h 5017770"/>
              <a:gd name="connsiteX2" fmla="*/ 8418206 w 9254518"/>
              <a:gd name="connsiteY2" fmla="*/ 0 h 5017770"/>
              <a:gd name="connsiteX3" fmla="*/ 9254518 w 9254518"/>
              <a:gd name="connsiteY3" fmla="*/ 836312 h 5017770"/>
              <a:gd name="connsiteX4" fmla="*/ 9254518 w 9254518"/>
              <a:gd name="connsiteY4" fmla="*/ 4181458 h 5017770"/>
              <a:gd name="connsiteX5" fmla="*/ 8418206 w 9254518"/>
              <a:gd name="connsiteY5" fmla="*/ 5017770 h 5017770"/>
              <a:gd name="connsiteX6" fmla="*/ 836312 w 9254518"/>
              <a:gd name="connsiteY6" fmla="*/ 5017770 h 5017770"/>
              <a:gd name="connsiteX7" fmla="*/ 0 w 9254518"/>
              <a:gd name="connsiteY7" fmla="*/ 4181458 h 5017770"/>
              <a:gd name="connsiteX8" fmla="*/ 0 w 9254518"/>
              <a:gd name="connsiteY8" fmla="*/ 836312 h 501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4518" h="5017770" fill="none" extrusionOk="0">
                <a:moveTo>
                  <a:pt x="0" y="836312"/>
                </a:moveTo>
                <a:cubicBezTo>
                  <a:pt x="-17274" y="371636"/>
                  <a:pt x="442802" y="55916"/>
                  <a:pt x="836312" y="0"/>
                </a:cubicBezTo>
                <a:cubicBezTo>
                  <a:pt x="2124593" y="130954"/>
                  <a:pt x="5666559" y="43574"/>
                  <a:pt x="8418206" y="0"/>
                </a:cubicBezTo>
                <a:cubicBezTo>
                  <a:pt x="8909881" y="45891"/>
                  <a:pt x="9268044" y="390999"/>
                  <a:pt x="9254518" y="836312"/>
                </a:cubicBezTo>
                <a:cubicBezTo>
                  <a:pt x="9104079" y="1984537"/>
                  <a:pt x="9340397" y="3274311"/>
                  <a:pt x="9254518" y="4181458"/>
                </a:cubicBezTo>
                <a:cubicBezTo>
                  <a:pt x="9174074" y="4656550"/>
                  <a:pt x="8845603" y="4993976"/>
                  <a:pt x="8418206" y="5017770"/>
                </a:cubicBezTo>
                <a:cubicBezTo>
                  <a:pt x="5658107" y="5172967"/>
                  <a:pt x="4474710" y="5180790"/>
                  <a:pt x="836312" y="5017770"/>
                </a:cubicBezTo>
                <a:cubicBezTo>
                  <a:pt x="379354" y="4951167"/>
                  <a:pt x="-12502" y="4650640"/>
                  <a:pt x="0" y="4181458"/>
                </a:cubicBezTo>
                <a:cubicBezTo>
                  <a:pt x="64656" y="3758530"/>
                  <a:pt x="-17807" y="1400069"/>
                  <a:pt x="0" y="836312"/>
                </a:cubicBezTo>
                <a:close/>
              </a:path>
              <a:path w="9254518" h="5017770" stroke="0" extrusionOk="0">
                <a:moveTo>
                  <a:pt x="0" y="836312"/>
                </a:moveTo>
                <a:cubicBezTo>
                  <a:pt x="-39565" y="350025"/>
                  <a:pt x="300622" y="27701"/>
                  <a:pt x="836312" y="0"/>
                </a:cubicBezTo>
                <a:cubicBezTo>
                  <a:pt x="2673199" y="132882"/>
                  <a:pt x="5930479" y="-84951"/>
                  <a:pt x="8418206" y="0"/>
                </a:cubicBezTo>
                <a:cubicBezTo>
                  <a:pt x="8850673" y="28725"/>
                  <a:pt x="9241283" y="447585"/>
                  <a:pt x="9254518" y="836312"/>
                </a:cubicBezTo>
                <a:cubicBezTo>
                  <a:pt x="9274705" y="2454151"/>
                  <a:pt x="9406998" y="3144592"/>
                  <a:pt x="9254518" y="4181458"/>
                </a:cubicBezTo>
                <a:cubicBezTo>
                  <a:pt x="9280121" y="4646377"/>
                  <a:pt x="8884482" y="5008727"/>
                  <a:pt x="8418206" y="5017770"/>
                </a:cubicBezTo>
                <a:cubicBezTo>
                  <a:pt x="6510917" y="5105409"/>
                  <a:pt x="3945803" y="4945091"/>
                  <a:pt x="836312" y="5017770"/>
                </a:cubicBezTo>
                <a:cubicBezTo>
                  <a:pt x="373612" y="5009972"/>
                  <a:pt x="-42424" y="4702297"/>
                  <a:pt x="0" y="4181458"/>
                </a:cubicBezTo>
                <a:cubicBezTo>
                  <a:pt x="-38581" y="3435261"/>
                  <a:pt x="63341" y="2025841"/>
                  <a:pt x="0" y="836312"/>
                </a:cubicBezTo>
                <a:close/>
              </a:path>
            </a:pathLst>
          </a:custGeom>
          <a:solidFill>
            <a:schemeClr val="accent5">
              <a:lumMod val="20000"/>
              <a:lumOff val="80000"/>
              <a:alpha val="95294"/>
            </a:schemeClr>
          </a:solidFill>
          <a:ln w="57150" cmpd="dbl">
            <a:solidFill>
              <a:schemeClr val="bg1"/>
            </a:solidFill>
            <a:prstDash val="lgDash"/>
            <a:extLst>
              <a:ext uri="{C807C97D-BFC1-408E-A445-0C87EB9F89A2}">
                <ask:lineSketchStyleProps xmlns:ask="http://schemas.microsoft.com/office/drawing/2018/sketchyshapes" sd="1219033472">
                  <a:prstGeom prst="roundRect">
                    <a:avLst/>
                  </a:prstGeom>
                  <ask:type>
                    <ask:lineSketchCurved/>
                  </ask:type>
                </ask:lineSketchStyleProps>
              </a:ext>
            </a:extLst>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600" b="1" i="0" u="none" strike="noStrike" kern="1200" cap="none" spc="0" normalizeH="0" baseline="0" noProof="0" dirty="0">
              <a:ln w="22225">
                <a:solidFill>
                  <a:srgbClr val="002060"/>
                </a:solidFill>
                <a:prstDash val="solid"/>
              </a:ln>
              <a:solidFill>
                <a:srgbClr val="00B0F0"/>
              </a:solidFill>
              <a:effectLst/>
              <a:uLnTx/>
              <a:uFillTx/>
              <a:latin typeface="SVN-Kitten" pitchFamily="50" charset="0"/>
              <a:ea typeface="+mn-ea"/>
              <a:cs typeface="Rod" panose="020B0604020202020204" pitchFamily="49" charset="-79"/>
            </a:endParaRPr>
          </a:p>
        </p:txBody>
      </p:sp>
      <p:sp>
        <p:nvSpPr>
          <p:cNvPr id="2" name="TextBox 1">
            <a:extLst>
              <a:ext uri="{FF2B5EF4-FFF2-40B4-BE49-F238E27FC236}">
                <a16:creationId xmlns:a16="http://schemas.microsoft.com/office/drawing/2014/main" id="{16274B4C-73A1-4DD0-F8B4-A93050830378}"/>
              </a:ext>
            </a:extLst>
          </p:cNvPr>
          <p:cNvSpPr txBox="1"/>
          <p:nvPr/>
        </p:nvSpPr>
        <p:spPr>
          <a:xfrm>
            <a:off x="2362200" y="1103214"/>
            <a:ext cx="7639050" cy="837473"/>
          </a:xfrm>
          <a:prstGeom prst="rect">
            <a:avLst/>
          </a:prstGeom>
          <a:noFill/>
        </p:spPr>
        <p:txBody>
          <a:bodyPr wrap="square">
            <a:spAutoFit/>
          </a:bodyPr>
          <a:lstStyle/>
          <a:p>
            <a:pPr algn="ctr">
              <a:lnSpc>
                <a:spcPct val="150000"/>
              </a:lnSpc>
            </a:pPr>
            <a:r>
              <a:rPr lang="en-US" sz="3600" dirty="0" err="1">
                <a:solidFill>
                  <a:srgbClr val="002060"/>
                </a:solidFill>
              </a:rPr>
              <a:t>Thứ</a:t>
            </a:r>
            <a:r>
              <a:rPr lang="en-US" sz="3600" dirty="0">
                <a:solidFill>
                  <a:srgbClr val="002060"/>
                </a:solidFill>
              </a:rPr>
              <a:t> … </a:t>
            </a:r>
            <a:r>
              <a:rPr lang="en-US" sz="3600" dirty="0" err="1">
                <a:solidFill>
                  <a:srgbClr val="002060"/>
                </a:solidFill>
              </a:rPr>
              <a:t>ngày</a:t>
            </a:r>
            <a:r>
              <a:rPr lang="en-US" sz="3600" dirty="0">
                <a:solidFill>
                  <a:srgbClr val="002060"/>
                </a:solidFill>
              </a:rPr>
              <a:t> … </a:t>
            </a:r>
            <a:r>
              <a:rPr lang="en-US" sz="3600" dirty="0" err="1">
                <a:solidFill>
                  <a:srgbClr val="002060"/>
                </a:solidFill>
              </a:rPr>
              <a:t>tháng</a:t>
            </a:r>
            <a:r>
              <a:rPr lang="en-US" sz="3600" dirty="0">
                <a:solidFill>
                  <a:srgbClr val="002060"/>
                </a:solidFill>
              </a:rPr>
              <a:t> … </a:t>
            </a:r>
            <a:r>
              <a:rPr lang="en-US" sz="3600" dirty="0" err="1">
                <a:solidFill>
                  <a:srgbClr val="002060"/>
                </a:solidFill>
              </a:rPr>
              <a:t>năm</a:t>
            </a:r>
            <a:r>
              <a:rPr lang="en-US" sz="3600" dirty="0">
                <a:solidFill>
                  <a:srgbClr val="002060"/>
                </a:solidFill>
              </a:rPr>
              <a:t> …</a:t>
            </a:r>
          </a:p>
        </p:txBody>
      </p:sp>
      <p:pic>
        <p:nvPicPr>
          <p:cNvPr id="5" name="Picture 4">
            <a:extLst>
              <a:ext uri="{FF2B5EF4-FFF2-40B4-BE49-F238E27FC236}">
                <a16:creationId xmlns:a16="http://schemas.microsoft.com/office/drawing/2014/main" id="{96DE4B20-2917-6EFB-FCE1-BEB052E49FCB}"/>
              </a:ext>
            </a:extLst>
          </p:cNvPr>
          <p:cNvPicPr>
            <a:picLocks noChangeAspect="1"/>
          </p:cNvPicPr>
          <p:nvPr/>
        </p:nvPicPr>
        <p:blipFill>
          <a:blip r:embed="rId4"/>
          <a:stretch>
            <a:fillRect/>
          </a:stretch>
        </p:blipFill>
        <p:spPr>
          <a:xfrm>
            <a:off x="4089868" y="1727020"/>
            <a:ext cx="3840813" cy="1213209"/>
          </a:xfrm>
          <a:prstGeom prst="rect">
            <a:avLst/>
          </a:prstGeom>
        </p:spPr>
      </p:pic>
      <p:pic>
        <p:nvPicPr>
          <p:cNvPr id="8" name="Picture 7">
            <a:extLst>
              <a:ext uri="{FF2B5EF4-FFF2-40B4-BE49-F238E27FC236}">
                <a16:creationId xmlns:a16="http://schemas.microsoft.com/office/drawing/2014/main" id="{DEA407F0-EFC0-AE30-2A09-3815F54C1AB1}"/>
              </a:ext>
            </a:extLst>
          </p:cNvPr>
          <p:cNvPicPr>
            <a:picLocks noChangeAspect="1"/>
          </p:cNvPicPr>
          <p:nvPr/>
        </p:nvPicPr>
        <p:blipFill>
          <a:blip r:embed="rId5"/>
          <a:stretch>
            <a:fillRect/>
          </a:stretch>
        </p:blipFill>
        <p:spPr>
          <a:xfrm>
            <a:off x="2120309" y="3077229"/>
            <a:ext cx="7760881" cy="2475191"/>
          </a:xfrm>
          <a:prstGeom prst="rect">
            <a:avLst/>
          </a:prstGeom>
        </p:spPr>
      </p:pic>
      <p:pic>
        <p:nvPicPr>
          <p:cNvPr id="14" name="Picture 13">
            <a:extLst>
              <a:ext uri="{FF2B5EF4-FFF2-40B4-BE49-F238E27FC236}">
                <a16:creationId xmlns:a16="http://schemas.microsoft.com/office/drawing/2014/main" id="{79A04AFC-070B-44E2-7B09-C482A11141CE}"/>
              </a:ext>
            </a:extLst>
          </p:cNvPr>
          <p:cNvPicPr>
            <a:picLocks noChangeAspect="1"/>
          </p:cNvPicPr>
          <p:nvPr/>
        </p:nvPicPr>
        <p:blipFill>
          <a:blip r:embed="rId6"/>
          <a:stretch>
            <a:fillRect/>
          </a:stretch>
        </p:blipFill>
        <p:spPr>
          <a:xfrm>
            <a:off x="1444666" y="2294718"/>
            <a:ext cx="1987468" cy="1030313"/>
          </a:xfrm>
          <a:prstGeom prst="rect">
            <a:avLst/>
          </a:prstGeom>
        </p:spPr>
      </p:pic>
    </p:spTree>
    <p:extLst>
      <p:ext uri="{BB962C8B-B14F-4D97-AF65-F5344CB8AC3E}">
        <p14:creationId xmlns:p14="http://schemas.microsoft.com/office/powerpoint/2010/main" val="1515697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981B371A-AAEC-FD44-4448-82F68F580944}"/>
              </a:ext>
            </a:extLst>
          </p:cNvPr>
          <p:cNvPicPr>
            <a:picLocks noChangeAspect="1"/>
          </p:cNvPicPr>
          <p:nvPr/>
        </p:nvPicPr>
        <p:blipFill>
          <a:blip r:embed="rId6"/>
          <a:stretch>
            <a:fillRect/>
          </a:stretch>
        </p:blipFill>
        <p:spPr>
          <a:xfrm>
            <a:off x="3956125" y="1726227"/>
            <a:ext cx="4127350" cy="1938696"/>
          </a:xfrm>
          <a:prstGeom prst="rect">
            <a:avLst/>
          </a:prstGeom>
        </p:spPr>
      </p:pic>
    </p:spTree>
    <p:extLst>
      <p:ext uri="{BB962C8B-B14F-4D97-AF65-F5344CB8AC3E}">
        <p14:creationId xmlns:p14="http://schemas.microsoft.com/office/powerpoint/2010/main" val="3677851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a:extLst>
              <a:ext uri="{FF2B5EF4-FFF2-40B4-BE49-F238E27FC236}">
                <a16:creationId xmlns:a16="http://schemas.microsoft.com/office/drawing/2014/main" id="{21BD2624-FEC8-A896-55AA-0400A8C654B0}"/>
              </a:ext>
            </a:extLst>
          </p:cNvPr>
          <p:cNvGrpSpPr/>
          <p:nvPr/>
        </p:nvGrpSpPr>
        <p:grpSpPr>
          <a:xfrm>
            <a:off x="1857375" y="676275"/>
            <a:ext cx="8244526" cy="1331811"/>
            <a:chOff x="618349" y="548878"/>
            <a:chExt cx="7871920" cy="998531"/>
          </a:xfrm>
        </p:grpSpPr>
        <p:grpSp>
          <p:nvGrpSpPr>
            <p:cNvPr id="10" name="Group 2">
              <a:extLst>
                <a:ext uri="{FF2B5EF4-FFF2-40B4-BE49-F238E27FC236}">
                  <a16:creationId xmlns:a16="http://schemas.microsoft.com/office/drawing/2014/main" id="{360F385F-7FB2-8257-AE47-BFFEA6D92342}"/>
                </a:ext>
              </a:extLst>
            </p:cNvPr>
            <p:cNvGrpSpPr/>
            <p:nvPr/>
          </p:nvGrpSpPr>
          <p:grpSpPr>
            <a:xfrm>
              <a:off x="618349" y="569046"/>
              <a:ext cx="7871920" cy="936466"/>
              <a:chOff x="1284514" y="563845"/>
              <a:chExt cx="5090722" cy="1313094"/>
            </a:xfrm>
          </p:grpSpPr>
          <p:sp>
            <p:nvSpPr>
              <p:cNvPr id="12" name="椭圆 31">
                <a:extLst>
                  <a:ext uri="{FF2B5EF4-FFF2-40B4-BE49-F238E27FC236}">
                    <a16:creationId xmlns:a16="http://schemas.microsoft.com/office/drawing/2014/main" id="{4F198D2B-EE55-AFC9-DCF3-BB291F1F13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dirty="0">
                  <a:solidFill>
                    <a:prstClr val="white"/>
                  </a:solidFill>
                  <a:cs typeface="+mn-ea"/>
                  <a:sym typeface="+mn-lt"/>
                </a:endParaRPr>
              </a:p>
            </p:txBody>
          </p:sp>
          <p:sp>
            <p:nvSpPr>
              <p:cNvPr id="13" name="Hộp Văn bản 9">
                <a:extLst>
                  <a:ext uri="{FF2B5EF4-FFF2-40B4-BE49-F238E27FC236}">
                    <a16:creationId xmlns:a16="http://schemas.microsoft.com/office/drawing/2014/main" id="{2662BA76-79C7-3430-A131-4BA1BFD35008}"/>
                  </a:ext>
                </a:extLst>
              </p:cNvPr>
              <p:cNvSpPr txBox="1"/>
              <p:nvPr/>
            </p:nvSpPr>
            <p:spPr>
              <a:xfrm>
                <a:off x="1918508" y="568181"/>
                <a:ext cx="4171087" cy="1261894"/>
              </a:xfrm>
              <a:prstGeom prst="rect">
                <a:avLst/>
              </a:prstGeom>
              <a:noFill/>
            </p:spPr>
            <p:txBody>
              <a:bodyPr wrap="square">
                <a:spAutoFit/>
              </a:bodyPr>
              <a:lstStyle/>
              <a:p>
                <a:pPr algn="ct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Thức ăn của động vật và con người được lấy từ đâu?</a:t>
                </a:r>
              </a:p>
            </p:txBody>
          </p:sp>
        </p:grpSp>
        <p:pic>
          <p:nvPicPr>
            <p:cNvPr id="11" name="Picture 3">
              <a:extLst>
                <a:ext uri="{FF2B5EF4-FFF2-40B4-BE49-F238E27FC236}">
                  <a16:creationId xmlns:a16="http://schemas.microsoft.com/office/drawing/2014/main" id="{F10004D2-81E6-5EB4-8581-8FDA2258E29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2002" t="23324" r="40716" b="25704"/>
            <a:stretch/>
          </p:blipFill>
          <p:spPr>
            <a:xfrm>
              <a:off x="772224" y="548878"/>
              <a:ext cx="582782" cy="998531"/>
            </a:xfrm>
            <a:prstGeom prst="rect">
              <a:avLst/>
            </a:prstGeom>
          </p:spPr>
        </p:pic>
      </p:grpSp>
      <p:sp>
        <p:nvSpPr>
          <p:cNvPr id="14" name="Rectangle: Rounded Corners 26">
            <a:extLst>
              <a:ext uri="{FF2B5EF4-FFF2-40B4-BE49-F238E27FC236}">
                <a16:creationId xmlns:a16="http://schemas.microsoft.com/office/drawing/2014/main" id="{78207BA8-CD5B-B956-2987-DCA78892DF6D}"/>
              </a:ext>
            </a:extLst>
          </p:cNvPr>
          <p:cNvSpPr/>
          <p:nvPr/>
        </p:nvSpPr>
        <p:spPr>
          <a:xfrm>
            <a:off x="1943674" y="2922061"/>
            <a:ext cx="8831570" cy="2204399"/>
          </a:xfrm>
          <a:custGeom>
            <a:avLst/>
            <a:gdLst>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5025642"/>
                      <a:gd name="connsiteY0" fmla="*/ 308783 h 1852669"/>
                      <a:gd name="connsiteX1" fmla="*/ 197688 w 5025642"/>
                      <a:gd name="connsiteY1" fmla="*/ 0 h 1852669"/>
                      <a:gd name="connsiteX2" fmla="*/ 4827953 w 5025642"/>
                      <a:gd name="connsiteY2" fmla="*/ 0 h 1852669"/>
                      <a:gd name="connsiteX3" fmla="*/ 5025642 w 5025642"/>
                      <a:gd name="connsiteY3" fmla="*/ 308783 h 1852669"/>
                      <a:gd name="connsiteX4" fmla="*/ 5025642 w 5025642"/>
                      <a:gd name="connsiteY4" fmla="*/ 1543885 h 1852669"/>
                      <a:gd name="connsiteX5" fmla="*/ 4827953 w 5025642"/>
                      <a:gd name="connsiteY5" fmla="*/ 1852669 h 1852669"/>
                      <a:gd name="connsiteX6" fmla="*/ 197688 w 5025642"/>
                      <a:gd name="connsiteY6" fmla="*/ 1852669 h 1852669"/>
                      <a:gd name="connsiteX7" fmla="*/ 0 w 5025642"/>
                      <a:gd name="connsiteY7" fmla="*/ 1543885 h 1852669"/>
                      <a:gd name="connsiteX8" fmla="*/ 0 w 5025642"/>
                      <a:gd name="connsiteY8" fmla="*/ 308783 h 1852669"/>
                      <a:gd name="connsiteX0" fmla="*/ 0 w 5025642"/>
                      <a:gd name="connsiteY0" fmla="*/ 308783 h 1852669"/>
                      <a:gd name="connsiteX1" fmla="*/ 197688 w 5025642"/>
                      <a:gd name="connsiteY1" fmla="*/ 0 h 1852669"/>
                      <a:gd name="connsiteX2" fmla="*/ 4827953 w 5025642"/>
                      <a:gd name="connsiteY2" fmla="*/ 0 h 1852669"/>
                      <a:gd name="connsiteX3" fmla="*/ 5025642 w 5025642"/>
                      <a:gd name="connsiteY3" fmla="*/ 308783 h 1852669"/>
                      <a:gd name="connsiteX4" fmla="*/ 5025642 w 5025642"/>
                      <a:gd name="connsiteY4" fmla="*/ 1543885 h 1852669"/>
                      <a:gd name="connsiteX5" fmla="*/ 4827953 w 5025642"/>
                      <a:gd name="connsiteY5" fmla="*/ 1852669 h 1852669"/>
                      <a:gd name="connsiteX6" fmla="*/ 197688 w 5025642"/>
                      <a:gd name="connsiteY6" fmla="*/ 1852669 h 1852669"/>
                      <a:gd name="connsiteX7" fmla="*/ 0 w 5025642"/>
                      <a:gd name="connsiteY7" fmla="*/ 1543885 h 1852669"/>
                      <a:gd name="connsiteX8" fmla="*/ 0 w 5025642"/>
                      <a:gd name="connsiteY8" fmla="*/ 308783 h 18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5642" h="1852669" fill="none" extrusionOk="0">
                        <a:moveTo>
                          <a:pt x="0" y="308783"/>
                        </a:moveTo>
                        <a:cubicBezTo>
                          <a:pt x="20068" y="138476"/>
                          <a:pt x="80897" y="-26186"/>
                          <a:pt x="197688" y="0"/>
                        </a:cubicBezTo>
                        <a:cubicBezTo>
                          <a:pt x="1334099" y="6396"/>
                          <a:pt x="3590800" y="361730"/>
                          <a:pt x="4827953" y="0"/>
                        </a:cubicBezTo>
                        <a:cubicBezTo>
                          <a:pt x="4931430" y="18757"/>
                          <a:pt x="4999072" y="153362"/>
                          <a:pt x="5025642" y="308783"/>
                        </a:cubicBezTo>
                        <a:cubicBezTo>
                          <a:pt x="4947842" y="685058"/>
                          <a:pt x="5027419" y="1243193"/>
                          <a:pt x="5025642" y="1543885"/>
                        </a:cubicBezTo>
                        <a:cubicBezTo>
                          <a:pt x="5048134" y="1732884"/>
                          <a:pt x="4948481" y="1873371"/>
                          <a:pt x="4827953" y="1852669"/>
                        </a:cubicBezTo>
                        <a:cubicBezTo>
                          <a:pt x="3701482" y="1958531"/>
                          <a:pt x="1979851" y="1761805"/>
                          <a:pt x="197688" y="1852669"/>
                        </a:cubicBezTo>
                        <a:cubicBezTo>
                          <a:pt x="97680" y="1861609"/>
                          <a:pt x="9409" y="1683294"/>
                          <a:pt x="0" y="1543885"/>
                        </a:cubicBezTo>
                        <a:cubicBezTo>
                          <a:pt x="-67079" y="1058422"/>
                          <a:pt x="16594" y="843993"/>
                          <a:pt x="0" y="308783"/>
                        </a:cubicBezTo>
                        <a:close/>
                      </a:path>
                      <a:path w="5025642" h="1852669" stroke="0" extrusionOk="0">
                        <a:moveTo>
                          <a:pt x="0" y="308783"/>
                        </a:moveTo>
                        <a:cubicBezTo>
                          <a:pt x="-8475" y="114084"/>
                          <a:pt x="106236" y="-14702"/>
                          <a:pt x="197688" y="0"/>
                        </a:cubicBezTo>
                        <a:cubicBezTo>
                          <a:pt x="2152144" y="55005"/>
                          <a:pt x="3072662" y="75431"/>
                          <a:pt x="4827953" y="0"/>
                        </a:cubicBezTo>
                        <a:cubicBezTo>
                          <a:pt x="4916215" y="89"/>
                          <a:pt x="4999680" y="167808"/>
                          <a:pt x="5025642" y="308783"/>
                        </a:cubicBezTo>
                        <a:cubicBezTo>
                          <a:pt x="5007677" y="726570"/>
                          <a:pt x="5020054" y="1383272"/>
                          <a:pt x="5025642" y="1543885"/>
                        </a:cubicBezTo>
                        <a:cubicBezTo>
                          <a:pt x="5008979" y="1718810"/>
                          <a:pt x="4914998" y="1842118"/>
                          <a:pt x="4827953" y="1852669"/>
                        </a:cubicBezTo>
                        <a:cubicBezTo>
                          <a:pt x="3677051" y="2120611"/>
                          <a:pt x="2205223" y="1769553"/>
                          <a:pt x="197688" y="1852669"/>
                        </a:cubicBezTo>
                        <a:cubicBezTo>
                          <a:pt x="57781" y="1884564"/>
                          <a:pt x="40502" y="1721243"/>
                          <a:pt x="0" y="1543885"/>
                        </a:cubicBezTo>
                        <a:cubicBezTo>
                          <a:pt x="-42263" y="1392476"/>
                          <a:pt x="-26598" y="541493"/>
                          <a:pt x="0" y="308783"/>
                        </a:cubicBezTo>
                        <a:close/>
                      </a:path>
                      <a:path w="5025642" h="1852669" fill="none" stroke="0" extrusionOk="0">
                        <a:moveTo>
                          <a:pt x="0" y="308783"/>
                        </a:moveTo>
                        <a:cubicBezTo>
                          <a:pt x="-5101" y="131428"/>
                          <a:pt x="105735" y="-12823"/>
                          <a:pt x="197688" y="0"/>
                        </a:cubicBezTo>
                        <a:cubicBezTo>
                          <a:pt x="1349578" y="21138"/>
                          <a:pt x="3649930" y="343393"/>
                          <a:pt x="4827953" y="0"/>
                        </a:cubicBezTo>
                        <a:cubicBezTo>
                          <a:pt x="4934018" y="1095"/>
                          <a:pt x="5001347" y="155080"/>
                          <a:pt x="5025642" y="308783"/>
                        </a:cubicBezTo>
                        <a:cubicBezTo>
                          <a:pt x="5001076" y="649809"/>
                          <a:pt x="5026263" y="1150628"/>
                          <a:pt x="5025642" y="1543885"/>
                        </a:cubicBezTo>
                        <a:cubicBezTo>
                          <a:pt x="5030798" y="1722312"/>
                          <a:pt x="4930353" y="1860427"/>
                          <a:pt x="4827953" y="1852669"/>
                        </a:cubicBezTo>
                        <a:cubicBezTo>
                          <a:pt x="3629428" y="1846232"/>
                          <a:pt x="2018509" y="1618644"/>
                          <a:pt x="197688" y="1852669"/>
                        </a:cubicBezTo>
                        <a:cubicBezTo>
                          <a:pt x="91742" y="1866266"/>
                          <a:pt x="11177" y="1709608"/>
                          <a:pt x="0" y="1543885"/>
                        </a:cubicBezTo>
                        <a:cubicBezTo>
                          <a:pt x="-22582" y="1071987"/>
                          <a:pt x="-4993" y="849610"/>
                          <a:pt x="0" y="308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solidFill>
                <a:latin typeface="Calibri" panose="020F0502020204030204" pitchFamily="34" charset="0"/>
                <a:ea typeface="Calibri" panose="020F0502020204030204" pitchFamily="34" charset="0"/>
                <a:cs typeface="Calibri" panose="020F0502020204030204" pitchFamily="34" charset="0"/>
              </a:rPr>
              <a:t>Thức ăn của động vật và con người được lấy từ thực vật.</a:t>
            </a:r>
          </a:p>
        </p:txBody>
      </p:sp>
    </p:spTree>
    <p:extLst>
      <p:ext uri="{BB962C8B-B14F-4D97-AF65-F5344CB8AC3E}">
        <p14:creationId xmlns:p14="http://schemas.microsoft.com/office/powerpoint/2010/main" val="55113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a:extLst>
              <a:ext uri="{FF2B5EF4-FFF2-40B4-BE49-F238E27FC236}">
                <a16:creationId xmlns:a16="http://schemas.microsoft.com/office/drawing/2014/main" id="{21BD2624-FEC8-A896-55AA-0400A8C654B0}"/>
              </a:ext>
            </a:extLst>
          </p:cNvPr>
          <p:cNvGrpSpPr/>
          <p:nvPr/>
        </p:nvGrpSpPr>
        <p:grpSpPr>
          <a:xfrm>
            <a:off x="1171575" y="657225"/>
            <a:ext cx="9429750" cy="1600684"/>
            <a:chOff x="618349" y="548878"/>
            <a:chExt cx="7871920" cy="1200120"/>
          </a:xfrm>
        </p:grpSpPr>
        <p:grpSp>
          <p:nvGrpSpPr>
            <p:cNvPr id="10" name="Group 2">
              <a:extLst>
                <a:ext uri="{FF2B5EF4-FFF2-40B4-BE49-F238E27FC236}">
                  <a16:creationId xmlns:a16="http://schemas.microsoft.com/office/drawing/2014/main" id="{360F385F-7FB2-8257-AE47-BFFEA6D92342}"/>
                </a:ext>
              </a:extLst>
            </p:cNvPr>
            <p:cNvGrpSpPr/>
            <p:nvPr/>
          </p:nvGrpSpPr>
          <p:grpSpPr>
            <a:xfrm>
              <a:off x="618349" y="569046"/>
              <a:ext cx="7871920" cy="1179952"/>
              <a:chOff x="1284514" y="563845"/>
              <a:chExt cx="5090722" cy="1654504"/>
            </a:xfrm>
          </p:grpSpPr>
          <p:sp>
            <p:nvSpPr>
              <p:cNvPr id="12" name="椭圆 31">
                <a:extLst>
                  <a:ext uri="{FF2B5EF4-FFF2-40B4-BE49-F238E27FC236}">
                    <a16:creationId xmlns:a16="http://schemas.microsoft.com/office/drawing/2014/main" id="{4F198D2B-EE55-AFC9-DCF3-BB291F1F13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2662BA76-79C7-3430-A131-4BA1BFD35008}"/>
                  </a:ext>
                </a:extLst>
              </p:cNvPr>
              <p:cNvSpPr txBox="1"/>
              <p:nvPr/>
            </p:nvSpPr>
            <p:spPr>
              <a:xfrm>
                <a:off x="1918508" y="568181"/>
                <a:ext cx="4347528" cy="165016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 bộ phận nào của cây ngô có thể được dùng làm thức ăn cho con người và động vật?</a:t>
                </a:r>
              </a:p>
            </p:txBody>
          </p:sp>
        </p:grpSp>
        <p:pic>
          <p:nvPicPr>
            <p:cNvPr id="11" name="Picture 3">
              <a:extLst>
                <a:ext uri="{FF2B5EF4-FFF2-40B4-BE49-F238E27FC236}">
                  <a16:creationId xmlns:a16="http://schemas.microsoft.com/office/drawing/2014/main" id="{F10004D2-81E6-5EB4-8581-8FDA2258E29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2002" t="23324" r="40716" b="25704"/>
            <a:stretch/>
          </p:blipFill>
          <p:spPr>
            <a:xfrm>
              <a:off x="772224" y="548878"/>
              <a:ext cx="582782" cy="998531"/>
            </a:xfrm>
            <a:prstGeom prst="rect">
              <a:avLst/>
            </a:prstGeom>
          </p:spPr>
        </p:pic>
      </p:grpSp>
      <p:sp>
        <p:nvSpPr>
          <p:cNvPr id="14" name="Rectangle: Rounded Corners 26">
            <a:extLst>
              <a:ext uri="{FF2B5EF4-FFF2-40B4-BE49-F238E27FC236}">
                <a16:creationId xmlns:a16="http://schemas.microsoft.com/office/drawing/2014/main" id="{78207BA8-CD5B-B956-2987-DCA78892DF6D}"/>
              </a:ext>
            </a:extLst>
          </p:cNvPr>
          <p:cNvSpPr/>
          <p:nvPr/>
        </p:nvSpPr>
        <p:spPr>
          <a:xfrm>
            <a:off x="867350" y="3255436"/>
            <a:ext cx="7505125" cy="2602439"/>
          </a:xfrm>
          <a:custGeom>
            <a:avLst/>
            <a:gdLst>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 name="connsiteX0" fmla="*/ 0 w 7505125"/>
                      <a:gd name="connsiteY0" fmla="*/ 433745 h 2602439"/>
                      <a:gd name="connsiteX1" fmla="*/ 295220 w 7505125"/>
                      <a:gd name="connsiteY1" fmla="*/ 0 h 2602439"/>
                      <a:gd name="connsiteX2" fmla="*/ 7209902 w 7505125"/>
                      <a:gd name="connsiteY2" fmla="*/ 0 h 2602439"/>
                      <a:gd name="connsiteX3" fmla="*/ 7505125 w 7505125"/>
                      <a:gd name="connsiteY3" fmla="*/ 433745 h 2602439"/>
                      <a:gd name="connsiteX4" fmla="*/ 7505125 w 7505125"/>
                      <a:gd name="connsiteY4" fmla="*/ 2168690 h 2602439"/>
                      <a:gd name="connsiteX5" fmla="*/ 7209902 w 7505125"/>
                      <a:gd name="connsiteY5" fmla="*/ 2602439 h 2602439"/>
                      <a:gd name="connsiteX6" fmla="*/ 295220 w 7505125"/>
                      <a:gd name="connsiteY6" fmla="*/ 2602439 h 2602439"/>
                      <a:gd name="connsiteX7" fmla="*/ 0 w 7505125"/>
                      <a:gd name="connsiteY7" fmla="*/ 2168690 h 2602439"/>
                      <a:gd name="connsiteX8" fmla="*/ 0 w 7505125"/>
                      <a:gd name="connsiteY8" fmla="*/ 433745 h 260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05125" h="2602439" fill="none" extrusionOk="0">
                        <a:moveTo>
                          <a:pt x="0" y="433745"/>
                        </a:moveTo>
                        <a:cubicBezTo>
                          <a:pt x="44252" y="194695"/>
                          <a:pt x="112850" y="-62440"/>
                          <a:pt x="295220" y="0"/>
                        </a:cubicBezTo>
                        <a:cubicBezTo>
                          <a:pt x="2117581" y="-677456"/>
                          <a:pt x="5237656" y="934616"/>
                          <a:pt x="7209902" y="0"/>
                        </a:cubicBezTo>
                        <a:cubicBezTo>
                          <a:pt x="7353626" y="68297"/>
                          <a:pt x="7415635" y="238950"/>
                          <a:pt x="7505125" y="433745"/>
                        </a:cubicBezTo>
                        <a:cubicBezTo>
                          <a:pt x="7272184" y="900413"/>
                          <a:pt x="7520519" y="1797619"/>
                          <a:pt x="7505125" y="2168690"/>
                        </a:cubicBezTo>
                        <a:cubicBezTo>
                          <a:pt x="7581681" y="2469514"/>
                          <a:pt x="7405170" y="2663416"/>
                          <a:pt x="7209902" y="2602439"/>
                        </a:cubicBezTo>
                        <a:cubicBezTo>
                          <a:pt x="6052053" y="2822543"/>
                          <a:pt x="3346438" y="2784433"/>
                          <a:pt x="295220" y="2602439"/>
                        </a:cubicBezTo>
                        <a:cubicBezTo>
                          <a:pt x="182951" y="2650356"/>
                          <a:pt x="28196" y="2312145"/>
                          <a:pt x="0" y="2168690"/>
                        </a:cubicBezTo>
                        <a:cubicBezTo>
                          <a:pt x="-156375" y="1467043"/>
                          <a:pt x="-13610" y="1117919"/>
                          <a:pt x="0" y="433745"/>
                        </a:cubicBezTo>
                        <a:close/>
                      </a:path>
                      <a:path w="7505125" h="2602439" stroke="0" extrusionOk="0">
                        <a:moveTo>
                          <a:pt x="0" y="433745"/>
                        </a:moveTo>
                        <a:cubicBezTo>
                          <a:pt x="-3822" y="116378"/>
                          <a:pt x="187262" y="-59100"/>
                          <a:pt x="295220" y="0"/>
                        </a:cubicBezTo>
                        <a:cubicBezTo>
                          <a:pt x="3025163" y="451992"/>
                          <a:pt x="4925605" y="317301"/>
                          <a:pt x="7209902" y="0"/>
                        </a:cubicBezTo>
                        <a:cubicBezTo>
                          <a:pt x="7315072" y="11455"/>
                          <a:pt x="7427633" y="276913"/>
                          <a:pt x="7505125" y="433745"/>
                        </a:cubicBezTo>
                        <a:cubicBezTo>
                          <a:pt x="7476813" y="993616"/>
                          <a:pt x="7464567" y="1973427"/>
                          <a:pt x="7505125" y="2168690"/>
                        </a:cubicBezTo>
                        <a:cubicBezTo>
                          <a:pt x="7453266" y="2401373"/>
                          <a:pt x="7312707" y="2556526"/>
                          <a:pt x="7209902" y="2602439"/>
                        </a:cubicBezTo>
                        <a:cubicBezTo>
                          <a:pt x="5433964" y="3482757"/>
                          <a:pt x="3239471" y="1658614"/>
                          <a:pt x="295220" y="2602439"/>
                        </a:cubicBezTo>
                        <a:cubicBezTo>
                          <a:pt x="17628" y="2660018"/>
                          <a:pt x="126539" y="2445516"/>
                          <a:pt x="0" y="2168690"/>
                        </a:cubicBezTo>
                        <a:cubicBezTo>
                          <a:pt x="-136954" y="1874082"/>
                          <a:pt x="-68773" y="707968"/>
                          <a:pt x="0" y="433745"/>
                        </a:cubicBezTo>
                        <a:close/>
                      </a:path>
                      <a:path w="7505125" h="2602439" fill="none" stroke="0" extrusionOk="0">
                        <a:moveTo>
                          <a:pt x="0" y="433745"/>
                        </a:moveTo>
                        <a:cubicBezTo>
                          <a:pt x="-17478" y="135217"/>
                          <a:pt x="178043" y="-40714"/>
                          <a:pt x="295220" y="0"/>
                        </a:cubicBezTo>
                        <a:cubicBezTo>
                          <a:pt x="1669537" y="98589"/>
                          <a:pt x="5323153" y="1213608"/>
                          <a:pt x="7209902" y="0"/>
                        </a:cubicBezTo>
                        <a:cubicBezTo>
                          <a:pt x="7386679" y="11761"/>
                          <a:pt x="7528974" y="219121"/>
                          <a:pt x="7505125" y="433745"/>
                        </a:cubicBezTo>
                        <a:cubicBezTo>
                          <a:pt x="7551569" y="989589"/>
                          <a:pt x="7595614" y="1631151"/>
                          <a:pt x="7505125" y="2168690"/>
                        </a:cubicBezTo>
                        <a:cubicBezTo>
                          <a:pt x="7502385" y="2406682"/>
                          <a:pt x="7355300" y="2627155"/>
                          <a:pt x="7209902" y="2602439"/>
                        </a:cubicBezTo>
                        <a:cubicBezTo>
                          <a:pt x="5182906" y="2759837"/>
                          <a:pt x="3503963" y="1735632"/>
                          <a:pt x="295220" y="2602439"/>
                        </a:cubicBezTo>
                        <a:cubicBezTo>
                          <a:pt x="140907" y="2664760"/>
                          <a:pt x="-41535" y="2447278"/>
                          <a:pt x="0" y="2168690"/>
                        </a:cubicBezTo>
                        <a:cubicBezTo>
                          <a:pt x="-1366" y="1566518"/>
                          <a:pt x="31380" y="1096798"/>
                          <a:pt x="0" y="433745"/>
                        </a:cubicBezTo>
                        <a:close/>
                      </a:path>
                      <a:path w="7505125" h="2602439" fill="none" stroke="0" extrusionOk="0">
                        <a:moveTo>
                          <a:pt x="0" y="433745"/>
                        </a:moveTo>
                        <a:cubicBezTo>
                          <a:pt x="4391" y="171596"/>
                          <a:pt x="126296" y="-17302"/>
                          <a:pt x="295220" y="0"/>
                        </a:cubicBezTo>
                        <a:cubicBezTo>
                          <a:pt x="1824790" y="184522"/>
                          <a:pt x="5200988" y="804051"/>
                          <a:pt x="7209902" y="0"/>
                        </a:cubicBezTo>
                        <a:cubicBezTo>
                          <a:pt x="7354196" y="8853"/>
                          <a:pt x="7474452" y="253495"/>
                          <a:pt x="7505125" y="433745"/>
                        </a:cubicBezTo>
                        <a:cubicBezTo>
                          <a:pt x="7328477" y="890053"/>
                          <a:pt x="7497626" y="1717571"/>
                          <a:pt x="7505125" y="2168690"/>
                        </a:cubicBezTo>
                        <a:cubicBezTo>
                          <a:pt x="7524618" y="2470939"/>
                          <a:pt x="7365060" y="2632383"/>
                          <a:pt x="7209902" y="2602439"/>
                        </a:cubicBezTo>
                        <a:cubicBezTo>
                          <a:pt x="6315374" y="2473134"/>
                          <a:pt x="3138243" y="2486085"/>
                          <a:pt x="295220" y="2602439"/>
                        </a:cubicBezTo>
                        <a:cubicBezTo>
                          <a:pt x="166866" y="2626412"/>
                          <a:pt x="7263" y="2367488"/>
                          <a:pt x="0" y="2168690"/>
                        </a:cubicBezTo>
                        <a:cubicBezTo>
                          <a:pt x="-66062" y="1492637"/>
                          <a:pt x="62148" y="1185665"/>
                          <a:pt x="0" y="433745"/>
                        </a:cubicBezTo>
                        <a:close/>
                      </a:path>
                      <a:path w="7505125" h="2602439" fill="none" stroke="0" extrusionOk="0">
                        <a:moveTo>
                          <a:pt x="0" y="433745"/>
                        </a:moveTo>
                        <a:cubicBezTo>
                          <a:pt x="12938" y="173256"/>
                          <a:pt x="123337" y="-40936"/>
                          <a:pt x="295220" y="0"/>
                        </a:cubicBezTo>
                        <a:cubicBezTo>
                          <a:pt x="2250445" y="-563781"/>
                          <a:pt x="5335098" y="704191"/>
                          <a:pt x="7209902" y="0"/>
                        </a:cubicBezTo>
                        <a:cubicBezTo>
                          <a:pt x="7353273" y="55151"/>
                          <a:pt x="7428800" y="241217"/>
                          <a:pt x="7505125" y="433745"/>
                        </a:cubicBezTo>
                        <a:cubicBezTo>
                          <a:pt x="7328591" y="859405"/>
                          <a:pt x="7518161" y="1775340"/>
                          <a:pt x="7505125" y="2168690"/>
                        </a:cubicBezTo>
                        <a:cubicBezTo>
                          <a:pt x="7552138" y="2484064"/>
                          <a:pt x="7371075" y="2662543"/>
                          <a:pt x="7209902" y="2602439"/>
                        </a:cubicBezTo>
                        <a:cubicBezTo>
                          <a:pt x="5888825" y="2555065"/>
                          <a:pt x="3409375" y="2336290"/>
                          <a:pt x="295220" y="2602439"/>
                        </a:cubicBezTo>
                        <a:cubicBezTo>
                          <a:pt x="163511" y="2655814"/>
                          <a:pt x="47879" y="2334834"/>
                          <a:pt x="0" y="2168690"/>
                        </a:cubicBezTo>
                        <a:cubicBezTo>
                          <a:pt x="-68697" y="1491350"/>
                          <a:pt x="-8349" y="1150736"/>
                          <a:pt x="0" y="4337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bộ phận của cây ngô có thể làm thức ăn cho người và động vật là: lá, bắp (quả), thân.</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6E6F117-C38D-BC69-0510-5FA76DD37695}"/>
              </a:ext>
            </a:extLst>
          </p:cNvPr>
          <p:cNvPicPr>
            <a:picLocks noChangeAspect="1"/>
          </p:cNvPicPr>
          <p:nvPr/>
        </p:nvPicPr>
        <p:blipFill>
          <a:blip r:embed="rId4"/>
          <a:stretch>
            <a:fillRect/>
          </a:stretch>
        </p:blipFill>
        <p:spPr>
          <a:xfrm>
            <a:off x="8620125" y="2431585"/>
            <a:ext cx="3052762" cy="3392952"/>
          </a:xfrm>
          <a:prstGeom prst="rect">
            <a:avLst/>
          </a:prstGeom>
        </p:spPr>
      </p:pic>
    </p:spTree>
    <p:extLst>
      <p:ext uri="{BB962C8B-B14F-4D97-AF65-F5344CB8AC3E}">
        <p14:creationId xmlns:p14="http://schemas.microsoft.com/office/powerpoint/2010/main" val="3063951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a:extLst>
              <a:ext uri="{FF2B5EF4-FFF2-40B4-BE49-F238E27FC236}">
                <a16:creationId xmlns:a16="http://schemas.microsoft.com/office/drawing/2014/main" id="{D2E6766A-C108-43C1-84E9-BBAD340803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20" y="-7943"/>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12" name="Speech Bubble: Rectangle with Corners Rounded 11">
            <a:extLst>
              <a:ext uri="{FF2B5EF4-FFF2-40B4-BE49-F238E27FC236}">
                <a16:creationId xmlns:a16="http://schemas.microsoft.com/office/drawing/2014/main" id="{CE5012C0-CC65-4478-88BD-91BD3290EE5A}"/>
              </a:ext>
            </a:extLst>
          </p:cNvPr>
          <p:cNvSpPr/>
          <p:nvPr/>
        </p:nvSpPr>
        <p:spPr>
          <a:xfrm>
            <a:off x="4804555" y="1638300"/>
            <a:ext cx="6977870" cy="3095625"/>
          </a:xfrm>
          <a:custGeom>
            <a:avLst/>
            <a:gdLst>
              <a:gd name="connsiteX0" fmla="*/ 0 w 4917357"/>
              <a:gd name="connsiteY0" fmla="*/ 819576 h 5361607"/>
              <a:gd name="connsiteX1" fmla="*/ 819576 w 4917357"/>
              <a:gd name="connsiteY1" fmla="*/ 0 h 5361607"/>
              <a:gd name="connsiteX2" fmla="*/ 819560 w 4917357"/>
              <a:gd name="connsiteY2" fmla="*/ 0 h 5361607"/>
              <a:gd name="connsiteX3" fmla="*/ 819560 w 4917357"/>
              <a:gd name="connsiteY3" fmla="*/ 0 h 5361607"/>
              <a:gd name="connsiteX4" fmla="*/ 1434230 w 4917357"/>
              <a:gd name="connsiteY4" fmla="*/ 0 h 5361607"/>
              <a:gd name="connsiteX5" fmla="*/ 2048899 w 4917357"/>
              <a:gd name="connsiteY5" fmla="*/ 0 h 5361607"/>
              <a:gd name="connsiteX6" fmla="*/ 2711371 w 4917357"/>
              <a:gd name="connsiteY6" fmla="*/ 0 h 5361607"/>
              <a:gd name="connsiteX7" fmla="*/ 3414820 w 4917357"/>
              <a:gd name="connsiteY7" fmla="*/ 0 h 5361607"/>
              <a:gd name="connsiteX8" fmla="*/ 4097781 w 4917357"/>
              <a:gd name="connsiteY8" fmla="*/ 0 h 5361607"/>
              <a:gd name="connsiteX9" fmla="*/ 4917357 w 4917357"/>
              <a:gd name="connsiteY9" fmla="*/ 819576 h 5361607"/>
              <a:gd name="connsiteX10" fmla="*/ 4917357 w 4917357"/>
              <a:gd name="connsiteY10" fmla="*/ 1327342 h 5361607"/>
              <a:gd name="connsiteX11" fmla="*/ 4917357 w 4917357"/>
              <a:gd name="connsiteY11" fmla="*/ 1950510 h 5361607"/>
              <a:gd name="connsiteX12" fmla="*/ 4917357 w 4917357"/>
              <a:gd name="connsiteY12" fmla="*/ 2458276 h 5361607"/>
              <a:gd name="connsiteX13" fmla="*/ 4917357 w 4917357"/>
              <a:gd name="connsiteY13" fmla="*/ 3127604 h 5361607"/>
              <a:gd name="connsiteX14" fmla="*/ 4917357 w 4917357"/>
              <a:gd name="connsiteY14" fmla="*/ 3127604 h 5361607"/>
              <a:gd name="connsiteX15" fmla="*/ 4917357 w 4917357"/>
              <a:gd name="connsiteY15" fmla="*/ 3757593 h 5361607"/>
              <a:gd name="connsiteX16" fmla="*/ 4917357 w 4917357"/>
              <a:gd name="connsiteY16" fmla="*/ 4468006 h 5361607"/>
              <a:gd name="connsiteX17" fmla="*/ 4917357 w 4917357"/>
              <a:gd name="connsiteY17" fmla="*/ 4542031 h 5361607"/>
              <a:gd name="connsiteX18" fmla="*/ 4097781 w 4917357"/>
              <a:gd name="connsiteY18" fmla="*/ 5361607 h 5361607"/>
              <a:gd name="connsiteX19" fmla="*/ 3373843 w 4917357"/>
              <a:gd name="connsiteY19" fmla="*/ 5361607 h 5361607"/>
              <a:gd name="connsiteX20" fmla="*/ 2711371 w 4917357"/>
              <a:gd name="connsiteY20" fmla="*/ 5361607 h 5361607"/>
              <a:gd name="connsiteX21" fmla="*/ 2048899 w 4917357"/>
              <a:gd name="connsiteY21" fmla="*/ 5361607 h 5361607"/>
              <a:gd name="connsiteX22" fmla="*/ 1471110 w 4917357"/>
              <a:gd name="connsiteY22" fmla="*/ 5361607 h 5361607"/>
              <a:gd name="connsiteX23" fmla="*/ 819560 w 4917357"/>
              <a:gd name="connsiteY23" fmla="*/ 5361607 h 5361607"/>
              <a:gd name="connsiteX24" fmla="*/ 819560 w 4917357"/>
              <a:gd name="connsiteY24" fmla="*/ 5361607 h 5361607"/>
              <a:gd name="connsiteX25" fmla="*/ 819576 w 4917357"/>
              <a:gd name="connsiteY25" fmla="*/ 5361607 h 5361607"/>
              <a:gd name="connsiteX26" fmla="*/ 0 w 4917357"/>
              <a:gd name="connsiteY26" fmla="*/ 4542031 h 5361607"/>
              <a:gd name="connsiteX27" fmla="*/ 0 w 4917357"/>
              <a:gd name="connsiteY27" fmla="*/ 4468006 h 5361607"/>
              <a:gd name="connsiteX28" fmla="*/ -252165 w 4917357"/>
              <a:gd name="connsiteY28" fmla="*/ 3979077 h 5361607"/>
              <a:gd name="connsiteX29" fmla="*/ -504331 w 4917357"/>
              <a:gd name="connsiteY29" fmla="*/ 3490148 h 5361607"/>
              <a:gd name="connsiteX30" fmla="*/ -779893 w 4917357"/>
              <a:gd name="connsiteY30" fmla="*/ 2955854 h 5361607"/>
              <a:gd name="connsiteX31" fmla="*/ -397745 w 4917357"/>
              <a:gd name="connsiteY31" fmla="*/ 3040012 h 5361607"/>
              <a:gd name="connsiteX32" fmla="*/ 0 w 4917357"/>
              <a:gd name="connsiteY32" fmla="*/ 3127604 h 5361607"/>
              <a:gd name="connsiteX33" fmla="*/ 0 w 4917357"/>
              <a:gd name="connsiteY33" fmla="*/ 2573677 h 5361607"/>
              <a:gd name="connsiteX34" fmla="*/ 0 w 4917357"/>
              <a:gd name="connsiteY34" fmla="*/ 2019751 h 5361607"/>
              <a:gd name="connsiteX35" fmla="*/ 0 w 4917357"/>
              <a:gd name="connsiteY35" fmla="*/ 1465824 h 5361607"/>
              <a:gd name="connsiteX36" fmla="*/ 0 w 4917357"/>
              <a:gd name="connsiteY36" fmla="*/ 819576 h 536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17357" h="5361607" fill="none" extrusionOk="0">
                <a:moveTo>
                  <a:pt x="0" y="819576"/>
                </a:moveTo>
                <a:cubicBezTo>
                  <a:pt x="15251" y="448146"/>
                  <a:pt x="377224" y="111164"/>
                  <a:pt x="819576" y="0"/>
                </a:cubicBezTo>
                <a:cubicBezTo>
                  <a:pt x="819572" y="0"/>
                  <a:pt x="819566" y="0"/>
                  <a:pt x="819560" y="0"/>
                </a:cubicBezTo>
                <a:lnTo>
                  <a:pt x="819560" y="0"/>
                </a:lnTo>
                <a:cubicBezTo>
                  <a:pt x="967925" y="-16660"/>
                  <a:pt x="1269820" y="-22878"/>
                  <a:pt x="1434230" y="0"/>
                </a:cubicBezTo>
                <a:cubicBezTo>
                  <a:pt x="1598640" y="22878"/>
                  <a:pt x="1836331" y="23131"/>
                  <a:pt x="2048899" y="0"/>
                </a:cubicBezTo>
                <a:cubicBezTo>
                  <a:pt x="2344515" y="-28346"/>
                  <a:pt x="2463005" y="-15923"/>
                  <a:pt x="2711371" y="0"/>
                </a:cubicBezTo>
                <a:cubicBezTo>
                  <a:pt x="2959737" y="15923"/>
                  <a:pt x="3149591" y="14848"/>
                  <a:pt x="3414820" y="0"/>
                </a:cubicBezTo>
                <a:cubicBezTo>
                  <a:pt x="3680049" y="-14848"/>
                  <a:pt x="3869193" y="-5545"/>
                  <a:pt x="4097781" y="0"/>
                </a:cubicBezTo>
                <a:cubicBezTo>
                  <a:pt x="4534617" y="-30737"/>
                  <a:pt x="4897290" y="401796"/>
                  <a:pt x="4917357" y="819576"/>
                </a:cubicBezTo>
                <a:cubicBezTo>
                  <a:pt x="4910935" y="984487"/>
                  <a:pt x="4896510" y="1199832"/>
                  <a:pt x="4917357" y="1327342"/>
                </a:cubicBezTo>
                <a:cubicBezTo>
                  <a:pt x="4938204" y="1454852"/>
                  <a:pt x="4893818" y="1817587"/>
                  <a:pt x="4917357" y="1950510"/>
                </a:cubicBezTo>
                <a:cubicBezTo>
                  <a:pt x="4940896" y="2083433"/>
                  <a:pt x="4901745" y="2244330"/>
                  <a:pt x="4917357" y="2458276"/>
                </a:cubicBezTo>
                <a:cubicBezTo>
                  <a:pt x="4932969" y="2672222"/>
                  <a:pt x="4916284" y="2928474"/>
                  <a:pt x="4917357" y="3127604"/>
                </a:cubicBezTo>
                <a:lnTo>
                  <a:pt x="4917357" y="3127604"/>
                </a:lnTo>
                <a:cubicBezTo>
                  <a:pt x="4896167" y="3295276"/>
                  <a:pt x="4906734" y="3467850"/>
                  <a:pt x="4917357" y="3757593"/>
                </a:cubicBezTo>
                <a:cubicBezTo>
                  <a:pt x="4927980" y="4047336"/>
                  <a:pt x="4882505" y="4285014"/>
                  <a:pt x="4917357" y="4468006"/>
                </a:cubicBezTo>
                <a:cubicBezTo>
                  <a:pt x="4914321" y="4504439"/>
                  <a:pt x="4914429" y="4510350"/>
                  <a:pt x="4917357" y="4542031"/>
                </a:cubicBezTo>
                <a:cubicBezTo>
                  <a:pt x="4968961" y="4914594"/>
                  <a:pt x="4571219" y="5306312"/>
                  <a:pt x="4097781" y="5361607"/>
                </a:cubicBezTo>
                <a:cubicBezTo>
                  <a:pt x="3878141" y="5388165"/>
                  <a:pt x="3571922" y="5355047"/>
                  <a:pt x="3373843" y="5361607"/>
                </a:cubicBezTo>
                <a:cubicBezTo>
                  <a:pt x="3175764" y="5368167"/>
                  <a:pt x="3029792" y="5361437"/>
                  <a:pt x="2711371" y="5361607"/>
                </a:cubicBezTo>
                <a:cubicBezTo>
                  <a:pt x="2392950" y="5361777"/>
                  <a:pt x="2379686" y="5370500"/>
                  <a:pt x="2048899" y="5361607"/>
                </a:cubicBezTo>
                <a:cubicBezTo>
                  <a:pt x="1863505" y="5387143"/>
                  <a:pt x="1632038" y="5380325"/>
                  <a:pt x="1471110" y="5361607"/>
                </a:cubicBezTo>
                <a:cubicBezTo>
                  <a:pt x="1310182" y="5342889"/>
                  <a:pt x="1110085" y="5379582"/>
                  <a:pt x="819560" y="5361607"/>
                </a:cubicBezTo>
                <a:lnTo>
                  <a:pt x="819560" y="5361607"/>
                </a:lnTo>
                <a:cubicBezTo>
                  <a:pt x="819567" y="5361607"/>
                  <a:pt x="819570" y="5361607"/>
                  <a:pt x="819576" y="5361607"/>
                </a:cubicBezTo>
                <a:cubicBezTo>
                  <a:pt x="418079" y="5344071"/>
                  <a:pt x="77888" y="5050559"/>
                  <a:pt x="0" y="4542031"/>
                </a:cubicBezTo>
                <a:cubicBezTo>
                  <a:pt x="3320" y="4520585"/>
                  <a:pt x="-684" y="4500204"/>
                  <a:pt x="0" y="4468006"/>
                </a:cubicBezTo>
                <a:cubicBezTo>
                  <a:pt x="-111274" y="4225496"/>
                  <a:pt x="-214763" y="4084722"/>
                  <a:pt x="-252165" y="3979077"/>
                </a:cubicBezTo>
                <a:cubicBezTo>
                  <a:pt x="-289567" y="3873432"/>
                  <a:pt x="-425058" y="3609680"/>
                  <a:pt x="-504331" y="3490148"/>
                </a:cubicBezTo>
                <a:cubicBezTo>
                  <a:pt x="-583604" y="3370616"/>
                  <a:pt x="-723856" y="3103583"/>
                  <a:pt x="-779893" y="2955854"/>
                </a:cubicBezTo>
                <a:cubicBezTo>
                  <a:pt x="-659905" y="2982165"/>
                  <a:pt x="-577968" y="3012082"/>
                  <a:pt x="-397745" y="3040012"/>
                </a:cubicBezTo>
                <a:cubicBezTo>
                  <a:pt x="-217522" y="3067942"/>
                  <a:pt x="-83147" y="3122764"/>
                  <a:pt x="0" y="3127604"/>
                </a:cubicBezTo>
                <a:cubicBezTo>
                  <a:pt x="9770" y="2965520"/>
                  <a:pt x="4074" y="2709405"/>
                  <a:pt x="0" y="2573677"/>
                </a:cubicBezTo>
                <a:cubicBezTo>
                  <a:pt x="-4074" y="2437949"/>
                  <a:pt x="13900" y="2255521"/>
                  <a:pt x="0" y="2019751"/>
                </a:cubicBezTo>
                <a:cubicBezTo>
                  <a:pt x="-13900" y="1783981"/>
                  <a:pt x="10553" y="1693629"/>
                  <a:pt x="0" y="1465824"/>
                </a:cubicBezTo>
                <a:cubicBezTo>
                  <a:pt x="-10553" y="1238019"/>
                  <a:pt x="26804" y="1125769"/>
                  <a:pt x="0" y="819576"/>
                </a:cubicBezTo>
                <a:close/>
              </a:path>
              <a:path w="4917357" h="5361607" stroke="0" extrusionOk="0">
                <a:moveTo>
                  <a:pt x="0" y="819576"/>
                </a:moveTo>
                <a:cubicBezTo>
                  <a:pt x="-44285" y="331886"/>
                  <a:pt x="396726" y="-84871"/>
                  <a:pt x="819576" y="0"/>
                </a:cubicBezTo>
                <a:cubicBezTo>
                  <a:pt x="819569" y="0"/>
                  <a:pt x="819565" y="1"/>
                  <a:pt x="819560" y="0"/>
                </a:cubicBezTo>
                <a:lnTo>
                  <a:pt x="819560" y="0"/>
                </a:lnTo>
                <a:cubicBezTo>
                  <a:pt x="1036101" y="-19426"/>
                  <a:pt x="1162867" y="-26273"/>
                  <a:pt x="1446523" y="0"/>
                </a:cubicBezTo>
                <a:cubicBezTo>
                  <a:pt x="1730179" y="26273"/>
                  <a:pt x="1799540" y="-16353"/>
                  <a:pt x="2048899" y="0"/>
                </a:cubicBezTo>
                <a:cubicBezTo>
                  <a:pt x="2247542" y="-15857"/>
                  <a:pt x="2536832" y="2132"/>
                  <a:pt x="2670393" y="0"/>
                </a:cubicBezTo>
                <a:cubicBezTo>
                  <a:pt x="2803954" y="-2132"/>
                  <a:pt x="3091254" y="-30538"/>
                  <a:pt x="3394332" y="0"/>
                </a:cubicBezTo>
                <a:cubicBezTo>
                  <a:pt x="3697410" y="30538"/>
                  <a:pt x="3792420" y="24503"/>
                  <a:pt x="4097781" y="0"/>
                </a:cubicBezTo>
                <a:cubicBezTo>
                  <a:pt x="4571103" y="-63715"/>
                  <a:pt x="4872101" y="300190"/>
                  <a:pt x="4917357" y="819576"/>
                </a:cubicBezTo>
                <a:cubicBezTo>
                  <a:pt x="4934028" y="1038828"/>
                  <a:pt x="4910568" y="1239280"/>
                  <a:pt x="4917357" y="1350422"/>
                </a:cubicBezTo>
                <a:cubicBezTo>
                  <a:pt x="4924146" y="1461564"/>
                  <a:pt x="4930969" y="1749332"/>
                  <a:pt x="4917357" y="1950510"/>
                </a:cubicBezTo>
                <a:cubicBezTo>
                  <a:pt x="4903745" y="2151688"/>
                  <a:pt x="4904417" y="2363281"/>
                  <a:pt x="4917357" y="2550597"/>
                </a:cubicBezTo>
                <a:cubicBezTo>
                  <a:pt x="4930297" y="2737913"/>
                  <a:pt x="4934343" y="2872951"/>
                  <a:pt x="4917357" y="3127604"/>
                </a:cubicBezTo>
                <a:lnTo>
                  <a:pt x="4917357" y="3127604"/>
                </a:lnTo>
                <a:cubicBezTo>
                  <a:pt x="4893181" y="3465916"/>
                  <a:pt x="4884227" y="3522980"/>
                  <a:pt x="4917357" y="3811209"/>
                </a:cubicBezTo>
                <a:cubicBezTo>
                  <a:pt x="4950487" y="4099438"/>
                  <a:pt x="4929409" y="4205965"/>
                  <a:pt x="4917357" y="4468006"/>
                </a:cubicBezTo>
                <a:cubicBezTo>
                  <a:pt x="4913795" y="4493173"/>
                  <a:pt x="4920943" y="4525346"/>
                  <a:pt x="4917357" y="4542031"/>
                </a:cubicBezTo>
                <a:cubicBezTo>
                  <a:pt x="4930141" y="5007995"/>
                  <a:pt x="4477405" y="5384485"/>
                  <a:pt x="4097781" y="5361607"/>
                </a:cubicBezTo>
                <a:cubicBezTo>
                  <a:pt x="3815833" y="5355896"/>
                  <a:pt x="3568348" y="5330842"/>
                  <a:pt x="3394332" y="5361607"/>
                </a:cubicBezTo>
                <a:cubicBezTo>
                  <a:pt x="3220316" y="5392372"/>
                  <a:pt x="3009523" y="5337228"/>
                  <a:pt x="2690882" y="5361607"/>
                </a:cubicBezTo>
                <a:cubicBezTo>
                  <a:pt x="2372241" y="5385987"/>
                  <a:pt x="2260007" y="5393268"/>
                  <a:pt x="2048899" y="5361607"/>
                </a:cubicBezTo>
                <a:cubicBezTo>
                  <a:pt x="1838879" y="5370767"/>
                  <a:pt x="1575488" y="5385740"/>
                  <a:pt x="1434230" y="5361607"/>
                </a:cubicBezTo>
                <a:cubicBezTo>
                  <a:pt x="1292972" y="5337474"/>
                  <a:pt x="964890" y="5349201"/>
                  <a:pt x="819560" y="5361607"/>
                </a:cubicBezTo>
                <a:lnTo>
                  <a:pt x="819560" y="5361607"/>
                </a:lnTo>
                <a:cubicBezTo>
                  <a:pt x="819567" y="5361607"/>
                  <a:pt x="819573" y="5361607"/>
                  <a:pt x="819576" y="5361607"/>
                </a:cubicBezTo>
                <a:cubicBezTo>
                  <a:pt x="343503" y="5336868"/>
                  <a:pt x="-63481" y="5040810"/>
                  <a:pt x="0" y="4542031"/>
                </a:cubicBezTo>
                <a:cubicBezTo>
                  <a:pt x="334" y="4508833"/>
                  <a:pt x="-3463" y="4501889"/>
                  <a:pt x="0" y="4468006"/>
                </a:cubicBezTo>
                <a:cubicBezTo>
                  <a:pt x="-66399" y="4330612"/>
                  <a:pt x="-141377" y="4181896"/>
                  <a:pt x="-275562" y="3933712"/>
                </a:cubicBezTo>
                <a:cubicBezTo>
                  <a:pt x="-409748" y="3685529"/>
                  <a:pt x="-489446" y="3539295"/>
                  <a:pt x="-535527" y="3429662"/>
                </a:cubicBezTo>
                <a:cubicBezTo>
                  <a:pt x="-581608" y="3320029"/>
                  <a:pt x="-694349" y="3081519"/>
                  <a:pt x="-779893" y="2955854"/>
                </a:cubicBezTo>
                <a:cubicBezTo>
                  <a:pt x="-595308" y="2980786"/>
                  <a:pt x="-532613" y="3011343"/>
                  <a:pt x="-397745" y="3040012"/>
                </a:cubicBezTo>
                <a:cubicBezTo>
                  <a:pt x="-262877" y="3068681"/>
                  <a:pt x="-104236" y="3114128"/>
                  <a:pt x="0" y="3127604"/>
                </a:cubicBezTo>
                <a:cubicBezTo>
                  <a:pt x="5286" y="2867425"/>
                  <a:pt x="13466" y="2799393"/>
                  <a:pt x="0" y="2504436"/>
                </a:cubicBezTo>
                <a:cubicBezTo>
                  <a:pt x="-13466" y="2209479"/>
                  <a:pt x="10839" y="2126889"/>
                  <a:pt x="0" y="1973590"/>
                </a:cubicBezTo>
                <a:cubicBezTo>
                  <a:pt x="-10839" y="1820291"/>
                  <a:pt x="9517" y="1653525"/>
                  <a:pt x="0" y="1373503"/>
                </a:cubicBezTo>
                <a:cubicBezTo>
                  <a:pt x="-9517" y="1093481"/>
                  <a:pt x="-21084" y="985635"/>
                  <a:pt x="0" y="819576"/>
                </a:cubicBezTo>
                <a:close/>
              </a:path>
            </a:pathLst>
          </a:custGeom>
          <a:solidFill>
            <a:schemeClr val="bg1"/>
          </a:solidFill>
          <a:ln w="19050">
            <a:prstDash val="sysDash"/>
            <a:extLst>
              <a:ext uri="{C807C97D-BFC1-408E-A445-0C87EB9F89A2}">
                <ask:lineSketchStyleProps xmlns:ask="http://schemas.microsoft.com/office/drawing/2018/sketchyshapes" sd="1461609467">
                  <a:custGeom>
                    <a:avLst/>
                    <a:gdLst>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35213 w 6977870"/>
                      <a:gd name="connsiteY4" fmla="*/ 0 h 3095625"/>
                      <a:gd name="connsiteX5" fmla="*/ 2907446 w 6977870"/>
                      <a:gd name="connsiteY5" fmla="*/ 0 h 3095625"/>
                      <a:gd name="connsiteX6" fmla="*/ 3847512 w 6977870"/>
                      <a:gd name="connsiteY6" fmla="*/ 0 h 3095625"/>
                      <a:gd name="connsiteX7" fmla="*/ 4845727 w 6977870"/>
                      <a:gd name="connsiteY7" fmla="*/ 0 h 3095625"/>
                      <a:gd name="connsiteX8" fmla="*/ 5814868 w 6977870"/>
                      <a:gd name="connsiteY8" fmla="*/ 0 h 3095625"/>
                      <a:gd name="connsiteX9" fmla="*/ 6977870 w 6977870"/>
                      <a:gd name="connsiteY9" fmla="*/ 473197 h 3095625"/>
                      <a:gd name="connsiteX10" fmla="*/ 6977870 w 6977870"/>
                      <a:gd name="connsiteY10" fmla="*/ 766365 h 3095625"/>
                      <a:gd name="connsiteX11" fmla="*/ 6977870 w 6977870"/>
                      <a:gd name="connsiteY11" fmla="*/ 1126163 h 3095625"/>
                      <a:gd name="connsiteX12" fmla="*/ 6977870 w 6977870"/>
                      <a:gd name="connsiteY12" fmla="*/ 1419332 h 3095625"/>
                      <a:gd name="connsiteX13" fmla="*/ 6977870 w 6977870"/>
                      <a:gd name="connsiteY13" fmla="*/ 1805781 h 3095625"/>
                      <a:gd name="connsiteX14" fmla="*/ 6977870 w 6977870"/>
                      <a:gd name="connsiteY14" fmla="*/ 1805781 h 3095625"/>
                      <a:gd name="connsiteX15" fmla="*/ 6977870 w 6977870"/>
                      <a:gd name="connsiteY15" fmla="*/ 2169517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787579 w 6977870"/>
                      <a:gd name="connsiteY19" fmla="*/ 3095625 h 3095625"/>
                      <a:gd name="connsiteX20" fmla="*/ 3847512 w 6977870"/>
                      <a:gd name="connsiteY20" fmla="*/ 3095625 h 3095625"/>
                      <a:gd name="connsiteX21" fmla="*/ 2907446 w 6977870"/>
                      <a:gd name="connsiteY21" fmla="*/ 3095625 h 3095625"/>
                      <a:gd name="connsiteX22" fmla="*/ 2087547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57830 w 6977870"/>
                      <a:gd name="connsiteY28" fmla="*/ 2297395 h 3095625"/>
                      <a:gd name="connsiteX29" fmla="*/ -715661 w 6977870"/>
                      <a:gd name="connsiteY29" fmla="*/ 2015102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85960 h 3095625"/>
                      <a:gd name="connsiteX34" fmla="*/ 0 w 6977870"/>
                      <a:gd name="connsiteY34" fmla="*/ 1166141 h 3095625"/>
                      <a:gd name="connsiteX35" fmla="*/ 0 w 6977870"/>
                      <a:gd name="connsiteY35" fmla="*/ 846321 h 3095625"/>
                      <a:gd name="connsiteX36" fmla="*/ 0 w 6977870"/>
                      <a:gd name="connsiteY36" fmla="*/ 473197 h 3095625"/>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52657 w 6977870"/>
                      <a:gd name="connsiteY4" fmla="*/ 0 h 3095625"/>
                      <a:gd name="connsiteX5" fmla="*/ 2907446 w 6977870"/>
                      <a:gd name="connsiteY5" fmla="*/ 0 h 3095625"/>
                      <a:gd name="connsiteX6" fmla="*/ 3789363 w 6977870"/>
                      <a:gd name="connsiteY6" fmla="*/ 0 h 3095625"/>
                      <a:gd name="connsiteX7" fmla="*/ 4816654 w 6977870"/>
                      <a:gd name="connsiteY7" fmla="*/ 0 h 3095625"/>
                      <a:gd name="connsiteX8" fmla="*/ 5814868 w 6977870"/>
                      <a:gd name="connsiteY8" fmla="*/ 0 h 3095625"/>
                      <a:gd name="connsiteX9" fmla="*/ 6977870 w 6977870"/>
                      <a:gd name="connsiteY9" fmla="*/ 473197 h 3095625"/>
                      <a:gd name="connsiteX10" fmla="*/ 6977870 w 6977870"/>
                      <a:gd name="connsiteY10" fmla="*/ 779691 h 3095625"/>
                      <a:gd name="connsiteX11" fmla="*/ 6977870 w 6977870"/>
                      <a:gd name="connsiteY11" fmla="*/ 1126163 h 3095625"/>
                      <a:gd name="connsiteX12" fmla="*/ 6977870 w 6977870"/>
                      <a:gd name="connsiteY12" fmla="*/ 1472635 h 3095625"/>
                      <a:gd name="connsiteX13" fmla="*/ 6977870 w 6977870"/>
                      <a:gd name="connsiteY13" fmla="*/ 1805781 h 3095625"/>
                      <a:gd name="connsiteX14" fmla="*/ 6977870 w 6977870"/>
                      <a:gd name="connsiteY14" fmla="*/ 1805781 h 3095625"/>
                      <a:gd name="connsiteX15" fmla="*/ 6977870 w 6977870"/>
                      <a:gd name="connsiteY15" fmla="*/ 2200473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816654 w 6977870"/>
                      <a:gd name="connsiteY19" fmla="*/ 3095625 h 3095625"/>
                      <a:gd name="connsiteX20" fmla="*/ 3818438 w 6977870"/>
                      <a:gd name="connsiteY20" fmla="*/ 3095625 h 3095625"/>
                      <a:gd name="connsiteX21" fmla="*/ 2907446 w 6977870"/>
                      <a:gd name="connsiteY21" fmla="*/ 3095625 h 3095625"/>
                      <a:gd name="connsiteX22" fmla="*/ 2035213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91031 w 6977870"/>
                      <a:gd name="connsiteY28" fmla="*/ 2271202 h 3095625"/>
                      <a:gd name="connsiteX29" fmla="*/ -759929 w 6977870"/>
                      <a:gd name="connsiteY29" fmla="*/ 1980180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45983 h 3095625"/>
                      <a:gd name="connsiteX34" fmla="*/ 0 w 6977870"/>
                      <a:gd name="connsiteY34" fmla="*/ 1139489 h 3095625"/>
                      <a:gd name="connsiteX35" fmla="*/ 0 w 6977870"/>
                      <a:gd name="connsiteY35" fmla="*/ 793017 h 3095625"/>
                      <a:gd name="connsiteX36" fmla="*/ 0 w 6977870"/>
                      <a:gd name="connsiteY36" fmla="*/ 473197 h 309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77870" h="3095625" fill="none" extrusionOk="0">
                        <a:moveTo>
                          <a:pt x="0" y="473197"/>
                        </a:moveTo>
                        <a:cubicBezTo>
                          <a:pt x="15595" y="217365"/>
                          <a:pt x="533269" y="144518"/>
                          <a:pt x="1163001" y="0"/>
                        </a:cubicBezTo>
                        <a:cubicBezTo>
                          <a:pt x="1162989" y="-1"/>
                          <a:pt x="1162986" y="1"/>
                          <a:pt x="1162979" y="0"/>
                        </a:cubicBezTo>
                        <a:lnTo>
                          <a:pt x="1162979" y="0"/>
                        </a:lnTo>
                        <a:cubicBezTo>
                          <a:pt x="1394893" y="11428"/>
                          <a:pt x="1831641" y="18567"/>
                          <a:pt x="2035213" y="0"/>
                        </a:cubicBezTo>
                        <a:cubicBezTo>
                          <a:pt x="2256554" y="16464"/>
                          <a:pt x="2568710" y="2504"/>
                          <a:pt x="2907446" y="0"/>
                        </a:cubicBezTo>
                        <a:cubicBezTo>
                          <a:pt x="3311825" y="-34759"/>
                          <a:pt x="3520159" y="-13582"/>
                          <a:pt x="3847512" y="0"/>
                        </a:cubicBezTo>
                        <a:cubicBezTo>
                          <a:pt x="4197506" y="18721"/>
                          <a:pt x="4442071" y="-44503"/>
                          <a:pt x="4845727" y="0"/>
                        </a:cubicBezTo>
                        <a:cubicBezTo>
                          <a:pt x="5204471" y="22040"/>
                          <a:pt x="5501915" y="14540"/>
                          <a:pt x="5814868" y="0"/>
                        </a:cubicBezTo>
                        <a:cubicBezTo>
                          <a:pt x="6472816" y="-41998"/>
                          <a:pt x="6943224" y="238866"/>
                          <a:pt x="6977870" y="473197"/>
                        </a:cubicBezTo>
                        <a:cubicBezTo>
                          <a:pt x="6965991" y="558153"/>
                          <a:pt x="6936104" y="678107"/>
                          <a:pt x="6977870" y="766365"/>
                        </a:cubicBezTo>
                        <a:cubicBezTo>
                          <a:pt x="7016832" y="822589"/>
                          <a:pt x="6946686" y="1047492"/>
                          <a:pt x="6977870" y="1126163"/>
                        </a:cubicBezTo>
                        <a:cubicBezTo>
                          <a:pt x="7004301" y="1214455"/>
                          <a:pt x="6952452" y="1298862"/>
                          <a:pt x="6977870" y="1419332"/>
                        </a:cubicBezTo>
                        <a:cubicBezTo>
                          <a:pt x="6992574" y="1523849"/>
                          <a:pt x="6985013" y="1701383"/>
                          <a:pt x="6977870" y="1805781"/>
                        </a:cubicBezTo>
                        <a:lnTo>
                          <a:pt x="6977870" y="1805781"/>
                        </a:lnTo>
                        <a:cubicBezTo>
                          <a:pt x="6950526" y="1891138"/>
                          <a:pt x="6965803" y="2004165"/>
                          <a:pt x="6977870" y="2169517"/>
                        </a:cubicBezTo>
                        <a:cubicBezTo>
                          <a:pt x="6987660" y="2323455"/>
                          <a:pt x="6916589" y="2480346"/>
                          <a:pt x="6977870" y="2579687"/>
                        </a:cubicBezTo>
                        <a:cubicBezTo>
                          <a:pt x="6973377" y="2600683"/>
                          <a:pt x="6973586" y="2604299"/>
                          <a:pt x="6977870" y="2622427"/>
                        </a:cubicBezTo>
                        <a:cubicBezTo>
                          <a:pt x="7047154" y="2851453"/>
                          <a:pt x="6479912" y="3106950"/>
                          <a:pt x="5814868" y="3095625"/>
                        </a:cubicBezTo>
                        <a:cubicBezTo>
                          <a:pt x="5504534" y="3103152"/>
                          <a:pt x="5131744" y="3068253"/>
                          <a:pt x="4787579" y="3095625"/>
                        </a:cubicBezTo>
                        <a:cubicBezTo>
                          <a:pt x="4518923" y="3096047"/>
                          <a:pt x="4298085" y="3089433"/>
                          <a:pt x="3847512" y="3095625"/>
                        </a:cubicBezTo>
                        <a:cubicBezTo>
                          <a:pt x="3394661" y="3093628"/>
                          <a:pt x="3376054" y="3101713"/>
                          <a:pt x="2907446" y="3095625"/>
                        </a:cubicBezTo>
                        <a:cubicBezTo>
                          <a:pt x="2672381" y="3062103"/>
                          <a:pt x="2338884" y="3113539"/>
                          <a:pt x="2087547" y="3095625"/>
                        </a:cubicBezTo>
                        <a:cubicBezTo>
                          <a:pt x="1809896" y="3051262"/>
                          <a:pt x="1575387" y="3085814"/>
                          <a:pt x="1162979" y="3095625"/>
                        </a:cubicBezTo>
                        <a:lnTo>
                          <a:pt x="1162979" y="3095625"/>
                        </a:lnTo>
                        <a:cubicBezTo>
                          <a:pt x="1162991" y="3095624"/>
                          <a:pt x="1162994" y="3095625"/>
                          <a:pt x="1163001" y="3095625"/>
                        </a:cubicBezTo>
                        <a:cubicBezTo>
                          <a:pt x="571948" y="3035203"/>
                          <a:pt x="69644" y="2971462"/>
                          <a:pt x="0" y="2622427"/>
                        </a:cubicBezTo>
                        <a:cubicBezTo>
                          <a:pt x="5111" y="2609591"/>
                          <a:pt x="-1318" y="2597681"/>
                          <a:pt x="0" y="2579687"/>
                        </a:cubicBezTo>
                        <a:cubicBezTo>
                          <a:pt x="-154228" y="2454549"/>
                          <a:pt x="-294345" y="2375402"/>
                          <a:pt x="-357830" y="2297395"/>
                        </a:cubicBezTo>
                        <a:cubicBezTo>
                          <a:pt x="-426064" y="2209859"/>
                          <a:pt x="-605647" y="2092650"/>
                          <a:pt x="-715661" y="2015102"/>
                        </a:cubicBezTo>
                        <a:cubicBezTo>
                          <a:pt x="-821457" y="1941642"/>
                          <a:pt x="-1036589" y="1799509"/>
                          <a:pt x="-1106691" y="1706618"/>
                        </a:cubicBezTo>
                        <a:cubicBezTo>
                          <a:pt x="-937601" y="1709495"/>
                          <a:pt x="-812940" y="1729340"/>
                          <a:pt x="-564412" y="1755208"/>
                        </a:cubicBezTo>
                        <a:cubicBezTo>
                          <a:pt x="-295177" y="1773851"/>
                          <a:pt x="-108921" y="1801656"/>
                          <a:pt x="0" y="1805781"/>
                        </a:cubicBezTo>
                        <a:cubicBezTo>
                          <a:pt x="16035" y="1707494"/>
                          <a:pt x="20750" y="1575690"/>
                          <a:pt x="0" y="1485960"/>
                        </a:cubicBezTo>
                        <a:cubicBezTo>
                          <a:pt x="16674" y="1420886"/>
                          <a:pt x="20428" y="1299050"/>
                          <a:pt x="0" y="1166141"/>
                        </a:cubicBezTo>
                        <a:cubicBezTo>
                          <a:pt x="-26923" y="1024056"/>
                          <a:pt x="20002" y="983623"/>
                          <a:pt x="0" y="846321"/>
                        </a:cubicBezTo>
                        <a:cubicBezTo>
                          <a:pt x="-20365" y="707251"/>
                          <a:pt x="44066" y="657629"/>
                          <a:pt x="0" y="473197"/>
                        </a:cubicBezTo>
                        <a:close/>
                      </a:path>
                      <a:path w="6977870" h="3095625" stroke="0" extrusionOk="0">
                        <a:moveTo>
                          <a:pt x="0" y="473197"/>
                        </a:moveTo>
                        <a:cubicBezTo>
                          <a:pt x="-54708" y="151751"/>
                          <a:pt x="638555" y="-90816"/>
                          <a:pt x="1163001" y="0"/>
                        </a:cubicBezTo>
                        <a:cubicBezTo>
                          <a:pt x="1162996" y="0"/>
                          <a:pt x="1162990" y="0"/>
                          <a:pt x="1162979" y="0"/>
                        </a:cubicBezTo>
                        <a:lnTo>
                          <a:pt x="1162979" y="0"/>
                        </a:lnTo>
                        <a:cubicBezTo>
                          <a:pt x="1448462" y="-48539"/>
                          <a:pt x="1667306" y="-45122"/>
                          <a:pt x="2052657" y="0"/>
                        </a:cubicBezTo>
                        <a:cubicBezTo>
                          <a:pt x="2453036" y="20147"/>
                          <a:pt x="2555708" y="-7641"/>
                          <a:pt x="2907446" y="0"/>
                        </a:cubicBezTo>
                        <a:cubicBezTo>
                          <a:pt x="3162633" y="-33310"/>
                          <a:pt x="3585546" y="-41048"/>
                          <a:pt x="3789363" y="0"/>
                        </a:cubicBezTo>
                        <a:cubicBezTo>
                          <a:pt x="3968071" y="-6741"/>
                          <a:pt x="4428983" y="-78052"/>
                          <a:pt x="4816654" y="0"/>
                        </a:cubicBezTo>
                        <a:cubicBezTo>
                          <a:pt x="5225250" y="22654"/>
                          <a:pt x="5408409" y="-5282"/>
                          <a:pt x="5814868" y="0"/>
                        </a:cubicBezTo>
                        <a:cubicBezTo>
                          <a:pt x="6477106" y="-19492"/>
                          <a:pt x="6919409" y="128589"/>
                          <a:pt x="6977870" y="473197"/>
                        </a:cubicBezTo>
                        <a:cubicBezTo>
                          <a:pt x="7005661" y="606134"/>
                          <a:pt x="6962355" y="704519"/>
                          <a:pt x="6977870" y="779691"/>
                        </a:cubicBezTo>
                        <a:cubicBezTo>
                          <a:pt x="6992939" y="820014"/>
                          <a:pt x="6996314" y="1019988"/>
                          <a:pt x="6977870" y="1126163"/>
                        </a:cubicBezTo>
                        <a:cubicBezTo>
                          <a:pt x="6961503" y="1237333"/>
                          <a:pt x="6973359" y="1365816"/>
                          <a:pt x="6977870" y="1472635"/>
                        </a:cubicBezTo>
                        <a:cubicBezTo>
                          <a:pt x="6992254" y="1582690"/>
                          <a:pt x="6998119" y="1649808"/>
                          <a:pt x="6977870" y="1805781"/>
                        </a:cubicBezTo>
                        <a:lnTo>
                          <a:pt x="6977870" y="1805781"/>
                        </a:lnTo>
                        <a:cubicBezTo>
                          <a:pt x="6948465" y="2002898"/>
                          <a:pt x="6930921" y="2035883"/>
                          <a:pt x="6977870" y="2200473"/>
                        </a:cubicBezTo>
                        <a:cubicBezTo>
                          <a:pt x="7026549" y="2368094"/>
                          <a:pt x="6999486" y="2432199"/>
                          <a:pt x="6977870" y="2579687"/>
                        </a:cubicBezTo>
                        <a:cubicBezTo>
                          <a:pt x="6972575" y="2595283"/>
                          <a:pt x="6983200" y="2612429"/>
                          <a:pt x="6977870" y="2622427"/>
                        </a:cubicBezTo>
                        <a:cubicBezTo>
                          <a:pt x="6963714" y="2962263"/>
                          <a:pt x="6353099" y="3179104"/>
                          <a:pt x="5814868" y="3095625"/>
                        </a:cubicBezTo>
                        <a:cubicBezTo>
                          <a:pt x="5403162" y="3080589"/>
                          <a:pt x="5076602" y="3059092"/>
                          <a:pt x="4816654" y="3095625"/>
                        </a:cubicBezTo>
                        <a:cubicBezTo>
                          <a:pt x="4559781" y="3138658"/>
                          <a:pt x="4317318" y="3093455"/>
                          <a:pt x="3818438" y="3095625"/>
                        </a:cubicBezTo>
                        <a:cubicBezTo>
                          <a:pt x="3353177" y="3116533"/>
                          <a:pt x="3200497" y="3147324"/>
                          <a:pt x="2907446" y="3095625"/>
                        </a:cubicBezTo>
                        <a:cubicBezTo>
                          <a:pt x="2628601" y="3055729"/>
                          <a:pt x="2227079" y="3130141"/>
                          <a:pt x="2035213" y="3095625"/>
                        </a:cubicBezTo>
                        <a:cubicBezTo>
                          <a:pt x="1814108" y="3056491"/>
                          <a:pt x="1403287" y="3087519"/>
                          <a:pt x="1162979" y="3095625"/>
                        </a:cubicBezTo>
                        <a:lnTo>
                          <a:pt x="1162979" y="3095625"/>
                        </a:lnTo>
                        <a:cubicBezTo>
                          <a:pt x="1162984" y="3095624"/>
                          <a:pt x="1162993" y="3095625"/>
                          <a:pt x="1163001" y="3095625"/>
                        </a:cubicBezTo>
                        <a:cubicBezTo>
                          <a:pt x="459736" y="3040290"/>
                          <a:pt x="-103148" y="2910170"/>
                          <a:pt x="0" y="2622427"/>
                        </a:cubicBezTo>
                        <a:cubicBezTo>
                          <a:pt x="-39" y="2602921"/>
                          <a:pt x="-5009" y="2599970"/>
                          <a:pt x="0" y="2579687"/>
                        </a:cubicBezTo>
                        <a:cubicBezTo>
                          <a:pt x="-117402" y="2487457"/>
                          <a:pt x="-186270" y="2392264"/>
                          <a:pt x="-391031" y="2271202"/>
                        </a:cubicBezTo>
                        <a:cubicBezTo>
                          <a:pt x="-575956" y="2134103"/>
                          <a:pt x="-677651" y="2051383"/>
                          <a:pt x="-759929" y="1980180"/>
                        </a:cubicBezTo>
                        <a:cubicBezTo>
                          <a:pt x="-829395" y="1887026"/>
                          <a:pt x="-976048" y="1802908"/>
                          <a:pt x="-1106691" y="1706618"/>
                        </a:cubicBezTo>
                        <a:cubicBezTo>
                          <a:pt x="-847465" y="1712681"/>
                          <a:pt x="-740862" y="1741999"/>
                          <a:pt x="-564412" y="1755208"/>
                        </a:cubicBezTo>
                        <a:cubicBezTo>
                          <a:pt x="-356507" y="1787273"/>
                          <a:pt x="-171867" y="1789752"/>
                          <a:pt x="0" y="1805781"/>
                        </a:cubicBezTo>
                        <a:cubicBezTo>
                          <a:pt x="10743" y="1646613"/>
                          <a:pt x="27496" y="1614020"/>
                          <a:pt x="0" y="1445983"/>
                        </a:cubicBezTo>
                        <a:cubicBezTo>
                          <a:pt x="-20116" y="1261446"/>
                          <a:pt x="22466" y="1235699"/>
                          <a:pt x="0" y="1139489"/>
                        </a:cubicBezTo>
                        <a:cubicBezTo>
                          <a:pt x="-14412" y="1032711"/>
                          <a:pt x="8426" y="960087"/>
                          <a:pt x="0" y="793017"/>
                        </a:cubicBezTo>
                        <a:cubicBezTo>
                          <a:pt x="-15319" y="620993"/>
                          <a:pt x="-30013" y="562324"/>
                          <a:pt x="0" y="473197"/>
                        </a:cubicBezTo>
                        <a:close/>
                      </a:path>
                      <a:path w="6977870" h="3095625" fill="none" stroke="0" extrusionOk="0">
                        <a:moveTo>
                          <a:pt x="0" y="473197"/>
                        </a:moveTo>
                        <a:cubicBezTo>
                          <a:pt x="-34671" y="214176"/>
                          <a:pt x="578676" y="-59425"/>
                          <a:pt x="1163001" y="0"/>
                        </a:cubicBezTo>
                        <a:cubicBezTo>
                          <a:pt x="1162992" y="0"/>
                          <a:pt x="1162984" y="-1"/>
                          <a:pt x="1162979" y="0"/>
                        </a:cubicBezTo>
                        <a:lnTo>
                          <a:pt x="1162979" y="0"/>
                        </a:lnTo>
                        <a:cubicBezTo>
                          <a:pt x="1408480" y="19439"/>
                          <a:pt x="1765195" y="-39008"/>
                          <a:pt x="2035213" y="0"/>
                        </a:cubicBezTo>
                        <a:cubicBezTo>
                          <a:pt x="2255748" y="9169"/>
                          <a:pt x="2609968" y="58368"/>
                          <a:pt x="2907446" y="0"/>
                        </a:cubicBezTo>
                        <a:cubicBezTo>
                          <a:pt x="3307370" y="-29392"/>
                          <a:pt x="3495983" y="7351"/>
                          <a:pt x="3847512" y="0"/>
                        </a:cubicBezTo>
                        <a:cubicBezTo>
                          <a:pt x="4253230" y="45038"/>
                          <a:pt x="4433630" y="24928"/>
                          <a:pt x="4845727" y="0"/>
                        </a:cubicBezTo>
                        <a:cubicBezTo>
                          <a:pt x="5175568" y="5094"/>
                          <a:pt x="5480468" y="1309"/>
                          <a:pt x="5814868" y="0"/>
                        </a:cubicBezTo>
                        <a:cubicBezTo>
                          <a:pt x="6413732" y="-43091"/>
                          <a:pt x="6905528" y="234170"/>
                          <a:pt x="6977870" y="473197"/>
                        </a:cubicBezTo>
                        <a:cubicBezTo>
                          <a:pt x="6968041" y="572390"/>
                          <a:pt x="6961291" y="683806"/>
                          <a:pt x="6977870" y="766365"/>
                        </a:cubicBezTo>
                        <a:cubicBezTo>
                          <a:pt x="7001831" y="838243"/>
                          <a:pt x="6934113" y="1032028"/>
                          <a:pt x="6977870" y="1126163"/>
                        </a:cubicBezTo>
                        <a:cubicBezTo>
                          <a:pt x="7009294" y="1185950"/>
                          <a:pt x="6940573" y="1295613"/>
                          <a:pt x="6977870" y="1419332"/>
                        </a:cubicBezTo>
                        <a:cubicBezTo>
                          <a:pt x="6991239" y="1540286"/>
                          <a:pt x="6950900" y="1697551"/>
                          <a:pt x="6977870" y="1805781"/>
                        </a:cubicBezTo>
                        <a:lnTo>
                          <a:pt x="6977870" y="1805781"/>
                        </a:lnTo>
                        <a:cubicBezTo>
                          <a:pt x="6945034" y="1917022"/>
                          <a:pt x="6952722" y="2025219"/>
                          <a:pt x="6977870" y="2169517"/>
                        </a:cubicBezTo>
                        <a:cubicBezTo>
                          <a:pt x="7006120" y="2322208"/>
                          <a:pt x="6939031" y="2456723"/>
                          <a:pt x="6977870" y="2579687"/>
                        </a:cubicBezTo>
                        <a:cubicBezTo>
                          <a:pt x="6973682" y="2600671"/>
                          <a:pt x="6973770" y="2604193"/>
                          <a:pt x="6977870" y="2622427"/>
                        </a:cubicBezTo>
                        <a:cubicBezTo>
                          <a:pt x="6924693" y="2877140"/>
                          <a:pt x="6530027" y="3026136"/>
                          <a:pt x="5814868" y="3095625"/>
                        </a:cubicBezTo>
                        <a:cubicBezTo>
                          <a:pt x="5516139" y="3123237"/>
                          <a:pt x="5119074" y="3101386"/>
                          <a:pt x="4787579" y="3095625"/>
                        </a:cubicBezTo>
                        <a:cubicBezTo>
                          <a:pt x="4504924" y="3122798"/>
                          <a:pt x="4275992" y="3049689"/>
                          <a:pt x="3847512" y="3095625"/>
                        </a:cubicBezTo>
                        <a:cubicBezTo>
                          <a:pt x="3396493" y="3096191"/>
                          <a:pt x="3376511" y="3101126"/>
                          <a:pt x="2907446" y="3095625"/>
                        </a:cubicBezTo>
                        <a:cubicBezTo>
                          <a:pt x="2659723" y="3096978"/>
                          <a:pt x="2314083" y="3123007"/>
                          <a:pt x="2087547" y="3095625"/>
                        </a:cubicBezTo>
                        <a:cubicBezTo>
                          <a:pt x="1872349" y="3077640"/>
                          <a:pt x="1624390" y="3102979"/>
                          <a:pt x="1162979" y="3095625"/>
                        </a:cubicBezTo>
                        <a:lnTo>
                          <a:pt x="1162979" y="3095625"/>
                        </a:lnTo>
                        <a:cubicBezTo>
                          <a:pt x="1162987" y="3095624"/>
                          <a:pt x="1162991" y="3095624"/>
                          <a:pt x="1163001" y="3095625"/>
                        </a:cubicBezTo>
                        <a:cubicBezTo>
                          <a:pt x="545086" y="3059100"/>
                          <a:pt x="85618" y="2888815"/>
                          <a:pt x="0" y="2622427"/>
                        </a:cubicBezTo>
                        <a:cubicBezTo>
                          <a:pt x="2133" y="2611959"/>
                          <a:pt x="837" y="2599588"/>
                          <a:pt x="0" y="2579687"/>
                        </a:cubicBezTo>
                        <a:cubicBezTo>
                          <a:pt x="-155147" y="2430511"/>
                          <a:pt x="-301988" y="2356697"/>
                          <a:pt x="-357830" y="2297395"/>
                        </a:cubicBezTo>
                        <a:cubicBezTo>
                          <a:pt x="-379113" y="2241638"/>
                          <a:pt x="-630427" y="2088115"/>
                          <a:pt x="-715661" y="2015102"/>
                        </a:cubicBezTo>
                        <a:cubicBezTo>
                          <a:pt x="-841571" y="1945619"/>
                          <a:pt x="-1024777" y="1766611"/>
                          <a:pt x="-1106691" y="1706618"/>
                        </a:cubicBezTo>
                        <a:cubicBezTo>
                          <a:pt x="-914833" y="1727364"/>
                          <a:pt x="-813460" y="1744164"/>
                          <a:pt x="-564412" y="1755208"/>
                        </a:cubicBezTo>
                        <a:cubicBezTo>
                          <a:pt x="-301452" y="1745794"/>
                          <a:pt x="-126429" y="1794763"/>
                          <a:pt x="0" y="1805781"/>
                        </a:cubicBezTo>
                        <a:cubicBezTo>
                          <a:pt x="30918" y="1715678"/>
                          <a:pt x="14364" y="1562530"/>
                          <a:pt x="0" y="1485960"/>
                        </a:cubicBezTo>
                        <a:cubicBezTo>
                          <a:pt x="-9915" y="1406898"/>
                          <a:pt x="8153" y="1296446"/>
                          <a:pt x="0" y="1166141"/>
                        </a:cubicBezTo>
                        <a:cubicBezTo>
                          <a:pt x="-31572" y="1024914"/>
                          <a:pt x="23454" y="966567"/>
                          <a:pt x="0" y="846321"/>
                        </a:cubicBezTo>
                        <a:cubicBezTo>
                          <a:pt x="-11170" y="711422"/>
                          <a:pt x="56549" y="640567"/>
                          <a:pt x="0" y="4731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ln w="0"/>
                <a:solidFill>
                  <a:srgbClr val="00B050"/>
                </a:solidFill>
                <a:latin typeface="Calibri" panose="020F0502020204030204" pitchFamily="34" charset="0"/>
                <a:cs typeface="Calibri" panose="020F0502020204030204" pitchFamily="34" charset="0"/>
              </a:rPr>
              <a:t>N</a:t>
            </a:r>
            <a:r>
              <a:rPr lang="vi-VN" sz="4000" b="1" dirty="0">
                <a:ln w="0"/>
                <a:solidFill>
                  <a:srgbClr val="00B050"/>
                </a:solidFill>
                <a:latin typeface="Calibri" panose="020F0502020204030204" pitchFamily="34" charset="0"/>
                <a:cs typeface="Calibri" panose="020F0502020204030204" pitchFamily="34" charset="0"/>
              </a:rPr>
              <a:t>êu thêm về một số bộ phận khác của cây có thể dùng làm thức ăn cho người và động vật.</a:t>
            </a:r>
            <a:endParaRPr kumimoji="0" lang="en-US" sz="4000" b="1" i="0" u="none" strike="noStrike" kern="1200" cap="none" spc="0" normalizeH="0" baseline="0" noProof="0" dirty="0">
              <a:ln w="0"/>
              <a:solidFill>
                <a:srgbClr val="00B050"/>
              </a:solidFill>
              <a:effectLst/>
              <a:uLnTx/>
              <a:uFillTx/>
              <a:latin typeface="Calibri" panose="020F0502020204030204" pitchFamily="34" charset="0"/>
              <a:cs typeface="Calibri" panose="020F0502020204030204" pitchFamily="34" charset="0"/>
            </a:endParaRPr>
          </a:p>
        </p:txBody>
      </p:sp>
      <p:pic>
        <p:nvPicPr>
          <p:cNvPr id="6" name="Picture 5" descr="A picture containing toy, doll, lamp, vector graphics&#10;&#10;Description automatically generated">
            <a:extLst>
              <a:ext uri="{FF2B5EF4-FFF2-40B4-BE49-F238E27FC236}">
                <a16:creationId xmlns:a16="http://schemas.microsoft.com/office/drawing/2014/main" id="{DDC226F8-8180-4DD0-8D75-550507C08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0266"/>
            <a:ext cx="5027734" cy="5027734"/>
          </a:xfrm>
          <a:prstGeom prst="rect">
            <a:avLst/>
          </a:prstGeom>
        </p:spPr>
      </p:pic>
    </p:spTree>
    <p:extLst>
      <p:ext uri="{BB962C8B-B14F-4D97-AF65-F5344CB8AC3E}">
        <p14:creationId xmlns:p14="http://schemas.microsoft.com/office/powerpoint/2010/main" val="4158487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7A5E7C-E51F-4829-9243-A10D1551F875}"/>
              </a:ext>
            </a:extLst>
          </p:cNvPr>
          <p:cNvPicPr>
            <a:picLocks noChangeAspect="1"/>
          </p:cNvPicPr>
          <p:nvPr/>
        </p:nvPicPr>
        <p:blipFill>
          <a:blip r:embed="rId3"/>
          <a:stretch>
            <a:fillRect/>
          </a:stretch>
        </p:blipFill>
        <p:spPr>
          <a:xfrm>
            <a:off x="392790" y="386903"/>
            <a:ext cx="3405001" cy="6138821"/>
          </a:xfrm>
          <a:prstGeom prst="rect">
            <a:avLst/>
          </a:prstGeom>
        </p:spPr>
      </p:pic>
      <p:grpSp>
        <p:nvGrpSpPr>
          <p:cNvPr id="13" name="Nhóm 17">
            <a:extLst>
              <a:ext uri="{FF2B5EF4-FFF2-40B4-BE49-F238E27FC236}">
                <a16:creationId xmlns:a16="http://schemas.microsoft.com/office/drawing/2014/main" id="{4C40F2EB-64CD-4E66-B80C-B2A735EBA663}"/>
              </a:ext>
            </a:extLst>
          </p:cNvPr>
          <p:cNvGrpSpPr/>
          <p:nvPr/>
        </p:nvGrpSpPr>
        <p:grpSpPr>
          <a:xfrm>
            <a:off x="3570947" y="386904"/>
            <a:ext cx="7422635" cy="5623372"/>
            <a:chOff x="95154" y="271638"/>
            <a:chExt cx="7494705" cy="6165140"/>
          </a:xfrm>
        </p:grpSpPr>
        <p:grpSp>
          <p:nvGrpSpPr>
            <p:cNvPr id="14" name="Nhóm 18">
              <a:extLst>
                <a:ext uri="{FF2B5EF4-FFF2-40B4-BE49-F238E27FC236}">
                  <a16:creationId xmlns:a16="http://schemas.microsoft.com/office/drawing/2014/main" id="{0FA9DDF1-8643-40D4-8DE5-F497C654A2F2}"/>
                </a:ext>
              </a:extLst>
            </p:cNvPr>
            <p:cNvGrpSpPr/>
            <p:nvPr/>
          </p:nvGrpSpPr>
          <p:grpSpPr>
            <a:xfrm>
              <a:off x="95154" y="271638"/>
              <a:ext cx="7494705" cy="6165140"/>
              <a:chOff x="95154" y="271638"/>
              <a:chExt cx="7494705" cy="6165140"/>
            </a:xfrm>
          </p:grpSpPr>
          <p:grpSp>
            <p:nvGrpSpPr>
              <p:cNvPr id="16" name="Nhóm 20">
                <a:extLst>
                  <a:ext uri="{FF2B5EF4-FFF2-40B4-BE49-F238E27FC236}">
                    <a16:creationId xmlns:a16="http://schemas.microsoft.com/office/drawing/2014/main" id="{BF14C4A9-F146-41FA-BDC6-BB08D22A673E}"/>
                  </a:ext>
                </a:extLst>
              </p:cNvPr>
              <p:cNvGrpSpPr/>
              <p:nvPr/>
            </p:nvGrpSpPr>
            <p:grpSpPr>
              <a:xfrm>
                <a:off x="623305" y="973374"/>
                <a:ext cx="6966554" cy="5463404"/>
                <a:chOff x="600445" y="773379"/>
                <a:chExt cx="6966554" cy="5463404"/>
              </a:xfrm>
            </p:grpSpPr>
            <p:sp>
              <p:nvSpPr>
                <p:cNvPr id="18" name="Hình chữ nhật: Góc Tròn 22">
                  <a:extLst>
                    <a:ext uri="{FF2B5EF4-FFF2-40B4-BE49-F238E27FC236}">
                      <a16:creationId xmlns:a16="http://schemas.microsoft.com/office/drawing/2014/main" id="{6A2EADA9-2489-4571-8E76-A0C48614C96C}"/>
                    </a:ext>
                  </a:extLst>
                </p:cNvPr>
                <p:cNvSpPr/>
                <p:nvPr/>
              </p:nvSpPr>
              <p:spPr>
                <a:xfrm>
                  <a:off x="786327" y="892001"/>
                  <a:ext cx="6596309" cy="5065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a:extLst>
                    <a:ext uri="{FF2B5EF4-FFF2-40B4-BE49-F238E27FC236}">
                      <a16:creationId xmlns:a16="http://schemas.microsoft.com/office/drawing/2014/main" id="{86787CDD-40CA-48F1-844A-CC9581C9251A}"/>
                    </a:ext>
                  </a:extLst>
                </p:cNvPr>
                <p:cNvSpPr/>
                <p:nvPr/>
              </p:nvSpPr>
              <p:spPr>
                <a:xfrm>
                  <a:off x="600445" y="773379"/>
                  <a:ext cx="6966554" cy="546340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a:extLst>
                  <a:ext uri="{FF2B5EF4-FFF2-40B4-BE49-F238E27FC236}">
                    <a16:creationId xmlns:a16="http://schemas.microsoft.com/office/drawing/2014/main" id="{82BDBFD6-B4C6-4788-BFF0-878D65D917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54" y="271638"/>
                <a:ext cx="1657543" cy="1495205"/>
              </a:xfrm>
              <a:prstGeom prst="rect">
                <a:avLst/>
              </a:prstGeom>
              <a:effectLst>
                <a:outerShdw blurRad="50800" dist="38100" dir="5400000" algn="t" rotWithShape="0">
                  <a:prstClr val="black">
                    <a:alpha val="40000"/>
                  </a:prstClr>
                </a:outerShdw>
              </a:effectLst>
            </p:spPr>
          </p:pic>
        </p:grpSp>
        <p:sp>
          <p:nvSpPr>
            <p:cNvPr id="15" name="Hộp Văn bản 19">
              <a:extLst>
                <a:ext uri="{FF2B5EF4-FFF2-40B4-BE49-F238E27FC236}">
                  <a16:creationId xmlns:a16="http://schemas.microsoft.com/office/drawing/2014/main" id="{2203BE9F-97F1-48C1-B47D-20E2E1AEED16}"/>
                </a:ext>
              </a:extLst>
            </p:cNvPr>
            <p:cNvSpPr txBox="1"/>
            <p:nvPr/>
          </p:nvSpPr>
          <p:spPr>
            <a:xfrm>
              <a:off x="1242934" y="1667103"/>
              <a:ext cx="5998102" cy="415037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Gần như tất cả các bộ phận của thực vật đều có thể dùng làm thức ăn cho người và động vật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54831562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D1E25C-D2EF-BD52-2B1C-650F5A75F0BD}"/>
              </a:ext>
            </a:extLst>
          </p:cNvPr>
          <p:cNvPicPr>
            <a:picLocks noChangeAspect="1"/>
          </p:cNvPicPr>
          <p:nvPr/>
        </p:nvPicPr>
        <p:blipFill>
          <a:blip r:embed="rId2"/>
          <a:stretch>
            <a:fillRect/>
          </a:stretch>
        </p:blipFill>
        <p:spPr>
          <a:xfrm>
            <a:off x="6038850" y="381000"/>
            <a:ext cx="6042539" cy="3457575"/>
          </a:xfrm>
          <a:prstGeom prst="rect">
            <a:avLst/>
          </a:prstGeom>
        </p:spPr>
      </p:pic>
      <p:pic>
        <p:nvPicPr>
          <p:cNvPr id="3" name="Picture 2">
            <a:extLst>
              <a:ext uri="{FF2B5EF4-FFF2-40B4-BE49-F238E27FC236}">
                <a16:creationId xmlns:a16="http://schemas.microsoft.com/office/drawing/2014/main" id="{F83895F5-5AD9-4E5B-BF25-6BFF78E386E5}"/>
              </a:ext>
            </a:extLst>
          </p:cNvPr>
          <p:cNvPicPr>
            <a:picLocks noChangeAspect="1"/>
          </p:cNvPicPr>
          <p:nvPr/>
        </p:nvPicPr>
        <p:blipFill>
          <a:blip r:embed="rId3"/>
          <a:stretch>
            <a:fillRect/>
          </a:stretch>
        </p:blipFill>
        <p:spPr>
          <a:xfrm>
            <a:off x="704850" y="304800"/>
            <a:ext cx="4876800" cy="3448050"/>
          </a:xfrm>
          <a:prstGeom prst="rect">
            <a:avLst/>
          </a:prstGeom>
        </p:spPr>
      </p:pic>
      <p:pic>
        <p:nvPicPr>
          <p:cNvPr id="4" name="Picture 3">
            <a:extLst>
              <a:ext uri="{FF2B5EF4-FFF2-40B4-BE49-F238E27FC236}">
                <a16:creationId xmlns:a16="http://schemas.microsoft.com/office/drawing/2014/main" id="{97F60799-FE6A-2518-1B68-2C1FC3AACE38}"/>
              </a:ext>
            </a:extLst>
          </p:cNvPr>
          <p:cNvPicPr>
            <a:picLocks noChangeAspect="1"/>
          </p:cNvPicPr>
          <p:nvPr/>
        </p:nvPicPr>
        <p:blipFill>
          <a:blip r:embed="rId4"/>
          <a:stretch>
            <a:fillRect/>
          </a:stretch>
        </p:blipFill>
        <p:spPr>
          <a:xfrm>
            <a:off x="4505325" y="4001689"/>
            <a:ext cx="3810000" cy="2756297"/>
          </a:xfrm>
          <a:prstGeom prst="rect">
            <a:avLst/>
          </a:prstGeom>
        </p:spPr>
      </p:pic>
    </p:spTree>
    <p:extLst>
      <p:ext uri="{BB962C8B-B14F-4D97-AF65-F5344CB8AC3E}">
        <p14:creationId xmlns:p14="http://schemas.microsoft.com/office/powerpoint/2010/main" val="1302197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D75CB48-1B7D-51D6-2092-1807B3FE1E7E}"/>
              </a:ext>
            </a:extLst>
          </p:cNvPr>
          <p:cNvSpPr/>
          <p:nvPr/>
        </p:nvSpPr>
        <p:spPr>
          <a:xfrm>
            <a:off x="1857375" y="266701"/>
            <a:ext cx="8210549" cy="866774"/>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ln w="0"/>
                <a:solidFill>
                  <a:srgbClr val="00206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Quan sát hình 3 và trả lời các câu hỏi:</a:t>
            </a:r>
          </a:p>
        </p:txBody>
      </p:sp>
      <p:pic>
        <p:nvPicPr>
          <p:cNvPr id="5" name="Picture 4">
            <a:extLst>
              <a:ext uri="{FF2B5EF4-FFF2-40B4-BE49-F238E27FC236}">
                <a16:creationId xmlns:a16="http://schemas.microsoft.com/office/drawing/2014/main" id="{E1A7C957-AC5C-A501-653D-0045D8E1F26B}"/>
              </a:ext>
            </a:extLst>
          </p:cNvPr>
          <p:cNvPicPr>
            <a:picLocks noChangeAspect="1"/>
          </p:cNvPicPr>
          <p:nvPr/>
        </p:nvPicPr>
        <p:blipFill>
          <a:blip r:embed="rId3"/>
          <a:stretch>
            <a:fillRect/>
          </a:stretch>
        </p:blipFill>
        <p:spPr>
          <a:xfrm>
            <a:off x="700087" y="2157413"/>
            <a:ext cx="5700453" cy="3119438"/>
          </a:xfrm>
          <a:prstGeom prst="rect">
            <a:avLst/>
          </a:prstGeom>
        </p:spPr>
      </p:pic>
      <p:grpSp>
        <p:nvGrpSpPr>
          <p:cNvPr id="6" name="Nhóm 16">
            <a:extLst>
              <a:ext uri="{FF2B5EF4-FFF2-40B4-BE49-F238E27FC236}">
                <a16:creationId xmlns:a16="http://schemas.microsoft.com/office/drawing/2014/main" id="{8A6685C8-4EA3-35DB-4044-AE3135DA7EBB}"/>
              </a:ext>
            </a:extLst>
          </p:cNvPr>
          <p:cNvGrpSpPr/>
          <p:nvPr/>
        </p:nvGrpSpPr>
        <p:grpSpPr>
          <a:xfrm>
            <a:off x="6556404" y="2150975"/>
            <a:ext cx="5130772" cy="1249032"/>
            <a:chOff x="594581" y="569046"/>
            <a:chExt cx="7895688" cy="936467"/>
          </a:xfrm>
        </p:grpSpPr>
        <p:grpSp>
          <p:nvGrpSpPr>
            <p:cNvPr id="9" name="Group 2">
              <a:extLst>
                <a:ext uri="{FF2B5EF4-FFF2-40B4-BE49-F238E27FC236}">
                  <a16:creationId xmlns:a16="http://schemas.microsoft.com/office/drawing/2014/main" id="{39134ACE-2492-A1A7-A5B8-EE6CA23D8502}"/>
                </a:ext>
              </a:extLst>
            </p:cNvPr>
            <p:cNvGrpSpPr/>
            <p:nvPr/>
          </p:nvGrpSpPr>
          <p:grpSpPr>
            <a:xfrm>
              <a:off x="618349" y="569046"/>
              <a:ext cx="7871920" cy="936467"/>
              <a:chOff x="1284514" y="563845"/>
              <a:chExt cx="5090722" cy="1313094"/>
            </a:xfrm>
          </p:grpSpPr>
          <p:sp>
            <p:nvSpPr>
              <p:cNvPr id="11" name="椭圆 31">
                <a:extLst>
                  <a:ext uri="{FF2B5EF4-FFF2-40B4-BE49-F238E27FC236}">
                    <a16:creationId xmlns:a16="http://schemas.microsoft.com/office/drawing/2014/main" id="{71E83319-C637-C2A7-287E-3D8DD6CE0073}"/>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6">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2" name="Hộp Văn bản 9">
                <a:extLst>
                  <a:ext uri="{FF2B5EF4-FFF2-40B4-BE49-F238E27FC236}">
                    <a16:creationId xmlns:a16="http://schemas.microsoft.com/office/drawing/2014/main" id="{029FD82E-5A11-25A5-6EF9-8DA01317CE3D}"/>
                  </a:ext>
                </a:extLst>
              </p:cNvPr>
              <p:cNvSpPr txBox="1"/>
              <p:nvPr/>
            </p:nvSpPr>
            <p:spPr>
              <a:xfrm>
                <a:off x="1918508" y="568181"/>
                <a:ext cx="4347528" cy="1261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“Thức ăn” của cây lúa trong hình là gì?</a:t>
                </a:r>
              </a:p>
            </p:txBody>
          </p:sp>
        </p:grpSp>
        <p:pic>
          <p:nvPicPr>
            <p:cNvPr id="10" name="Picture 3">
              <a:extLst>
                <a:ext uri="{FF2B5EF4-FFF2-40B4-BE49-F238E27FC236}">
                  <a16:creationId xmlns:a16="http://schemas.microsoft.com/office/drawing/2014/main" id="{5132382C-0224-F919-F14E-730B40B938A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2002" t="23324" r="40716" b="25704"/>
            <a:stretch/>
          </p:blipFill>
          <p:spPr>
            <a:xfrm>
              <a:off x="594581" y="698848"/>
              <a:ext cx="880964" cy="777148"/>
            </a:xfrm>
            <a:prstGeom prst="rect">
              <a:avLst/>
            </a:prstGeom>
          </p:spPr>
        </p:pic>
      </p:grpSp>
      <p:grpSp>
        <p:nvGrpSpPr>
          <p:cNvPr id="13" name="Nhóm 16">
            <a:extLst>
              <a:ext uri="{FF2B5EF4-FFF2-40B4-BE49-F238E27FC236}">
                <a16:creationId xmlns:a16="http://schemas.microsoft.com/office/drawing/2014/main" id="{EC9241DB-FA36-62F2-9A90-8C423EED6633}"/>
              </a:ext>
            </a:extLst>
          </p:cNvPr>
          <p:cNvGrpSpPr/>
          <p:nvPr/>
        </p:nvGrpSpPr>
        <p:grpSpPr>
          <a:xfrm>
            <a:off x="6594504" y="3903575"/>
            <a:ext cx="5130772" cy="1249032"/>
            <a:chOff x="594581" y="569046"/>
            <a:chExt cx="7895688" cy="936467"/>
          </a:xfrm>
        </p:grpSpPr>
        <p:grpSp>
          <p:nvGrpSpPr>
            <p:cNvPr id="14" name="Group 2">
              <a:extLst>
                <a:ext uri="{FF2B5EF4-FFF2-40B4-BE49-F238E27FC236}">
                  <a16:creationId xmlns:a16="http://schemas.microsoft.com/office/drawing/2014/main" id="{BC0DAAB4-9D0F-B463-8219-BC2C71294216}"/>
                </a:ext>
              </a:extLst>
            </p:cNvPr>
            <p:cNvGrpSpPr/>
            <p:nvPr/>
          </p:nvGrpSpPr>
          <p:grpSpPr>
            <a:xfrm>
              <a:off x="618349" y="569046"/>
              <a:ext cx="7871920" cy="936467"/>
              <a:chOff x="1284514" y="563845"/>
              <a:chExt cx="5090722" cy="1313094"/>
            </a:xfrm>
          </p:grpSpPr>
          <p:sp>
            <p:nvSpPr>
              <p:cNvPr id="16" name="椭圆 31">
                <a:extLst>
                  <a:ext uri="{FF2B5EF4-FFF2-40B4-BE49-F238E27FC236}">
                    <a16:creationId xmlns:a16="http://schemas.microsoft.com/office/drawing/2014/main" id="{9483026E-4327-E862-5645-8B4F01958C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6">
                  <a:lumMod val="20000"/>
                  <a:lumOff val="80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7" name="Hộp Văn bản 9">
                <a:extLst>
                  <a:ext uri="{FF2B5EF4-FFF2-40B4-BE49-F238E27FC236}">
                    <a16:creationId xmlns:a16="http://schemas.microsoft.com/office/drawing/2014/main" id="{8E71C4F8-338C-6510-D6A8-DA988B789D69}"/>
                  </a:ext>
                </a:extLst>
              </p:cNvPr>
              <p:cNvSpPr txBox="1"/>
              <p:nvPr/>
            </p:nvSpPr>
            <p:spPr>
              <a:xfrm>
                <a:off x="1918508" y="568181"/>
                <a:ext cx="4347528" cy="12618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 ăn của gà và cáo là gì?</a:t>
                </a:r>
              </a:p>
            </p:txBody>
          </p:sp>
        </p:grpSp>
        <p:pic>
          <p:nvPicPr>
            <p:cNvPr id="15" name="Picture 3">
              <a:extLst>
                <a:ext uri="{FF2B5EF4-FFF2-40B4-BE49-F238E27FC236}">
                  <a16:creationId xmlns:a16="http://schemas.microsoft.com/office/drawing/2014/main" id="{A7386A85-68E8-4A72-3659-66258D1248B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2002" t="23324" r="40716" b="25704"/>
            <a:stretch/>
          </p:blipFill>
          <p:spPr>
            <a:xfrm>
              <a:off x="594581" y="698848"/>
              <a:ext cx="880964" cy="777148"/>
            </a:xfrm>
            <a:prstGeom prst="rect">
              <a:avLst/>
            </a:prstGeom>
          </p:spPr>
        </p:pic>
      </p:grpSp>
    </p:spTree>
    <p:extLst>
      <p:ext uri="{BB962C8B-B14F-4D97-AF65-F5344CB8AC3E}">
        <p14:creationId xmlns:p14="http://schemas.microsoft.com/office/powerpoint/2010/main" val="2235043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a:extLst>
              <a:ext uri="{FF2B5EF4-FFF2-40B4-BE49-F238E27FC236}">
                <a16:creationId xmlns:a16="http://schemas.microsoft.com/office/drawing/2014/main" id="{D2E6766A-C108-43C1-84E9-BBAD340803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20" y="-428671"/>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9" name="Picture 7" descr="A group of kids reading books&#10;&#10;Description automatically generated with medium confidence">
            <a:extLst>
              <a:ext uri="{FF2B5EF4-FFF2-40B4-BE49-F238E27FC236}">
                <a16:creationId xmlns:a16="http://schemas.microsoft.com/office/drawing/2014/main" id="{C1D502B7-8FF1-4B76-B3CC-A0601B9AD7C9}"/>
              </a:ext>
            </a:extLst>
          </p:cNvPr>
          <p:cNvPicPr>
            <a:picLocks noChangeAspect="1"/>
          </p:cNvPicPr>
          <p:nvPr/>
        </p:nvPicPr>
        <p:blipFill rotWithShape="1">
          <a:blip r:embed="rId3">
            <a:extLst>
              <a:ext uri="{28A0092B-C50C-407E-A947-70E740481C1C}">
                <a14:useLocalDpi xmlns:a14="http://schemas.microsoft.com/office/drawing/2010/main" val="0"/>
              </a:ext>
            </a:extLst>
          </a:blip>
          <a:srcRect r="41578"/>
          <a:stretch/>
        </p:blipFill>
        <p:spPr>
          <a:xfrm>
            <a:off x="695567" y="1878623"/>
            <a:ext cx="6452967" cy="4558649"/>
          </a:xfrm>
          <a:prstGeom prst="rect">
            <a:avLst/>
          </a:prstGeom>
        </p:spPr>
      </p:pic>
      <p:sp>
        <p:nvSpPr>
          <p:cNvPr id="12" name="TextBox 9">
            <a:extLst>
              <a:ext uri="{FF2B5EF4-FFF2-40B4-BE49-F238E27FC236}">
                <a16:creationId xmlns:a16="http://schemas.microsoft.com/office/drawing/2014/main" id="{643FCCCB-4EF8-49B5-A7D1-3E89BC943E15}"/>
              </a:ext>
            </a:extLst>
          </p:cNvPr>
          <p:cNvSpPr txBox="1"/>
          <p:nvPr/>
        </p:nvSpPr>
        <p:spPr>
          <a:xfrm>
            <a:off x="5423064" y="546975"/>
            <a:ext cx="6073369"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800" b="1" i="0" u="none" strike="noStrike" kern="0" cap="none" spc="0" normalizeH="0" baseline="0" noProof="0" dirty="0">
                <a:ln w="28575">
                  <a:solidFill>
                    <a:srgbClr val="002060"/>
                  </a:solidFill>
                </a:ln>
                <a:solidFill>
                  <a:srgbClr val="FFFF00"/>
                </a:solidFill>
                <a:effectLst/>
                <a:uLnTx/>
                <a:uFillTx/>
                <a:cs typeface="Arial"/>
                <a:sym typeface="Arial"/>
              </a:rPr>
              <a:t>THẢO LUẬN </a:t>
            </a:r>
            <a:r>
              <a:rPr kumimoji="0" lang="vi-VN" sz="8800" b="1" i="0" u="none" strike="noStrike" kern="0" cap="none" spc="0" normalizeH="0" baseline="0" noProof="0" dirty="0">
                <a:ln w="28575">
                  <a:solidFill>
                    <a:srgbClr val="002060"/>
                  </a:solidFill>
                </a:ln>
                <a:solidFill>
                  <a:srgbClr val="FFFF00"/>
                </a:solidFill>
                <a:effectLst/>
                <a:uLnTx/>
                <a:uFillTx/>
                <a:cs typeface="Arial"/>
                <a:sym typeface="Arial"/>
              </a:rPr>
              <a:t>NHÓM</a:t>
            </a:r>
            <a:r>
              <a:rPr kumimoji="0" lang="en-US" sz="8800" b="1" i="0" u="none" strike="noStrike" kern="0" cap="none" spc="0" normalizeH="0" noProof="0" dirty="0">
                <a:ln w="28575">
                  <a:solidFill>
                    <a:srgbClr val="002060"/>
                  </a:solidFill>
                </a:ln>
                <a:solidFill>
                  <a:srgbClr val="FFFF00"/>
                </a:solidFill>
                <a:effectLst/>
                <a:uLnTx/>
                <a:uFillTx/>
                <a:cs typeface="Arial"/>
                <a:sym typeface="Arial"/>
              </a:rPr>
              <a:t> 4</a:t>
            </a:r>
            <a:endParaRPr kumimoji="0" lang="en-US" sz="8800" b="1" i="0" u="none" strike="noStrike" kern="0" cap="none" spc="0" normalizeH="0" baseline="0" noProof="0" dirty="0">
              <a:ln w="28575">
                <a:solidFill>
                  <a:srgbClr val="002060"/>
                </a:solidFill>
              </a:ln>
              <a:solidFill>
                <a:srgbClr val="FFFF00"/>
              </a:solidFill>
              <a:effectLst/>
              <a:uLnTx/>
              <a:uFillTx/>
              <a:cs typeface="Arial"/>
              <a:sym typeface="Arial"/>
            </a:endParaRPr>
          </a:p>
        </p:txBody>
      </p:sp>
    </p:spTree>
    <p:extLst>
      <p:ext uri="{BB962C8B-B14F-4D97-AF65-F5344CB8AC3E}">
        <p14:creationId xmlns:p14="http://schemas.microsoft.com/office/powerpoint/2010/main" val="1265720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80">
                                          <p:stCondLst>
                                            <p:cond delay="0"/>
                                          </p:stCondLst>
                                        </p:cTn>
                                        <p:tgtEl>
                                          <p:spTgt spid="12"/>
                                        </p:tgtEl>
                                      </p:cBhvr>
                                    </p:animEffect>
                                    <p:anim calcmode="lin" valueType="num">
                                      <p:cBhvr>
                                        <p:cTn id="13"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8" dur="26">
                                          <p:stCondLst>
                                            <p:cond delay="650"/>
                                          </p:stCondLst>
                                        </p:cTn>
                                        <p:tgtEl>
                                          <p:spTgt spid="12"/>
                                        </p:tgtEl>
                                      </p:cBhvr>
                                      <p:to x="100000" y="60000"/>
                                    </p:animScale>
                                    <p:animScale>
                                      <p:cBhvr>
                                        <p:cTn id="19" dur="166" decel="50000">
                                          <p:stCondLst>
                                            <p:cond delay="676"/>
                                          </p:stCondLst>
                                        </p:cTn>
                                        <p:tgtEl>
                                          <p:spTgt spid="12"/>
                                        </p:tgtEl>
                                      </p:cBhvr>
                                      <p:to x="100000" y="100000"/>
                                    </p:animScale>
                                    <p:animScale>
                                      <p:cBhvr>
                                        <p:cTn id="20" dur="26">
                                          <p:stCondLst>
                                            <p:cond delay="1312"/>
                                          </p:stCondLst>
                                        </p:cTn>
                                        <p:tgtEl>
                                          <p:spTgt spid="12"/>
                                        </p:tgtEl>
                                      </p:cBhvr>
                                      <p:to x="100000" y="80000"/>
                                    </p:animScale>
                                    <p:animScale>
                                      <p:cBhvr>
                                        <p:cTn id="21" dur="166" decel="50000">
                                          <p:stCondLst>
                                            <p:cond delay="1338"/>
                                          </p:stCondLst>
                                        </p:cTn>
                                        <p:tgtEl>
                                          <p:spTgt spid="12"/>
                                        </p:tgtEl>
                                      </p:cBhvr>
                                      <p:to x="100000" y="100000"/>
                                    </p:animScale>
                                    <p:animScale>
                                      <p:cBhvr>
                                        <p:cTn id="22" dur="26">
                                          <p:stCondLst>
                                            <p:cond delay="1642"/>
                                          </p:stCondLst>
                                        </p:cTn>
                                        <p:tgtEl>
                                          <p:spTgt spid="12"/>
                                        </p:tgtEl>
                                      </p:cBhvr>
                                      <p:to x="100000" y="90000"/>
                                    </p:animScale>
                                    <p:animScale>
                                      <p:cBhvr>
                                        <p:cTn id="23" dur="166" decel="50000">
                                          <p:stCondLst>
                                            <p:cond delay="1668"/>
                                          </p:stCondLst>
                                        </p:cTn>
                                        <p:tgtEl>
                                          <p:spTgt spid="12"/>
                                        </p:tgtEl>
                                      </p:cBhvr>
                                      <p:to x="100000" y="100000"/>
                                    </p:animScale>
                                    <p:animScale>
                                      <p:cBhvr>
                                        <p:cTn id="24" dur="26">
                                          <p:stCondLst>
                                            <p:cond delay="1808"/>
                                          </p:stCondLst>
                                        </p:cTn>
                                        <p:tgtEl>
                                          <p:spTgt spid="12"/>
                                        </p:tgtEl>
                                      </p:cBhvr>
                                      <p:to x="100000" y="95000"/>
                                    </p:animScale>
                                    <p:animScale>
                                      <p:cBhvr>
                                        <p:cTn id="25" dur="166" decel="50000">
                                          <p:stCondLst>
                                            <p:cond delay="1834"/>
                                          </p:stCondLst>
                                        </p:cTn>
                                        <p:tgtEl>
                                          <p:spTgt spid="12"/>
                                        </p:tgtEl>
                                      </p:cBhvr>
                                      <p:to x="100000" y="100000"/>
                                    </p:animScale>
                                  </p:childTnLst>
                                </p:cTn>
                              </p:par>
                            </p:childTnLst>
                          </p:cTn>
                        </p:par>
                        <p:par>
                          <p:cTn id="26" fill="hold">
                            <p:stCondLst>
                              <p:cond delay="2500"/>
                            </p:stCondLst>
                            <p:childTnLst>
                              <p:par>
                                <p:cTn id="27" presetID="32" presetClass="emph" presetSubtype="0" fill="hold" grpId="1" nodeType="afterEffect">
                                  <p:stCondLst>
                                    <p:cond delay="0"/>
                                  </p:stCondLst>
                                  <p:childTnLst>
                                    <p:animRot by="120000">
                                      <p:cBhvr>
                                        <p:cTn id="28" dur="100" fill="hold">
                                          <p:stCondLst>
                                            <p:cond delay="0"/>
                                          </p:stCondLst>
                                        </p:cTn>
                                        <p:tgtEl>
                                          <p:spTgt spid="12"/>
                                        </p:tgtEl>
                                        <p:attrNameLst>
                                          <p:attrName>r</p:attrName>
                                        </p:attrNameLst>
                                      </p:cBhvr>
                                    </p:animRot>
                                    <p:animRot by="-240000">
                                      <p:cBhvr>
                                        <p:cTn id="29" dur="200" fill="hold">
                                          <p:stCondLst>
                                            <p:cond delay="200"/>
                                          </p:stCondLst>
                                        </p:cTn>
                                        <p:tgtEl>
                                          <p:spTgt spid="12"/>
                                        </p:tgtEl>
                                        <p:attrNameLst>
                                          <p:attrName>r</p:attrName>
                                        </p:attrNameLst>
                                      </p:cBhvr>
                                    </p:animRot>
                                    <p:animRot by="240000">
                                      <p:cBhvr>
                                        <p:cTn id="30" dur="200" fill="hold">
                                          <p:stCondLst>
                                            <p:cond delay="400"/>
                                          </p:stCondLst>
                                        </p:cTn>
                                        <p:tgtEl>
                                          <p:spTgt spid="12"/>
                                        </p:tgtEl>
                                        <p:attrNameLst>
                                          <p:attrName>r</p:attrName>
                                        </p:attrNameLst>
                                      </p:cBhvr>
                                    </p:animRot>
                                    <p:animRot by="-240000">
                                      <p:cBhvr>
                                        <p:cTn id="31" dur="200" fill="hold">
                                          <p:stCondLst>
                                            <p:cond delay="600"/>
                                          </p:stCondLst>
                                        </p:cTn>
                                        <p:tgtEl>
                                          <p:spTgt spid="12"/>
                                        </p:tgtEl>
                                        <p:attrNameLst>
                                          <p:attrName>r</p:attrName>
                                        </p:attrNameLst>
                                      </p:cBhvr>
                                    </p:animRot>
                                    <p:animRot by="120000">
                                      <p:cBhvr>
                                        <p:cTn id="3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981B371A-AAEC-FD44-4448-82F68F580944}"/>
              </a:ext>
            </a:extLst>
          </p:cNvPr>
          <p:cNvPicPr>
            <a:picLocks noChangeAspect="1"/>
          </p:cNvPicPr>
          <p:nvPr/>
        </p:nvPicPr>
        <p:blipFill>
          <a:blip r:embed="rId6"/>
          <a:stretch>
            <a:fillRect/>
          </a:stretch>
        </p:blipFill>
        <p:spPr>
          <a:xfrm>
            <a:off x="3956125" y="1726227"/>
            <a:ext cx="4127350" cy="1938696"/>
          </a:xfrm>
          <a:prstGeom prst="rect">
            <a:avLst/>
          </a:prstGeom>
        </p:spPr>
      </p:pic>
    </p:spTree>
    <p:extLst>
      <p:ext uri="{BB962C8B-B14F-4D97-AF65-F5344CB8AC3E}">
        <p14:creationId xmlns:p14="http://schemas.microsoft.com/office/powerpoint/2010/main" val="2657163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a:extLst>
              <a:ext uri="{FF2B5EF4-FFF2-40B4-BE49-F238E27FC236}">
                <a16:creationId xmlns:a16="http://schemas.microsoft.com/office/drawing/2014/main" id="{21BD2624-FEC8-A896-55AA-0400A8C654B0}"/>
              </a:ext>
            </a:extLst>
          </p:cNvPr>
          <p:cNvGrpSpPr/>
          <p:nvPr/>
        </p:nvGrpSpPr>
        <p:grpSpPr>
          <a:xfrm>
            <a:off x="1171575" y="657225"/>
            <a:ext cx="9429750" cy="1331811"/>
            <a:chOff x="618349" y="548878"/>
            <a:chExt cx="7871920" cy="998531"/>
          </a:xfrm>
        </p:grpSpPr>
        <p:grpSp>
          <p:nvGrpSpPr>
            <p:cNvPr id="10" name="Group 2">
              <a:extLst>
                <a:ext uri="{FF2B5EF4-FFF2-40B4-BE49-F238E27FC236}">
                  <a16:creationId xmlns:a16="http://schemas.microsoft.com/office/drawing/2014/main" id="{360F385F-7FB2-8257-AE47-BFFEA6D92342}"/>
                </a:ext>
              </a:extLst>
            </p:cNvPr>
            <p:cNvGrpSpPr/>
            <p:nvPr/>
          </p:nvGrpSpPr>
          <p:grpSpPr>
            <a:xfrm>
              <a:off x="618349" y="569046"/>
              <a:ext cx="7871920" cy="936467"/>
              <a:chOff x="1284514" y="563845"/>
              <a:chExt cx="5090722" cy="1313094"/>
            </a:xfrm>
          </p:grpSpPr>
          <p:sp>
            <p:nvSpPr>
              <p:cNvPr id="12" name="椭圆 31">
                <a:extLst>
                  <a:ext uri="{FF2B5EF4-FFF2-40B4-BE49-F238E27FC236}">
                    <a16:creationId xmlns:a16="http://schemas.microsoft.com/office/drawing/2014/main" id="{4F198D2B-EE55-AFC9-DCF3-BB291F1F13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2662BA76-79C7-3430-A131-4BA1BFD35008}"/>
                  </a:ext>
                </a:extLst>
              </p:cNvPr>
              <p:cNvSpPr txBox="1"/>
              <p:nvPr/>
            </p:nvSpPr>
            <p:spPr>
              <a:xfrm>
                <a:off x="1872229" y="788478"/>
                <a:ext cx="4347528" cy="6794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“Thức ăn” của cây lúa trong hình là gì?</a:t>
                </a:r>
              </a:p>
            </p:txBody>
          </p:sp>
        </p:grpSp>
        <p:pic>
          <p:nvPicPr>
            <p:cNvPr id="11" name="Picture 3">
              <a:extLst>
                <a:ext uri="{FF2B5EF4-FFF2-40B4-BE49-F238E27FC236}">
                  <a16:creationId xmlns:a16="http://schemas.microsoft.com/office/drawing/2014/main" id="{F10004D2-81E6-5EB4-8581-8FDA2258E29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2002" t="23324" r="40716" b="25704"/>
            <a:stretch/>
          </p:blipFill>
          <p:spPr>
            <a:xfrm>
              <a:off x="772224" y="548878"/>
              <a:ext cx="582782" cy="998531"/>
            </a:xfrm>
            <a:prstGeom prst="rect">
              <a:avLst/>
            </a:prstGeom>
          </p:spPr>
        </p:pic>
      </p:grpSp>
      <p:sp>
        <p:nvSpPr>
          <p:cNvPr id="14" name="Rectangle: Rounded Corners 26">
            <a:extLst>
              <a:ext uri="{FF2B5EF4-FFF2-40B4-BE49-F238E27FC236}">
                <a16:creationId xmlns:a16="http://schemas.microsoft.com/office/drawing/2014/main" id="{78207BA8-CD5B-B956-2987-DCA78892DF6D}"/>
              </a:ext>
            </a:extLst>
          </p:cNvPr>
          <p:cNvSpPr/>
          <p:nvPr/>
        </p:nvSpPr>
        <p:spPr>
          <a:xfrm>
            <a:off x="647701" y="2552700"/>
            <a:ext cx="7410450" cy="3305175"/>
          </a:xfrm>
          <a:custGeom>
            <a:avLst/>
            <a:gdLst>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 name="connsiteX0" fmla="*/ 0 w 7410450"/>
                      <a:gd name="connsiteY0" fmla="*/ 550870 h 3305175"/>
                      <a:gd name="connsiteX1" fmla="*/ 291496 w 7410450"/>
                      <a:gd name="connsiteY1" fmla="*/ 0 h 3305175"/>
                      <a:gd name="connsiteX2" fmla="*/ 7118951 w 7410450"/>
                      <a:gd name="connsiteY2" fmla="*/ 0 h 3305175"/>
                      <a:gd name="connsiteX3" fmla="*/ 7410449 w 7410450"/>
                      <a:gd name="connsiteY3" fmla="*/ 550870 h 3305175"/>
                      <a:gd name="connsiteX4" fmla="*/ 7410449 w 7410450"/>
                      <a:gd name="connsiteY4" fmla="*/ 2754301 h 3305175"/>
                      <a:gd name="connsiteX5" fmla="*/ 7118951 w 7410450"/>
                      <a:gd name="connsiteY5" fmla="*/ 3305175 h 3305175"/>
                      <a:gd name="connsiteX6" fmla="*/ 291496 w 7410450"/>
                      <a:gd name="connsiteY6" fmla="*/ 3305175 h 3305175"/>
                      <a:gd name="connsiteX7" fmla="*/ 0 w 7410450"/>
                      <a:gd name="connsiteY7" fmla="*/ 2754301 h 3305175"/>
                      <a:gd name="connsiteX8" fmla="*/ 0 w 7410450"/>
                      <a:gd name="connsiteY8" fmla="*/ 550870 h 33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0450" h="3305175" fill="none" extrusionOk="0">
                        <a:moveTo>
                          <a:pt x="0" y="550870"/>
                        </a:moveTo>
                        <a:cubicBezTo>
                          <a:pt x="62718" y="247449"/>
                          <a:pt x="111535" y="-72595"/>
                          <a:pt x="291496" y="0"/>
                        </a:cubicBezTo>
                        <a:cubicBezTo>
                          <a:pt x="2024363" y="-447894"/>
                          <a:pt x="5238313" y="895039"/>
                          <a:pt x="7118951" y="0"/>
                        </a:cubicBezTo>
                        <a:cubicBezTo>
                          <a:pt x="7255724" y="99839"/>
                          <a:pt x="7337068" y="293850"/>
                          <a:pt x="7410449" y="550870"/>
                        </a:cubicBezTo>
                        <a:cubicBezTo>
                          <a:pt x="7229912" y="1173908"/>
                          <a:pt x="7440884" y="2328167"/>
                          <a:pt x="7410449" y="2754301"/>
                        </a:cubicBezTo>
                        <a:cubicBezTo>
                          <a:pt x="7466103" y="3116070"/>
                          <a:pt x="7312034" y="3380893"/>
                          <a:pt x="7118951" y="3305175"/>
                        </a:cubicBezTo>
                        <a:cubicBezTo>
                          <a:pt x="5736903" y="3535809"/>
                          <a:pt x="3230430" y="3426331"/>
                          <a:pt x="291496" y="3305175"/>
                        </a:cubicBezTo>
                        <a:cubicBezTo>
                          <a:pt x="169933" y="3353265"/>
                          <a:pt x="21880" y="2962181"/>
                          <a:pt x="0" y="2754301"/>
                        </a:cubicBezTo>
                        <a:cubicBezTo>
                          <a:pt x="-194291" y="1854075"/>
                          <a:pt x="-16458" y="1425443"/>
                          <a:pt x="0" y="550870"/>
                        </a:cubicBezTo>
                        <a:close/>
                      </a:path>
                      <a:path w="7410450" h="3305175" stroke="0" extrusionOk="0">
                        <a:moveTo>
                          <a:pt x="0" y="550870"/>
                        </a:moveTo>
                        <a:cubicBezTo>
                          <a:pt x="-1287" y="141205"/>
                          <a:pt x="190582" y="-77891"/>
                          <a:pt x="291496" y="0"/>
                        </a:cubicBezTo>
                        <a:cubicBezTo>
                          <a:pt x="2999197" y="521096"/>
                          <a:pt x="4853979" y="365295"/>
                          <a:pt x="7118951" y="0"/>
                        </a:cubicBezTo>
                        <a:cubicBezTo>
                          <a:pt x="7235312" y="7026"/>
                          <a:pt x="7350174" y="331167"/>
                          <a:pt x="7410449" y="550870"/>
                        </a:cubicBezTo>
                        <a:cubicBezTo>
                          <a:pt x="7381767" y="1255821"/>
                          <a:pt x="7379258" y="2496644"/>
                          <a:pt x="7410449" y="2754301"/>
                        </a:cubicBezTo>
                        <a:cubicBezTo>
                          <a:pt x="7350998" y="3047383"/>
                          <a:pt x="7232949" y="3263449"/>
                          <a:pt x="7118951" y="3305175"/>
                        </a:cubicBezTo>
                        <a:cubicBezTo>
                          <a:pt x="5373919" y="4275161"/>
                          <a:pt x="3191317" y="2081640"/>
                          <a:pt x="291496" y="3305175"/>
                        </a:cubicBezTo>
                        <a:cubicBezTo>
                          <a:pt x="18301" y="3376527"/>
                          <a:pt x="107985" y="3095647"/>
                          <a:pt x="0" y="2754301"/>
                        </a:cubicBezTo>
                        <a:cubicBezTo>
                          <a:pt x="-137119" y="2389579"/>
                          <a:pt x="-69953" y="901680"/>
                          <a:pt x="0" y="550870"/>
                        </a:cubicBezTo>
                        <a:close/>
                      </a:path>
                      <a:path w="7410450" h="3305175" fill="none" stroke="0" extrusionOk="0">
                        <a:moveTo>
                          <a:pt x="0" y="550870"/>
                        </a:moveTo>
                        <a:cubicBezTo>
                          <a:pt x="-15186" y="186918"/>
                          <a:pt x="190035" y="-62886"/>
                          <a:pt x="291496" y="0"/>
                        </a:cubicBezTo>
                        <a:cubicBezTo>
                          <a:pt x="1776525" y="95419"/>
                          <a:pt x="5294391" y="1250749"/>
                          <a:pt x="7118951" y="0"/>
                        </a:cubicBezTo>
                        <a:cubicBezTo>
                          <a:pt x="7331439" y="30683"/>
                          <a:pt x="7427256" y="278007"/>
                          <a:pt x="7410449" y="550870"/>
                        </a:cubicBezTo>
                        <a:cubicBezTo>
                          <a:pt x="7432872" y="1219035"/>
                          <a:pt x="7559713" y="2077863"/>
                          <a:pt x="7410449" y="2754301"/>
                        </a:cubicBezTo>
                        <a:cubicBezTo>
                          <a:pt x="7397200" y="3047359"/>
                          <a:pt x="7262679" y="3335255"/>
                          <a:pt x="7118951" y="3305175"/>
                        </a:cubicBezTo>
                        <a:cubicBezTo>
                          <a:pt x="4892360" y="3617349"/>
                          <a:pt x="3403290" y="2333213"/>
                          <a:pt x="291496" y="3305175"/>
                        </a:cubicBezTo>
                        <a:cubicBezTo>
                          <a:pt x="136486" y="3347279"/>
                          <a:pt x="-11253" y="3081300"/>
                          <a:pt x="0" y="2754301"/>
                        </a:cubicBezTo>
                        <a:cubicBezTo>
                          <a:pt x="45032" y="2054119"/>
                          <a:pt x="29887" y="1407340"/>
                          <a:pt x="0" y="550870"/>
                        </a:cubicBezTo>
                        <a:close/>
                      </a:path>
                      <a:path w="7410450" h="3305175" fill="none" stroke="0" extrusionOk="0">
                        <a:moveTo>
                          <a:pt x="0" y="550870"/>
                        </a:moveTo>
                        <a:cubicBezTo>
                          <a:pt x="9145" y="218446"/>
                          <a:pt x="129865" y="-39909"/>
                          <a:pt x="291496" y="0"/>
                        </a:cubicBezTo>
                        <a:cubicBezTo>
                          <a:pt x="1830875" y="108419"/>
                          <a:pt x="5198946" y="1157821"/>
                          <a:pt x="7118951" y="0"/>
                        </a:cubicBezTo>
                        <a:cubicBezTo>
                          <a:pt x="7266076" y="29924"/>
                          <a:pt x="7357979" y="305957"/>
                          <a:pt x="7410449" y="550870"/>
                        </a:cubicBezTo>
                        <a:cubicBezTo>
                          <a:pt x="7188952" y="1126404"/>
                          <a:pt x="7387978" y="2182841"/>
                          <a:pt x="7410449" y="2754301"/>
                        </a:cubicBezTo>
                        <a:cubicBezTo>
                          <a:pt x="7432296" y="3133856"/>
                          <a:pt x="7280489" y="3345773"/>
                          <a:pt x="7118951" y="3305175"/>
                        </a:cubicBezTo>
                        <a:cubicBezTo>
                          <a:pt x="6150288" y="3107348"/>
                          <a:pt x="3125884" y="3160061"/>
                          <a:pt x="291496" y="3305175"/>
                        </a:cubicBezTo>
                        <a:cubicBezTo>
                          <a:pt x="154059" y="3331241"/>
                          <a:pt x="-2469" y="3007775"/>
                          <a:pt x="0" y="2754301"/>
                        </a:cubicBezTo>
                        <a:cubicBezTo>
                          <a:pt x="-27198" y="1866247"/>
                          <a:pt x="25924" y="1504546"/>
                          <a:pt x="0" y="550870"/>
                        </a:cubicBezTo>
                        <a:close/>
                      </a:path>
                      <a:path w="7410450" h="3305175" fill="none" stroke="0" extrusionOk="0">
                        <a:moveTo>
                          <a:pt x="0" y="550870"/>
                        </a:moveTo>
                        <a:cubicBezTo>
                          <a:pt x="20680" y="233358"/>
                          <a:pt x="152249" y="-61359"/>
                          <a:pt x="291496" y="0"/>
                        </a:cubicBezTo>
                        <a:cubicBezTo>
                          <a:pt x="2057962" y="-463463"/>
                          <a:pt x="5272882" y="987476"/>
                          <a:pt x="7118951" y="0"/>
                        </a:cubicBezTo>
                        <a:cubicBezTo>
                          <a:pt x="7259471" y="69818"/>
                          <a:pt x="7324624" y="311219"/>
                          <a:pt x="7410449" y="550870"/>
                        </a:cubicBezTo>
                        <a:cubicBezTo>
                          <a:pt x="7240494" y="1153512"/>
                          <a:pt x="7471185" y="2201492"/>
                          <a:pt x="7410449" y="2754301"/>
                        </a:cubicBezTo>
                        <a:cubicBezTo>
                          <a:pt x="7457724" y="3120491"/>
                          <a:pt x="7287948" y="3377278"/>
                          <a:pt x="7118951" y="3305175"/>
                        </a:cubicBezTo>
                        <a:cubicBezTo>
                          <a:pt x="5565821" y="3467534"/>
                          <a:pt x="3084352" y="3238238"/>
                          <a:pt x="291496" y="3305175"/>
                        </a:cubicBezTo>
                        <a:cubicBezTo>
                          <a:pt x="160847" y="3382540"/>
                          <a:pt x="58908" y="2965059"/>
                          <a:pt x="0" y="2754301"/>
                        </a:cubicBezTo>
                        <a:cubicBezTo>
                          <a:pt x="-111208" y="1879433"/>
                          <a:pt x="-13300" y="1461501"/>
                          <a:pt x="0" y="5508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Cây lúa sử dụng năng lượng ánh sáng mặt trời, nước, chất khoáng và khí các-bô-níc làm “thức ăn”</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B564C2E-08E9-8967-1CC8-759B41275686}"/>
              </a:ext>
            </a:extLst>
          </p:cNvPr>
          <p:cNvPicPr>
            <a:picLocks noChangeAspect="1"/>
          </p:cNvPicPr>
          <p:nvPr/>
        </p:nvPicPr>
        <p:blipFill>
          <a:blip r:embed="rId4"/>
          <a:stretch>
            <a:fillRect/>
          </a:stretch>
        </p:blipFill>
        <p:spPr>
          <a:xfrm>
            <a:off x="8296275" y="2671208"/>
            <a:ext cx="3176587" cy="3081892"/>
          </a:xfrm>
          <a:prstGeom prst="rect">
            <a:avLst/>
          </a:prstGeom>
        </p:spPr>
      </p:pic>
    </p:spTree>
    <p:extLst>
      <p:ext uri="{BB962C8B-B14F-4D97-AF65-F5344CB8AC3E}">
        <p14:creationId xmlns:p14="http://schemas.microsoft.com/office/powerpoint/2010/main" val="3044541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84007"/>
            <a:ext cx="11613223" cy="630251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6211ED1-395D-8836-EA76-9FEFA9B2A91B}"/>
              </a:ext>
            </a:extLst>
          </p:cNvPr>
          <p:cNvSpPr/>
          <p:nvPr/>
        </p:nvSpPr>
        <p:spPr>
          <a:xfrm>
            <a:off x="2079136" y="2137468"/>
            <a:ext cx="8892506" cy="1754326"/>
          </a:xfrm>
          <a:prstGeom prst="rect">
            <a:avLst/>
          </a:prstGeom>
        </p:spPr>
        <p:txBody>
          <a:bodyPr wrap="square">
            <a:spAutoFit/>
          </a:bodyPr>
          <a:lstStyle/>
          <a:p>
            <a:pPr algn="just"/>
            <a:r>
              <a:rPr lang="vi-VN" sz="3600" dirty="0">
                <a:latin typeface="Calibri" panose="020F0502020204030204" pitchFamily="34" charset="0"/>
                <a:cs typeface="Calibri" panose="020F0502020204030204" pitchFamily="34" charset="0"/>
              </a:rPr>
              <a:t>- Trình bày được vai trò quan trọng của thực vật đối với việc cung cấp thức ăn cho con người và động vật.</a:t>
            </a:r>
            <a:endParaRPr lang="en-US" sz="3600" dirty="0"/>
          </a:p>
        </p:txBody>
      </p:sp>
      <p:pic>
        <p:nvPicPr>
          <p:cNvPr id="7" name="Picture 6">
            <a:extLst>
              <a:ext uri="{FF2B5EF4-FFF2-40B4-BE49-F238E27FC236}">
                <a16:creationId xmlns:a16="http://schemas.microsoft.com/office/drawing/2014/main" id="{B9610F37-39B2-E28B-FC58-04B3FC1F6AE6}"/>
              </a:ext>
            </a:extLst>
          </p:cNvPr>
          <p:cNvPicPr>
            <a:picLocks noChangeAspect="1"/>
          </p:cNvPicPr>
          <p:nvPr/>
        </p:nvPicPr>
        <p:blipFill>
          <a:blip r:embed="rId3"/>
          <a:stretch>
            <a:fillRect/>
          </a:stretch>
        </p:blipFill>
        <p:spPr>
          <a:xfrm>
            <a:off x="2239943" y="151307"/>
            <a:ext cx="7773074" cy="1780186"/>
          </a:xfrm>
          <a:prstGeom prst="rect">
            <a:avLst/>
          </a:prstGeom>
        </p:spPr>
      </p:pic>
      <p:pic>
        <p:nvPicPr>
          <p:cNvPr id="9" name="Picture 4" descr="Travel cute stickers template scrapbooking elements set">
            <a:extLst>
              <a:ext uri="{FF2B5EF4-FFF2-40B4-BE49-F238E27FC236}">
                <a16:creationId xmlns:a16="http://schemas.microsoft.com/office/drawing/2014/main" id="{B45E7149-E5FF-23DB-953A-D265AE09D75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56" b="89904" l="3514" r="89617">
                        <a14:foregroundMark x1="3825" y1="26676" x2="3514" y2="26923"/>
                        <a14:backgroundMark x1="9744" y1="22115" x2="9425" y2="33173"/>
                        <a14:backgroundMark x1="3674" y1="27644" x2="10383" y2="17067"/>
                        <a14:backgroundMark x1="10383" y1="17067" x2="10543" y2="22115"/>
                        <a14:backgroundMark x1="4952" y1="23558" x2="3834" y2="26683"/>
                      </a14:backgroundRemoval>
                    </a14:imgEffect>
                  </a14:imgLayer>
                </a14:imgProps>
              </a:ext>
              <a:ext uri="{28A0092B-C50C-407E-A947-70E740481C1C}">
                <a14:useLocalDpi xmlns:a14="http://schemas.microsoft.com/office/drawing/2010/main" val="0"/>
              </a:ext>
            </a:extLst>
          </a:blip>
          <a:srcRect l="19335" t="13261" r="61192" b="59911"/>
          <a:stretch/>
        </p:blipFill>
        <p:spPr bwMode="auto">
          <a:xfrm rot="789818">
            <a:off x="189079" y="1961893"/>
            <a:ext cx="2075251" cy="189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714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Nhóm 16">
            <a:extLst>
              <a:ext uri="{FF2B5EF4-FFF2-40B4-BE49-F238E27FC236}">
                <a16:creationId xmlns:a16="http://schemas.microsoft.com/office/drawing/2014/main" id="{21BD2624-FEC8-A896-55AA-0400A8C654B0}"/>
              </a:ext>
            </a:extLst>
          </p:cNvPr>
          <p:cNvGrpSpPr/>
          <p:nvPr/>
        </p:nvGrpSpPr>
        <p:grpSpPr>
          <a:xfrm>
            <a:off x="1171575" y="657225"/>
            <a:ext cx="9429750" cy="1331811"/>
            <a:chOff x="618349" y="548878"/>
            <a:chExt cx="7871920" cy="998531"/>
          </a:xfrm>
        </p:grpSpPr>
        <p:grpSp>
          <p:nvGrpSpPr>
            <p:cNvPr id="10" name="Group 2">
              <a:extLst>
                <a:ext uri="{FF2B5EF4-FFF2-40B4-BE49-F238E27FC236}">
                  <a16:creationId xmlns:a16="http://schemas.microsoft.com/office/drawing/2014/main" id="{360F385F-7FB2-8257-AE47-BFFEA6D92342}"/>
                </a:ext>
              </a:extLst>
            </p:cNvPr>
            <p:cNvGrpSpPr/>
            <p:nvPr/>
          </p:nvGrpSpPr>
          <p:grpSpPr>
            <a:xfrm>
              <a:off x="618349" y="569046"/>
              <a:ext cx="7871920" cy="936467"/>
              <a:chOff x="1284514" y="563845"/>
              <a:chExt cx="5090722" cy="1313094"/>
            </a:xfrm>
          </p:grpSpPr>
          <p:sp>
            <p:nvSpPr>
              <p:cNvPr id="12" name="椭圆 31">
                <a:extLst>
                  <a:ext uri="{FF2B5EF4-FFF2-40B4-BE49-F238E27FC236}">
                    <a16:creationId xmlns:a16="http://schemas.microsoft.com/office/drawing/2014/main" id="{4F198D2B-EE55-AFC9-DCF3-BB291F1F13EC}"/>
                  </a:ext>
                </a:extLst>
              </p:cNvPr>
              <p:cNvSpPr/>
              <p:nvPr/>
            </p:nvSpPr>
            <p:spPr>
              <a:xfrm rot="10800000" flipH="1">
                <a:off x="1284514" y="563845"/>
                <a:ext cx="5090722" cy="131309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CC">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3" name="Hộp Văn bản 9">
                <a:extLst>
                  <a:ext uri="{FF2B5EF4-FFF2-40B4-BE49-F238E27FC236}">
                    <a16:creationId xmlns:a16="http://schemas.microsoft.com/office/drawing/2014/main" id="{2662BA76-79C7-3430-A131-4BA1BFD35008}"/>
                  </a:ext>
                </a:extLst>
              </p:cNvPr>
              <p:cNvSpPr txBox="1"/>
              <p:nvPr/>
            </p:nvSpPr>
            <p:spPr>
              <a:xfrm>
                <a:off x="1872229" y="788478"/>
                <a:ext cx="4347528" cy="8089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 ăn của gà và cáo là gì?</a:t>
                </a:r>
              </a:p>
            </p:txBody>
          </p:sp>
        </p:grpSp>
        <p:pic>
          <p:nvPicPr>
            <p:cNvPr id="11" name="Picture 3">
              <a:extLst>
                <a:ext uri="{FF2B5EF4-FFF2-40B4-BE49-F238E27FC236}">
                  <a16:creationId xmlns:a16="http://schemas.microsoft.com/office/drawing/2014/main" id="{F10004D2-81E6-5EB4-8581-8FDA2258E29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2002" t="23324" r="40716" b="25704"/>
            <a:stretch/>
          </p:blipFill>
          <p:spPr>
            <a:xfrm>
              <a:off x="772224" y="548878"/>
              <a:ext cx="582782" cy="998531"/>
            </a:xfrm>
            <a:prstGeom prst="rect">
              <a:avLst/>
            </a:prstGeom>
          </p:spPr>
        </p:pic>
      </p:grpSp>
      <p:sp>
        <p:nvSpPr>
          <p:cNvPr id="14" name="Rectangle: Rounded Corners 26">
            <a:extLst>
              <a:ext uri="{FF2B5EF4-FFF2-40B4-BE49-F238E27FC236}">
                <a16:creationId xmlns:a16="http://schemas.microsoft.com/office/drawing/2014/main" id="{78207BA8-CD5B-B956-2987-DCA78892DF6D}"/>
              </a:ext>
            </a:extLst>
          </p:cNvPr>
          <p:cNvSpPr/>
          <p:nvPr/>
        </p:nvSpPr>
        <p:spPr>
          <a:xfrm>
            <a:off x="647701" y="2552700"/>
            <a:ext cx="4829174" cy="3305175"/>
          </a:xfrm>
          <a:custGeom>
            <a:avLst/>
            <a:gdLst>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 name="connsiteX0" fmla="*/ 0 w 8831570"/>
              <a:gd name="connsiteY0" fmla="*/ 367405 h 2204399"/>
              <a:gd name="connsiteX1" fmla="*/ 347397 w 8831570"/>
              <a:gd name="connsiteY1" fmla="*/ 0 h 2204399"/>
              <a:gd name="connsiteX2" fmla="*/ 8484170 w 8831570"/>
              <a:gd name="connsiteY2" fmla="*/ 0 h 2204399"/>
              <a:gd name="connsiteX3" fmla="*/ 8831570 w 8831570"/>
              <a:gd name="connsiteY3" fmla="*/ 367405 h 2204399"/>
              <a:gd name="connsiteX4" fmla="*/ 8831570 w 8831570"/>
              <a:gd name="connsiteY4" fmla="*/ 1836992 h 2204399"/>
              <a:gd name="connsiteX5" fmla="*/ 8484170 w 8831570"/>
              <a:gd name="connsiteY5" fmla="*/ 2204399 h 2204399"/>
              <a:gd name="connsiteX6" fmla="*/ 347397 w 8831570"/>
              <a:gd name="connsiteY6" fmla="*/ 2204399 h 2204399"/>
              <a:gd name="connsiteX7" fmla="*/ 0 w 8831570"/>
              <a:gd name="connsiteY7" fmla="*/ 1836992 h 2204399"/>
              <a:gd name="connsiteX8" fmla="*/ 0 w 8831570"/>
              <a:gd name="connsiteY8" fmla="*/ 367405 h 220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1570" h="2204399" fill="none" extrusionOk="0">
                <a:moveTo>
                  <a:pt x="0" y="367405"/>
                </a:moveTo>
                <a:cubicBezTo>
                  <a:pt x="42498" y="164843"/>
                  <a:pt x="141311" y="-33801"/>
                  <a:pt x="347397" y="0"/>
                </a:cubicBezTo>
                <a:cubicBezTo>
                  <a:pt x="2405082" y="-278907"/>
                  <a:pt x="6274536" y="541590"/>
                  <a:pt x="8484170" y="0"/>
                </a:cubicBezTo>
                <a:cubicBezTo>
                  <a:pt x="8656592" y="50702"/>
                  <a:pt x="8761767" y="191940"/>
                  <a:pt x="8831570" y="367405"/>
                </a:cubicBezTo>
                <a:cubicBezTo>
                  <a:pt x="8632252" y="786934"/>
                  <a:pt x="8843074" y="1506936"/>
                  <a:pt x="8831570" y="1836992"/>
                </a:cubicBezTo>
                <a:cubicBezTo>
                  <a:pt x="8888337" y="2074391"/>
                  <a:pt x="8708426" y="2249510"/>
                  <a:pt x="8484170" y="2204399"/>
                </a:cubicBezTo>
                <a:cubicBezTo>
                  <a:pt x="6564288" y="2338188"/>
                  <a:pt x="3606437" y="2187508"/>
                  <a:pt x="347397" y="2204399"/>
                </a:cubicBezTo>
                <a:cubicBezTo>
                  <a:pt x="193350" y="2232372"/>
                  <a:pt x="24043" y="1979221"/>
                  <a:pt x="0" y="1836992"/>
                </a:cubicBezTo>
                <a:cubicBezTo>
                  <a:pt x="-140447" y="1252373"/>
                  <a:pt x="11902" y="977756"/>
                  <a:pt x="0" y="367405"/>
                </a:cubicBezTo>
                <a:close/>
              </a:path>
              <a:path w="8831570" h="2204399" stroke="0" extrusionOk="0">
                <a:moveTo>
                  <a:pt x="0" y="367405"/>
                </a:moveTo>
                <a:cubicBezTo>
                  <a:pt x="-7860" y="108095"/>
                  <a:pt x="207601" y="-40123"/>
                  <a:pt x="347397" y="0"/>
                </a:cubicBezTo>
                <a:cubicBezTo>
                  <a:pt x="3646468" y="282812"/>
                  <a:pt x="5548830" y="171386"/>
                  <a:pt x="8484170" y="0"/>
                </a:cubicBezTo>
                <a:cubicBezTo>
                  <a:pt x="8634137" y="2159"/>
                  <a:pt x="8766451" y="217446"/>
                  <a:pt x="8831570" y="367405"/>
                </a:cubicBezTo>
                <a:cubicBezTo>
                  <a:pt x="8799845" y="861784"/>
                  <a:pt x="8799469" y="1662970"/>
                  <a:pt x="8831570" y="1836992"/>
                </a:cubicBezTo>
                <a:cubicBezTo>
                  <a:pt x="8777551" y="2035956"/>
                  <a:pt x="8623518" y="2178485"/>
                  <a:pt x="8484170" y="2204399"/>
                </a:cubicBezTo>
                <a:cubicBezTo>
                  <a:pt x="6438370" y="2704180"/>
                  <a:pt x="3833925" y="1598502"/>
                  <a:pt x="347397" y="2204399"/>
                </a:cubicBezTo>
                <a:cubicBezTo>
                  <a:pt x="63929" y="2248274"/>
                  <a:pt x="102146" y="2059262"/>
                  <a:pt x="0" y="1836992"/>
                </a:cubicBezTo>
                <a:cubicBezTo>
                  <a:pt x="-111894" y="1621114"/>
                  <a:pt x="-65329" y="616484"/>
                  <a:pt x="0" y="367405"/>
                </a:cubicBezTo>
                <a:close/>
              </a:path>
              <a:path w="8831570" h="2204399" fill="none" stroke="0" extrusionOk="0">
                <a:moveTo>
                  <a:pt x="0" y="367405"/>
                </a:moveTo>
                <a:cubicBezTo>
                  <a:pt x="-14310" y="133670"/>
                  <a:pt x="203575" y="-30759"/>
                  <a:pt x="347397" y="0"/>
                </a:cubicBezTo>
                <a:cubicBezTo>
                  <a:pt x="2172648" y="58449"/>
                  <a:pt x="6350098" y="723022"/>
                  <a:pt x="8484170" y="0"/>
                </a:cubicBezTo>
                <a:cubicBezTo>
                  <a:pt x="8687034" y="8370"/>
                  <a:pt x="8822408" y="185125"/>
                  <a:pt x="8831570" y="367405"/>
                </a:cubicBezTo>
                <a:cubicBezTo>
                  <a:pt x="8803417" y="786267"/>
                  <a:pt x="8863002" y="1373604"/>
                  <a:pt x="8831570" y="1836992"/>
                </a:cubicBezTo>
                <a:cubicBezTo>
                  <a:pt x="8837951" y="2046302"/>
                  <a:pt x="8658310" y="2222128"/>
                  <a:pt x="8484170" y="2204399"/>
                </a:cubicBezTo>
                <a:cubicBezTo>
                  <a:pt x="6269992" y="2262617"/>
                  <a:pt x="3789926" y="1696706"/>
                  <a:pt x="347397" y="2204399"/>
                </a:cubicBezTo>
                <a:cubicBezTo>
                  <a:pt x="161985" y="2228548"/>
                  <a:pt x="-8299" y="2053143"/>
                  <a:pt x="0" y="1836992"/>
                </a:cubicBezTo>
                <a:cubicBezTo>
                  <a:pt x="-14634" y="1312916"/>
                  <a:pt x="12991" y="965215"/>
                  <a:pt x="0" y="367405"/>
                </a:cubicBezTo>
                <a:close/>
              </a:path>
              <a:path w="8831570" h="2204399" fill="none" stroke="0" extrusionOk="0">
                <a:moveTo>
                  <a:pt x="0" y="367405"/>
                </a:moveTo>
                <a:cubicBezTo>
                  <a:pt x="14732" y="145849"/>
                  <a:pt x="166066" y="-38739"/>
                  <a:pt x="347397" y="0"/>
                </a:cubicBezTo>
                <a:cubicBezTo>
                  <a:pt x="2451094" y="-113487"/>
                  <a:pt x="6329816" y="862075"/>
                  <a:pt x="8484170" y="0"/>
                </a:cubicBezTo>
                <a:cubicBezTo>
                  <a:pt x="8652118" y="1593"/>
                  <a:pt x="8762150" y="202018"/>
                  <a:pt x="8831570" y="367405"/>
                </a:cubicBezTo>
                <a:cubicBezTo>
                  <a:pt x="8689181" y="759918"/>
                  <a:pt x="8874489" y="1434076"/>
                  <a:pt x="8831570" y="1836992"/>
                </a:cubicBezTo>
                <a:cubicBezTo>
                  <a:pt x="8870275" y="2085352"/>
                  <a:pt x="8682512" y="2232167"/>
                  <a:pt x="8484170" y="2204399"/>
                </a:cubicBezTo>
                <a:cubicBezTo>
                  <a:pt x="6948404" y="2036859"/>
                  <a:pt x="3588941" y="2017874"/>
                  <a:pt x="347397" y="2204399"/>
                </a:cubicBezTo>
                <a:cubicBezTo>
                  <a:pt x="171458" y="2220000"/>
                  <a:pt x="29851" y="2002011"/>
                  <a:pt x="0" y="1836992"/>
                </a:cubicBezTo>
                <a:cubicBezTo>
                  <a:pt x="-83973" y="1267958"/>
                  <a:pt x="24732" y="1003369"/>
                  <a:pt x="0" y="367405"/>
                </a:cubicBezTo>
                <a:close/>
              </a:path>
            </a:pathLst>
          </a:custGeom>
          <a:solidFill>
            <a:srgbClr val="CCFFFF"/>
          </a:solidFill>
          <a:ln w="60325">
            <a:solidFill>
              <a:srgbClr val="002060"/>
            </a:solidFill>
            <a:extLst>
              <a:ext uri="{C807C97D-BFC1-408E-A445-0C87EB9F89A2}">
                <ask:lineSketchStyleProps xmlns:ask="http://schemas.microsoft.com/office/drawing/2018/sketchyshapes" sd="779323535">
                  <a:custGeom>
                    <a:avLst/>
                    <a:gdLst>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 name="connsiteX0" fmla="*/ 0 w 4829174"/>
                      <a:gd name="connsiteY0" fmla="*/ 550870 h 3305175"/>
                      <a:gd name="connsiteX1" fmla="*/ 189959 w 4829174"/>
                      <a:gd name="connsiteY1" fmla="*/ 0 h 3305175"/>
                      <a:gd name="connsiteX2" fmla="*/ 4639212 w 4829174"/>
                      <a:gd name="connsiteY2" fmla="*/ 0 h 3305175"/>
                      <a:gd name="connsiteX3" fmla="*/ 4829174 w 4829174"/>
                      <a:gd name="connsiteY3" fmla="*/ 550870 h 3305175"/>
                      <a:gd name="connsiteX4" fmla="*/ 4829174 w 4829174"/>
                      <a:gd name="connsiteY4" fmla="*/ 2754301 h 3305175"/>
                      <a:gd name="connsiteX5" fmla="*/ 4639212 w 4829174"/>
                      <a:gd name="connsiteY5" fmla="*/ 3305175 h 3305175"/>
                      <a:gd name="connsiteX6" fmla="*/ 189959 w 4829174"/>
                      <a:gd name="connsiteY6" fmla="*/ 3305175 h 3305175"/>
                      <a:gd name="connsiteX7" fmla="*/ 0 w 4829174"/>
                      <a:gd name="connsiteY7" fmla="*/ 2754301 h 3305175"/>
                      <a:gd name="connsiteX8" fmla="*/ 0 w 4829174"/>
                      <a:gd name="connsiteY8" fmla="*/ 550870 h 330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9174" h="3305175" fill="none" extrusionOk="0">
                        <a:moveTo>
                          <a:pt x="0" y="550870"/>
                        </a:moveTo>
                        <a:cubicBezTo>
                          <a:pt x="39889" y="247337"/>
                          <a:pt x="73468" y="-62519"/>
                          <a:pt x="189959" y="0"/>
                        </a:cubicBezTo>
                        <a:cubicBezTo>
                          <a:pt x="1328534" y="-481540"/>
                          <a:pt x="3355232" y="1048682"/>
                          <a:pt x="4639212" y="0"/>
                        </a:cubicBezTo>
                        <a:cubicBezTo>
                          <a:pt x="4730426" y="85265"/>
                          <a:pt x="4768739" y="296903"/>
                          <a:pt x="4829174" y="550870"/>
                        </a:cubicBezTo>
                        <a:cubicBezTo>
                          <a:pt x="4653978" y="1150086"/>
                          <a:pt x="4856840" y="2330133"/>
                          <a:pt x="4829174" y="2754301"/>
                        </a:cubicBezTo>
                        <a:cubicBezTo>
                          <a:pt x="4866609" y="3114889"/>
                          <a:pt x="4766328" y="3380199"/>
                          <a:pt x="4639212" y="3305175"/>
                        </a:cubicBezTo>
                        <a:cubicBezTo>
                          <a:pt x="3859963" y="3541276"/>
                          <a:pt x="2147025" y="3405309"/>
                          <a:pt x="189959" y="3305175"/>
                        </a:cubicBezTo>
                        <a:cubicBezTo>
                          <a:pt x="137147" y="3372222"/>
                          <a:pt x="23448" y="2935107"/>
                          <a:pt x="0" y="2754301"/>
                        </a:cubicBezTo>
                        <a:cubicBezTo>
                          <a:pt x="-103144" y="1869591"/>
                          <a:pt x="-2802" y="1451723"/>
                          <a:pt x="0" y="550870"/>
                        </a:cubicBezTo>
                        <a:close/>
                      </a:path>
                      <a:path w="4829174" h="3305175" stroke="0" extrusionOk="0">
                        <a:moveTo>
                          <a:pt x="0" y="550870"/>
                        </a:moveTo>
                        <a:cubicBezTo>
                          <a:pt x="-418" y="146821"/>
                          <a:pt x="124850" y="-72422"/>
                          <a:pt x="189959" y="0"/>
                        </a:cubicBezTo>
                        <a:cubicBezTo>
                          <a:pt x="1906260" y="564655"/>
                          <a:pt x="3047860" y="264470"/>
                          <a:pt x="4639212" y="0"/>
                        </a:cubicBezTo>
                        <a:cubicBezTo>
                          <a:pt x="4708703" y="8241"/>
                          <a:pt x="4772587" y="345162"/>
                          <a:pt x="4829174" y="550870"/>
                        </a:cubicBezTo>
                        <a:cubicBezTo>
                          <a:pt x="4809945" y="1259002"/>
                          <a:pt x="4774041" y="2522195"/>
                          <a:pt x="4829174" y="2754301"/>
                        </a:cubicBezTo>
                        <a:cubicBezTo>
                          <a:pt x="4798379" y="3052153"/>
                          <a:pt x="4709419" y="3260443"/>
                          <a:pt x="4639212" y="3305175"/>
                        </a:cubicBezTo>
                        <a:cubicBezTo>
                          <a:pt x="3515278" y="4095455"/>
                          <a:pt x="2082071" y="2220626"/>
                          <a:pt x="189959" y="3305175"/>
                        </a:cubicBezTo>
                        <a:cubicBezTo>
                          <a:pt x="30755" y="3371621"/>
                          <a:pt x="88793" y="3099518"/>
                          <a:pt x="0" y="2754301"/>
                        </a:cubicBezTo>
                        <a:cubicBezTo>
                          <a:pt x="-79332" y="2413394"/>
                          <a:pt x="-65820" y="879296"/>
                          <a:pt x="0" y="550870"/>
                        </a:cubicBezTo>
                        <a:close/>
                      </a:path>
                      <a:path w="4829174" h="3305175" fill="none" stroke="0" extrusionOk="0">
                        <a:moveTo>
                          <a:pt x="0" y="550870"/>
                        </a:moveTo>
                        <a:cubicBezTo>
                          <a:pt x="-9955" y="191367"/>
                          <a:pt x="112699" y="-47326"/>
                          <a:pt x="189959" y="0"/>
                        </a:cubicBezTo>
                        <a:cubicBezTo>
                          <a:pt x="971097" y="123938"/>
                          <a:pt x="3452696" y="1180414"/>
                          <a:pt x="4639212" y="0"/>
                        </a:cubicBezTo>
                        <a:cubicBezTo>
                          <a:pt x="4761318" y="17344"/>
                          <a:pt x="4837941" y="277815"/>
                          <a:pt x="4829174" y="550870"/>
                        </a:cubicBezTo>
                        <a:cubicBezTo>
                          <a:pt x="4825510" y="1189119"/>
                          <a:pt x="4970773" y="2078090"/>
                          <a:pt x="4829174" y="2754301"/>
                        </a:cubicBezTo>
                        <a:cubicBezTo>
                          <a:pt x="4824395" y="3058900"/>
                          <a:pt x="4732012" y="3335302"/>
                          <a:pt x="4639212" y="3305175"/>
                        </a:cubicBezTo>
                        <a:cubicBezTo>
                          <a:pt x="3298202" y="3471926"/>
                          <a:pt x="2268452" y="2358824"/>
                          <a:pt x="189959" y="3305175"/>
                        </a:cubicBezTo>
                        <a:cubicBezTo>
                          <a:pt x="91227" y="3368964"/>
                          <a:pt x="-7971" y="3080718"/>
                          <a:pt x="0" y="2754301"/>
                        </a:cubicBezTo>
                        <a:cubicBezTo>
                          <a:pt x="-1107" y="1978824"/>
                          <a:pt x="33635" y="1391501"/>
                          <a:pt x="0" y="550870"/>
                        </a:cubicBezTo>
                        <a:close/>
                      </a:path>
                      <a:path w="4829174" h="3305175" fill="none" stroke="0" extrusionOk="0">
                        <a:moveTo>
                          <a:pt x="0" y="550870"/>
                        </a:moveTo>
                        <a:cubicBezTo>
                          <a:pt x="-13042" y="217153"/>
                          <a:pt x="89590" y="-55753"/>
                          <a:pt x="189959" y="0"/>
                        </a:cubicBezTo>
                        <a:cubicBezTo>
                          <a:pt x="1323513" y="-149475"/>
                          <a:pt x="3323936" y="1127901"/>
                          <a:pt x="4639212" y="0"/>
                        </a:cubicBezTo>
                        <a:cubicBezTo>
                          <a:pt x="4738525" y="35586"/>
                          <a:pt x="4810703" y="313218"/>
                          <a:pt x="4829174" y="550870"/>
                        </a:cubicBezTo>
                        <a:cubicBezTo>
                          <a:pt x="4648434" y="1126295"/>
                          <a:pt x="4835150" y="2159953"/>
                          <a:pt x="4829174" y="2754301"/>
                        </a:cubicBezTo>
                        <a:cubicBezTo>
                          <a:pt x="4835257" y="3136861"/>
                          <a:pt x="4730574" y="3343188"/>
                          <a:pt x="4639212" y="3305175"/>
                        </a:cubicBezTo>
                        <a:cubicBezTo>
                          <a:pt x="3966762" y="3081883"/>
                          <a:pt x="2106640" y="3195007"/>
                          <a:pt x="189959" y="3305175"/>
                        </a:cubicBezTo>
                        <a:cubicBezTo>
                          <a:pt x="128326" y="3337641"/>
                          <a:pt x="-16257" y="3008889"/>
                          <a:pt x="0" y="2754301"/>
                        </a:cubicBezTo>
                        <a:cubicBezTo>
                          <a:pt x="-5239" y="1868330"/>
                          <a:pt x="89113" y="1506467"/>
                          <a:pt x="0" y="550870"/>
                        </a:cubicBezTo>
                        <a:close/>
                      </a:path>
                      <a:path w="4829174" h="3305175" fill="none" stroke="0" extrusionOk="0">
                        <a:moveTo>
                          <a:pt x="0" y="550870"/>
                        </a:moveTo>
                        <a:cubicBezTo>
                          <a:pt x="21667" y="245710"/>
                          <a:pt x="82012" y="-52184"/>
                          <a:pt x="189959" y="0"/>
                        </a:cubicBezTo>
                        <a:cubicBezTo>
                          <a:pt x="1436039" y="-555444"/>
                          <a:pt x="3438788" y="983434"/>
                          <a:pt x="4639212" y="0"/>
                        </a:cubicBezTo>
                        <a:cubicBezTo>
                          <a:pt x="4711646" y="43427"/>
                          <a:pt x="4777533" y="299369"/>
                          <a:pt x="4829174" y="550870"/>
                        </a:cubicBezTo>
                        <a:cubicBezTo>
                          <a:pt x="4716638" y="1145366"/>
                          <a:pt x="4894972" y="2191938"/>
                          <a:pt x="4829174" y="2754301"/>
                        </a:cubicBezTo>
                        <a:cubicBezTo>
                          <a:pt x="4859461" y="3131800"/>
                          <a:pt x="4738280" y="3378299"/>
                          <a:pt x="4639212" y="3305175"/>
                        </a:cubicBezTo>
                        <a:cubicBezTo>
                          <a:pt x="3702973" y="3430663"/>
                          <a:pt x="2198969" y="3117706"/>
                          <a:pt x="189959" y="3305175"/>
                        </a:cubicBezTo>
                        <a:cubicBezTo>
                          <a:pt x="105254" y="3359107"/>
                          <a:pt x="37544" y="2965982"/>
                          <a:pt x="0" y="2754301"/>
                        </a:cubicBezTo>
                        <a:cubicBezTo>
                          <a:pt x="-10311" y="1894605"/>
                          <a:pt x="-74081" y="1450425"/>
                          <a:pt x="0" y="5508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libri" panose="020F0502020204030204" pitchFamily="34" charset="0"/>
                <a:ea typeface="Calibri" panose="020F0502020204030204" pitchFamily="34" charset="0"/>
                <a:cs typeface="Calibri" panose="020F0502020204030204" pitchFamily="34" charset="0"/>
              </a:rPr>
              <a:t>Con gà ăn hạt lúa. Con cáo ăn con gà, không ăn lúa.</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B909A91-2872-CF6B-668F-D8179C597E8D}"/>
              </a:ext>
            </a:extLst>
          </p:cNvPr>
          <p:cNvPicPr>
            <a:picLocks noChangeAspect="1"/>
          </p:cNvPicPr>
          <p:nvPr/>
        </p:nvPicPr>
        <p:blipFill>
          <a:blip r:embed="rId4"/>
          <a:stretch>
            <a:fillRect/>
          </a:stretch>
        </p:blipFill>
        <p:spPr>
          <a:xfrm>
            <a:off x="5872162" y="3238500"/>
            <a:ext cx="5476875" cy="2305050"/>
          </a:xfrm>
          <a:prstGeom prst="rect">
            <a:avLst/>
          </a:prstGeom>
        </p:spPr>
      </p:pic>
    </p:spTree>
    <p:extLst>
      <p:ext uri="{BB962C8B-B14F-4D97-AF65-F5344CB8AC3E}">
        <p14:creationId xmlns:p14="http://schemas.microsoft.com/office/powerpoint/2010/main" val="3652399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a:extLst>
              <a:ext uri="{FF2B5EF4-FFF2-40B4-BE49-F238E27FC236}">
                <a16:creationId xmlns:a16="http://schemas.microsoft.com/office/drawing/2014/main" id="{D2E6766A-C108-43C1-84E9-BBAD340803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20" y="-7943"/>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12" name="Speech Bubble: Rectangle with Corners Rounded 11">
            <a:extLst>
              <a:ext uri="{FF2B5EF4-FFF2-40B4-BE49-F238E27FC236}">
                <a16:creationId xmlns:a16="http://schemas.microsoft.com/office/drawing/2014/main" id="{CE5012C0-CC65-4478-88BD-91BD3290EE5A}"/>
              </a:ext>
            </a:extLst>
          </p:cNvPr>
          <p:cNvSpPr/>
          <p:nvPr/>
        </p:nvSpPr>
        <p:spPr>
          <a:xfrm>
            <a:off x="4804555" y="1638300"/>
            <a:ext cx="6977870" cy="3095625"/>
          </a:xfrm>
          <a:custGeom>
            <a:avLst/>
            <a:gdLst>
              <a:gd name="connsiteX0" fmla="*/ 0 w 4917357"/>
              <a:gd name="connsiteY0" fmla="*/ 819576 h 5361607"/>
              <a:gd name="connsiteX1" fmla="*/ 819576 w 4917357"/>
              <a:gd name="connsiteY1" fmla="*/ 0 h 5361607"/>
              <a:gd name="connsiteX2" fmla="*/ 819560 w 4917357"/>
              <a:gd name="connsiteY2" fmla="*/ 0 h 5361607"/>
              <a:gd name="connsiteX3" fmla="*/ 819560 w 4917357"/>
              <a:gd name="connsiteY3" fmla="*/ 0 h 5361607"/>
              <a:gd name="connsiteX4" fmla="*/ 1434230 w 4917357"/>
              <a:gd name="connsiteY4" fmla="*/ 0 h 5361607"/>
              <a:gd name="connsiteX5" fmla="*/ 2048899 w 4917357"/>
              <a:gd name="connsiteY5" fmla="*/ 0 h 5361607"/>
              <a:gd name="connsiteX6" fmla="*/ 2711371 w 4917357"/>
              <a:gd name="connsiteY6" fmla="*/ 0 h 5361607"/>
              <a:gd name="connsiteX7" fmla="*/ 3414820 w 4917357"/>
              <a:gd name="connsiteY7" fmla="*/ 0 h 5361607"/>
              <a:gd name="connsiteX8" fmla="*/ 4097781 w 4917357"/>
              <a:gd name="connsiteY8" fmla="*/ 0 h 5361607"/>
              <a:gd name="connsiteX9" fmla="*/ 4917357 w 4917357"/>
              <a:gd name="connsiteY9" fmla="*/ 819576 h 5361607"/>
              <a:gd name="connsiteX10" fmla="*/ 4917357 w 4917357"/>
              <a:gd name="connsiteY10" fmla="*/ 1327342 h 5361607"/>
              <a:gd name="connsiteX11" fmla="*/ 4917357 w 4917357"/>
              <a:gd name="connsiteY11" fmla="*/ 1950510 h 5361607"/>
              <a:gd name="connsiteX12" fmla="*/ 4917357 w 4917357"/>
              <a:gd name="connsiteY12" fmla="*/ 2458276 h 5361607"/>
              <a:gd name="connsiteX13" fmla="*/ 4917357 w 4917357"/>
              <a:gd name="connsiteY13" fmla="*/ 3127604 h 5361607"/>
              <a:gd name="connsiteX14" fmla="*/ 4917357 w 4917357"/>
              <a:gd name="connsiteY14" fmla="*/ 3127604 h 5361607"/>
              <a:gd name="connsiteX15" fmla="*/ 4917357 w 4917357"/>
              <a:gd name="connsiteY15" fmla="*/ 3757593 h 5361607"/>
              <a:gd name="connsiteX16" fmla="*/ 4917357 w 4917357"/>
              <a:gd name="connsiteY16" fmla="*/ 4468006 h 5361607"/>
              <a:gd name="connsiteX17" fmla="*/ 4917357 w 4917357"/>
              <a:gd name="connsiteY17" fmla="*/ 4542031 h 5361607"/>
              <a:gd name="connsiteX18" fmla="*/ 4097781 w 4917357"/>
              <a:gd name="connsiteY18" fmla="*/ 5361607 h 5361607"/>
              <a:gd name="connsiteX19" fmla="*/ 3373843 w 4917357"/>
              <a:gd name="connsiteY19" fmla="*/ 5361607 h 5361607"/>
              <a:gd name="connsiteX20" fmla="*/ 2711371 w 4917357"/>
              <a:gd name="connsiteY20" fmla="*/ 5361607 h 5361607"/>
              <a:gd name="connsiteX21" fmla="*/ 2048899 w 4917357"/>
              <a:gd name="connsiteY21" fmla="*/ 5361607 h 5361607"/>
              <a:gd name="connsiteX22" fmla="*/ 1471110 w 4917357"/>
              <a:gd name="connsiteY22" fmla="*/ 5361607 h 5361607"/>
              <a:gd name="connsiteX23" fmla="*/ 819560 w 4917357"/>
              <a:gd name="connsiteY23" fmla="*/ 5361607 h 5361607"/>
              <a:gd name="connsiteX24" fmla="*/ 819560 w 4917357"/>
              <a:gd name="connsiteY24" fmla="*/ 5361607 h 5361607"/>
              <a:gd name="connsiteX25" fmla="*/ 819576 w 4917357"/>
              <a:gd name="connsiteY25" fmla="*/ 5361607 h 5361607"/>
              <a:gd name="connsiteX26" fmla="*/ 0 w 4917357"/>
              <a:gd name="connsiteY26" fmla="*/ 4542031 h 5361607"/>
              <a:gd name="connsiteX27" fmla="*/ 0 w 4917357"/>
              <a:gd name="connsiteY27" fmla="*/ 4468006 h 5361607"/>
              <a:gd name="connsiteX28" fmla="*/ -252165 w 4917357"/>
              <a:gd name="connsiteY28" fmla="*/ 3979077 h 5361607"/>
              <a:gd name="connsiteX29" fmla="*/ -504331 w 4917357"/>
              <a:gd name="connsiteY29" fmla="*/ 3490148 h 5361607"/>
              <a:gd name="connsiteX30" fmla="*/ -779893 w 4917357"/>
              <a:gd name="connsiteY30" fmla="*/ 2955854 h 5361607"/>
              <a:gd name="connsiteX31" fmla="*/ -397745 w 4917357"/>
              <a:gd name="connsiteY31" fmla="*/ 3040012 h 5361607"/>
              <a:gd name="connsiteX32" fmla="*/ 0 w 4917357"/>
              <a:gd name="connsiteY32" fmla="*/ 3127604 h 5361607"/>
              <a:gd name="connsiteX33" fmla="*/ 0 w 4917357"/>
              <a:gd name="connsiteY33" fmla="*/ 2573677 h 5361607"/>
              <a:gd name="connsiteX34" fmla="*/ 0 w 4917357"/>
              <a:gd name="connsiteY34" fmla="*/ 2019751 h 5361607"/>
              <a:gd name="connsiteX35" fmla="*/ 0 w 4917357"/>
              <a:gd name="connsiteY35" fmla="*/ 1465824 h 5361607"/>
              <a:gd name="connsiteX36" fmla="*/ 0 w 4917357"/>
              <a:gd name="connsiteY36" fmla="*/ 819576 h 536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917357" h="5361607" fill="none" extrusionOk="0">
                <a:moveTo>
                  <a:pt x="0" y="819576"/>
                </a:moveTo>
                <a:cubicBezTo>
                  <a:pt x="15251" y="448146"/>
                  <a:pt x="377224" y="111164"/>
                  <a:pt x="819576" y="0"/>
                </a:cubicBezTo>
                <a:cubicBezTo>
                  <a:pt x="819572" y="0"/>
                  <a:pt x="819566" y="0"/>
                  <a:pt x="819560" y="0"/>
                </a:cubicBezTo>
                <a:lnTo>
                  <a:pt x="819560" y="0"/>
                </a:lnTo>
                <a:cubicBezTo>
                  <a:pt x="967925" y="-16660"/>
                  <a:pt x="1269820" y="-22878"/>
                  <a:pt x="1434230" y="0"/>
                </a:cubicBezTo>
                <a:cubicBezTo>
                  <a:pt x="1598640" y="22878"/>
                  <a:pt x="1836331" y="23131"/>
                  <a:pt x="2048899" y="0"/>
                </a:cubicBezTo>
                <a:cubicBezTo>
                  <a:pt x="2344515" y="-28346"/>
                  <a:pt x="2463005" y="-15923"/>
                  <a:pt x="2711371" y="0"/>
                </a:cubicBezTo>
                <a:cubicBezTo>
                  <a:pt x="2959737" y="15923"/>
                  <a:pt x="3149591" y="14848"/>
                  <a:pt x="3414820" y="0"/>
                </a:cubicBezTo>
                <a:cubicBezTo>
                  <a:pt x="3680049" y="-14848"/>
                  <a:pt x="3869193" y="-5545"/>
                  <a:pt x="4097781" y="0"/>
                </a:cubicBezTo>
                <a:cubicBezTo>
                  <a:pt x="4534617" y="-30737"/>
                  <a:pt x="4897290" y="401796"/>
                  <a:pt x="4917357" y="819576"/>
                </a:cubicBezTo>
                <a:cubicBezTo>
                  <a:pt x="4910935" y="984487"/>
                  <a:pt x="4896510" y="1199832"/>
                  <a:pt x="4917357" y="1327342"/>
                </a:cubicBezTo>
                <a:cubicBezTo>
                  <a:pt x="4938204" y="1454852"/>
                  <a:pt x="4893818" y="1817587"/>
                  <a:pt x="4917357" y="1950510"/>
                </a:cubicBezTo>
                <a:cubicBezTo>
                  <a:pt x="4940896" y="2083433"/>
                  <a:pt x="4901745" y="2244330"/>
                  <a:pt x="4917357" y="2458276"/>
                </a:cubicBezTo>
                <a:cubicBezTo>
                  <a:pt x="4932969" y="2672222"/>
                  <a:pt x="4916284" y="2928474"/>
                  <a:pt x="4917357" y="3127604"/>
                </a:cubicBezTo>
                <a:lnTo>
                  <a:pt x="4917357" y="3127604"/>
                </a:lnTo>
                <a:cubicBezTo>
                  <a:pt x="4896167" y="3295276"/>
                  <a:pt x="4906734" y="3467850"/>
                  <a:pt x="4917357" y="3757593"/>
                </a:cubicBezTo>
                <a:cubicBezTo>
                  <a:pt x="4927980" y="4047336"/>
                  <a:pt x="4882505" y="4285014"/>
                  <a:pt x="4917357" y="4468006"/>
                </a:cubicBezTo>
                <a:cubicBezTo>
                  <a:pt x="4914321" y="4504439"/>
                  <a:pt x="4914429" y="4510350"/>
                  <a:pt x="4917357" y="4542031"/>
                </a:cubicBezTo>
                <a:cubicBezTo>
                  <a:pt x="4968961" y="4914594"/>
                  <a:pt x="4571219" y="5306312"/>
                  <a:pt x="4097781" y="5361607"/>
                </a:cubicBezTo>
                <a:cubicBezTo>
                  <a:pt x="3878141" y="5388165"/>
                  <a:pt x="3571922" y="5355047"/>
                  <a:pt x="3373843" y="5361607"/>
                </a:cubicBezTo>
                <a:cubicBezTo>
                  <a:pt x="3175764" y="5368167"/>
                  <a:pt x="3029792" y="5361437"/>
                  <a:pt x="2711371" y="5361607"/>
                </a:cubicBezTo>
                <a:cubicBezTo>
                  <a:pt x="2392950" y="5361777"/>
                  <a:pt x="2379686" y="5370500"/>
                  <a:pt x="2048899" y="5361607"/>
                </a:cubicBezTo>
                <a:cubicBezTo>
                  <a:pt x="1863505" y="5387143"/>
                  <a:pt x="1632038" y="5380325"/>
                  <a:pt x="1471110" y="5361607"/>
                </a:cubicBezTo>
                <a:cubicBezTo>
                  <a:pt x="1310182" y="5342889"/>
                  <a:pt x="1110085" y="5379582"/>
                  <a:pt x="819560" y="5361607"/>
                </a:cubicBezTo>
                <a:lnTo>
                  <a:pt x="819560" y="5361607"/>
                </a:lnTo>
                <a:cubicBezTo>
                  <a:pt x="819567" y="5361607"/>
                  <a:pt x="819570" y="5361607"/>
                  <a:pt x="819576" y="5361607"/>
                </a:cubicBezTo>
                <a:cubicBezTo>
                  <a:pt x="418079" y="5344071"/>
                  <a:pt x="77888" y="5050559"/>
                  <a:pt x="0" y="4542031"/>
                </a:cubicBezTo>
                <a:cubicBezTo>
                  <a:pt x="3320" y="4520585"/>
                  <a:pt x="-684" y="4500204"/>
                  <a:pt x="0" y="4468006"/>
                </a:cubicBezTo>
                <a:cubicBezTo>
                  <a:pt x="-111274" y="4225496"/>
                  <a:pt x="-214763" y="4084722"/>
                  <a:pt x="-252165" y="3979077"/>
                </a:cubicBezTo>
                <a:cubicBezTo>
                  <a:pt x="-289567" y="3873432"/>
                  <a:pt x="-425058" y="3609680"/>
                  <a:pt x="-504331" y="3490148"/>
                </a:cubicBezTo>
                <a:cubicBezTo>
                  <a:pt x="-583604" y="3370616"/>
                  <a:pt x="-723856" y="3103583"/>
                  <a:pt x="-779893" y="2955854"/>
                </a:cubicBezTo>
                <a:cubicBezTo>
                  <a:pt x="-659905" y="2982165"/>
                  <a:pt x="-577968" y="3012082"/>
                  <a:pt x="-397745" y="3040012"/>
                </a:cubicBezTo>
                <a:cubicBezTo>
                  <a:pt x="-217522" y="3067942"/>
                  <a:pt x="-83147" y="3122764"/>
                  <a:pt x="0" y="3127604"/>
                </a:cubicBezTo>
                <a:cubicBezTo>
                  <a:pt x="9770" y="2965520"/>
                  <a:pt x="4074" y="2709405"/>
                  <a:pt x="0" y="2573677"/>
                </a:cubicBezTo>
                <a:cubicBezTo>
                  <a:pt x="-4074" y="2437949"/>
                  <a:pt x="13900" y="2255521"/>
                  <a:pt x="0" y="2019751"/>
                </a:cubicBezTo>
                <a:cubicBezTo>
                  <a:pt x="-13900" y="1783981"/>
                  <a:pt x="10553" y="1693629"/>
                  <a:pt x="0" y="1465824"/>
                </a:cubicBezTo>
                <a:cubicBezTo>
                  <a:pt x="-10553" y="1238019"/>
                  <a:pt x="26804" y="1125769"/>
                  <a:pt x="0" y="819576"/>
                </a:cubicBezTo>
                <a:close/>
              </a:path>
              <a:path w="4917357" h="5361607" stroke="0" extrusionOk="0">
                <a:moveTo>
                  <a:pt x="0" y="819576"/>
                </a:moveTo>
                <a:cubicBezTo>
                  <a:pt x="-44285" y="331886"/>
                  <a:pt x="396726" y="-84871"/>
                  <a:pt x="819576" y="0"/>
                </a:cubicBezTo>
                <a:cubicBezTo>
                  <a:pt x="819569" y="0"/>
                  <a:pt x="819565" y="1"/>
                  <a:pt x="819560" y="0"/>
                </a:cubicBezTo>
                <a:lnTo>
                  <a:pt x="819560" y="0"/>
                </a:lnTo>
                <a:cubicBezTo>
                  <a:pt x="1036101" y="-19426"/>
                  <a:pt x="1162867" y="-26273"/>
                  <a:pt x="1446523" y="0"/>
                </a:cubicBezTo>
                <a:cubicBezTo>
                  <a:pt x="1730179" y="26273"/>
                  <a:pt x="1799540" y="-16353"/>
                  <a:pt x="2048899" y="0"/>
                </a:cubicBezTo>
                <a:cubicBezTo>
                  <a:pt x="2247542" y="-15857"/>
                  <a:pt x="2536832" y="2132"/>
                  <a:pt x="2670393" y="0"/>
                </a:cubicBezTo>
                <a:cubicBezTo>
                  <a:pt x="2803954" y="-2132"/>
                  <a:pt x="3091254" y="-30538"/>
                  <a:pt x="3394332" y="0"/>
                </a:cubicBezTo>
                <a:cubicBezTo>
                  <a:pt x="3697410" y="30538"/>
                  <a:pt x="3792420" y="24503"/>
                  <a:pt x="4097781" y="0"/>
                </a:cubicBezTo>
                <a:cubicBezTo>
                  <a:pt x="4571103" y="-63715"/>
                  <a:pt x="4872101" y="300190"/>
                  <a:pt x="4917357" y="819576"/>
                </a:cubicBezTo>
                <a:cubicBezTo>
                  <a:pt x="4934028" y="1038828"/>
                  <a:pt x="4910568" y="1239280"/>
                  <a:pt x="4917357" y="1350422"/>
                </a:cubicBezTo>
                <a:cubicBezTo>
                  <a:pt x="4924146" y="1461564"/>
                  <a:pt x="4930969" y="1749332"/>
                  <a:pt x="4917357" y="1950510"/>
                </a:cubicBezTo>
                <a:cubicBezTo>
                  <a:pt x="4903745" y="2151688"/>
                  <a:pt x="4904417" y="2363281"/>
                  <a:pt x="4917357" y="2550597"/>
                </a:cubicBezTo>
                <a:cubicBezTo>
                  <a:pt x="4930297" y="2737913"/>
                  <a:pt x="4934343" y="2872951"/>
                  <a:pt x="4917357" y="3127604"/>
                </a:cubicBezTo>
                <a:lnTo>
                  <a:pt x="4917357" y="3127604"/>
                </a:lnTo>
                <a:cubicBezTo>
                  <a:pt x="4893181" y="3465916"/>
                  <a:pt x="4884227" y="3522980"/>
                  <a:pt x="4917357" y="3811209"/>
                </a:cubicBezTo>
                <a:cubicBezTo>
                  <a:pt x="4950487" y="4099438"/>
                  <a:pt x="4929409" y="4205965"/>
                  <a:pt x="4917357" y="4468006"/>
                </a:cubicBezTo>
                <a:cubicBezTo>
                  <a:pt x="4913795" y="4493173"/>
                  <a:pt x="4920943" y="4525346"/>
                  <a:pt x="4917357" y="4542031"/>
                </a:cubicBezTo>
                <a:cubicBezTo>
                  <a:pt x="4930141" y="5007995"/>
                  <a:pt x="4477405" y="5384485"/>
                  <a:pt x="4097781" y="5361607"/>
                </a:cubicBezTo>
                <a:cubicBezTo>
                  <a:pt x="3815833" y="5355896"/>
                  <a:pt x="3568348" y="5330842"/>
                  <a:pt x="3394332" y="5361607"/>
                </a:cubicBezTo>
                <a:cubicBezTo>
                  <a:pt x="3220316" y="5392372"/>
                  <a:pt x="3009523" y="5337228"/>
                  <a:pt x="2690882" y="5361607"/>
                </a:cubicBezTo>
                <a:cubicBezTo>
                  <a:pt x="2372241" y="5385987"/>
                  <a:pt x="2260007" y="5393268"/>
                  <a:pt x="2048899" y="5361607"/>
                </a:cubicBezTo>
                <a:cubicBezTo>
                  <a:pt x="1838879" y="5370767"/>
                  <a:pt x="1575488" y="5385740"/>
                  <a:pt x="1434230" y="5361607"/>
                </a:cubicBezTo>
                <a:cubicBezTo>
                  <a:pt x="1292972" y="5337474"/>
                  <a:pt x="964890" y="5349201"/>
                  <a:pt x="819560" y="5361607"/>
                </a:cubicBezTo>
                <a:lnTo>
                  <a:pt x="819560" y="5361607"/>
                </a:lnTo>
                <a:cubicBezTo>
                  <a:pt x="819567" y="5361607"/>
                  <a:pt x="819573" y="5361607"/>
                  <a:pt x="819576" y="5361607"/>
                </a:cubicBezTo>
                <a:cubicBezTo>
                  <a:pt x="343503" y="5336868"/>
                  <a:pt x="-63481" y="5040810"/>
                  <a:pt x="0" y="4542031"/>
                </a:cubicBezTo>
                <a:cubicBezTo>
                  <a:pt x="334" y="4508833"/>
                  <a:pt x="-3463" y="4501889"/>
                  <a:pt x="0" y="4468006"/>
                </a:cubicBezTo>
                <a:cubicBezTo>
                  <a:pt x="-66399" y="4330612"/>
                  <a:pt x="-141377" y="4181896"/>
                  <a:pt x="-275562" y="3933712"/>
                </a:cubicBezTo>
                <a:cubicBezTo>
                  <a:pt x="-409748" y="3685529"/>
                  <a:pt x="-489446" y="3539295"/>
                  <a:pt x="-535527" y="3429662"/>
                </a:cubicBezTo>
                <a:cubicBezTo>
                  <a:pt x="-581608" y="3320029"/>
                  <a:pt x="-694349" y="3081519"/>
                  <a:pt x="-779893" y="2955854"/>
                </a:cubicBezTo>
                <a:cubicBezTo>
                  <a:pt x="-595308" y="2980786"/>
                  <a:pt x="-532613" y="3011343"/>
                  <a:pt x="-397745" y="3040012"/>
                </a:cubicBezTo>
                <a:cubicBezTo>
                  <a:pt x="-262877" y="3068681"/>
                  <a:pt x="-104236" y="3114128"/>
                  <a:pt x="0" y="3127604"/>
                </a:cubicBezTo>
                <a:cubicBezTo>
                  <a:pt x="5286" y="2867425"/>
                  <a:pt x="13466" y="2799393"/>
                  <a:pt x="0" y="2504436"/>
                </a:cubicBezTo>
                <a:cubicBezTo>
                  <a:pt x="-13466" y="2209479"/>
                  <a:pt x="10839" y="2126889"/>
                  <a:pt x="0" y="1973590"/>
                </a:cubicBezTo>
                <a:cubicBezTo>
                  <a:pt x="-10839" y="1820291"/>
                  <a:pt x="9517" y="1653525"/>
                  <a:pt x="0" y="1373503"/>
                </a:cubicBezTo>
                <a:cubicBezTo>
                  <a:pt x="-9517" y="1093481"/>
                  <a:pt x="-21084" y="985635"/>
                  <a:pt x="0" y="819576"/>
                </a:cubicBezTo>
                <a:close/>
              </a:path>
            </a:pathLst>
          </a:custGeom>
          <a:solidFill>
            <a:schemeClr val="bg1"/>
          </a:solidFill>
          <a:ln w="19050">
            <a:prstDash val="sysDash"/>
            <a:extLst>
              <a:ext uri="{C807C97D-BFC1-408E-A445-0C87EB9F89A2}">
                <ask:lineSketchStyleProps xmlns:ask="http://schemas.microsoft.com/office/drawing/2018/sketchyshapes" sd="1461609467">
                  <a:custGeom>
                    <a:avLst/>
                    <a:gdLst>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35213 w 6977870"/>
                      <a:gd name="connsiteY4" fmla="*/ 0 h 3095625"/>
                      <a:gd name="connsiteX5" fmla="*/ 2907446 w 6977870"/>
                      <a:gd name="connsiteY5" fmla="*/ 0 h 3095625"/>
                      <a:gd name="connsiteX6" fmla="*/ 3847512 w 6977870"/>
                      <a:gd name="connsiteY6" fmla="*/ 0 h 3095625"/>
                      <a:gd name="connsiteX7" fmla="*/ 4845727 w 6977870"/>
                      <a:gd name="connsiteY7" fmla="*/ 0 h 3095625"/>
                      <a:gd name="connsiteX8" fmla="*/ 5814868 w 6977870"/>
                      <a:gd name="connsiteY8" fmla="*/ 0 h 3095625"/>
                      <a:gd name="connsiteX9" fmla="*/ 6977870 w 6977870"/>
                      <a:gd name="connsiteY9" fmla="*/ 473197 h 3095625"/>
                      <a:gd name="connsiteX10" fmla="*/ 6977870 w 6977870"/>
                      <a:gd name="connsiteY10" fmla="*/ 766365 h 3095625"/>
                      <a:gd name="connsiteX11" fmla="*/ 6977870 w 6977870"/>
                      <a:gd name="connsiteY11" fmla="*/ 1126163 h 3095625"/>
                      <a:gd name="connsiteX12" fmla="*/ 6977870 w 6977870"/>
                      <a:gd name="connsiteY12" fmla="*/ 1419332 h 3095625"/>
                      <a:gd name="connsiteX13" fmla="*/ 6977870 w 6977870"/>
                      <a:gd name="connsiteY13" fmla="*/ 1805781 h 3095625"/>
                      <a:gd name="connsiteX14" fmla="*/ 6977870 w 6977870"/>
                      <a:gd name="connsiteY14" fmla="*/ 1805781 h 3095625"/>
                      <a:gd name="connsiteX15" fmla="*/ 6977870 w 6977870"/>
                      <a:gd name="connsiteY15" fmla="*/ 2169517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787579 w 6977870"/>
                      <a:gd name="connsiteY19" fmla="*/ 3095625 h 3095625"/>
                      <a:gd name="connsiteX20" fmla="*/ 3847512 w 6977870"/>
                      <a:gd name="connsiteY20" fmla="*/ 3095625 h 3095625"/>
                      <a:gd name="connsiteX21" fmla="*/ 2907446 w 6977870"/>
                      <a:gd name="connsiteY21" fmla="*/ 3095625 h 3095625"/>
                      <a:gd name="connsiteX22" fmla="*/ 2087547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57830 w 6977870"/>
                      <a:gd name="connsiteY28" fmla="*/ 2297395 h 3095625"/>
                      <a:gd name="connsiteX29" fmla="*/ -715661 w 6977870"/>
                      <a:gd name="connsiteY29" fmla="*/ 2015102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85960 h 3095625"/>
                      <a:gd name="connsiteX34" fmla="*/ 0 w 6977870"/>
                      <a:gd name="connsiteY34" fmla="*/ 1166141 h 3095625"/>
                      <a:gd name="connsiteX35" fmla="*/ 0 w 6977870"/>
                      <a:gd name="connsiteY35" fmla="*/ 846321 h 3095625"/>
                      <a:gd name="connsiteX36" fmla="*/ 0 w 6977870"/>
                      <a:gd name="connsiteY36" fmla="*/ 473197 h 3095625"/>
                      <a:gd name="connsiteX0" fmla="*/ 0 w 6977870"/>
                      <a:gd name="connsiteY0" fmla="*/ 473197 h 3095625"/>
                      <a:gd name="connsiteX1" fmla="*/ 1163001 w 6977870"/>
                      <a:gd name="connsiteY1" fmla="*/ 0 h 3095625"/>
                      <a:gd name="connsiteX2" fmla="*/ 1162979 w 6977870"/>
                      <a:gd name="connsiteY2" fmla="*/ 0 h 3095625"/>
                      <a:gd name="connsiteX3" fmla="*/ 1162979 w 6977870"/>
                      <a:gd name="connsiteY3" fmla="*/ 0 h 3095625"/>
                      <a:gd name="connsiteX4" fmla="*/ 2052657 w 6977870"/>
                      <a:gd name="connsiteY4" fmla="*/ 0 h 3095625"/>
                      <a:gd name="connsiteX5" fmla="*/ 2907446 w 6977870"/>
                      <a:gd name="connsiteY5" fmla="*/ 0 h 3095625"/>
                      <a:gd name="connsiteX6" fmla="*/ 3789363 w 6977870"/>
                      <a:gd name="connsiteY6" fmla="*/ 0 h 3095625"/>
                      <a:gd name="connsiteX7" fmla="*/ 4816654 w 6977870"/>
                      <a:gd name="connsiteY7" fmla="*/ 0 h 3095625"/>
                      <a:gd name="connsiteX8" fmla="*/ 5814868 w 6977870"/>
                      <a:gd name="connsiteY8" fmla="*/ 0 h 3095625"/>
                      <a:gd name="connsiteX9" fmla="*/ 6977870 w 6977870"/>
                      <a:gd name="connsiteY9" fmla="*/ 473197 h 3095625"/>
                      <a:gd name="connsiteX10" fmla="*/ 6977870 w 6977870"/>
                      <a:gd name="connsiteY10" fmla="*/ 779691 h 3095625"/>
                      <a:gd name="connsiteX11" fmla="*/ 6977870 w 6977870"/>
                      <a:gd name="connsiteY11" fmla="*/ 1126163 h 3095625"/>
                      <a:gd name="connsiteX12" fmla="*/ 6977870 w 6977870"/>
                      <a:gd name="connsiteY12" fmla="*/ 1472635 h 3095625"/>
                      <a:gd name="connsiteX13" fmla="*/ 6977870 w 6977870"/>
                      <a:gd name="connsiteY13" fmla="*/ 1805781 h 3095625"/>
                      <a:gd name="connsiteX14" fmla="*/ 6977870 w 6977870"/>
                      <a:gd name="connsiteY14" fmla="*/ 1805781 h 3095625"/>
                      <a:gd name="connsiteX15" fmla="*/ 6977870 w 6977870"/>
                      <a:gd name="connsiteY15" fmla="*/ 2200473 h 3095625"/>
                      <a:gd name="connsiteX16" fmla="*/ 6977870 w 6977870"/>
                      <a:gd name="connsiteY16" fmla="*/ 2579687 h 3095625"/>
                      <a:gd name="connsiteX17" fmla="*/ 6977870 w 6977870"/>
                      <a:gd name="connsiteY17" fmla="*/ 2622427 h 3095625"/>
                      <a:gd name="connsiteX18" fmla="*/ 5814868 w 6977870"/>
                      <a:gd name="connsiteY18" fmla="*/ 3095625 h 3095625"/>
                      <a:gd name="connsiteX19" fmla="*/ 4816654 w 6977870"/>
                      <a:gd name="connsiteY19" fmla="*/ 3095625 h 3095625"/>
                      <a:gd name="connsiteX20" fmla="*/ 3818438 w 6977870"/>
                      <a:gd name="connsiteY20" fmla="*/ 3095625 h 3095625"/>
                      <a:gd name="connsiteX21" fmla="*/ 2907446 w 6977870"/>
                      <a:gd name="connsiteY21" fmla="*/ 3095625 h 3095625"/>
                      <a:gd name="connsiteX22" fmla="*/ 2035213 w 6977870"/>
                      <a:gd name="connsiteY22" fmla="*/ 3095625 h 3095625"/>
                      <a:gd name="connsiteX23" fmla="*/ 1162979 w 6977870"/>
                      <a:gd name="connsiteY23" fmla="*/ 3095625 h 3095625"/>
                      <a:gd name="connsiteX24" fmla="*/ 1162979 w 6977870"/>
                      <a:gd name="connsiteY24" fmla="*/ 3095625 h 3095625"/>
                      <a:gd name="connsiteX25" fmla="*/ 1163001 w 6977870"/>
                      <a:gd name="connsiteY25" fmla="*/ 3095625 h 3095625"/>
                      <a:gd name="connsiteX26" fmla="*/ 0 w 6977870"/>
                      <a:gd name="connsiteY26" fmla="*/ 2622427 h 3095625"/>
                      <a:gd name="connsiteX27" fmla="*/ 0 w 6977870"/>
                      <a:gd name="connsiteY27" fmla="*/ 2579687 h 3095625"/>
                      <a:gd name="connsiteX28" fmla="*/ -391031 w 6977870"/>
                      <a:gd name="connsiteY28" fmla="*/ 2271202 h 3095625"/>
                      <a:gd name="connsiteX29" fmla="*/ -759929 w 6977870"/>
                      <a:gd name="connsiteY29" fmla="*/ 1980180 h 3095625"/>
                      <a:gd name="connsiteX30" fmla="*/ -1106691 w 6977870"/>
                      <a:gd name="connsiteY30" fmla="*/ 1706618 h 3095625"/>
                      <a:gd name="connsiteX31" fmla="*/ -564412 w 6977870"/>
                      <a:gd name="connsiteY31" fmla="*/ 1755208 h 3095625"/>
                      <a:gd name="connsiteX32" fmla="*/ 0 w 6977870"/>
                      <a:gd name="connsiteY32" fmla="*/ 1805781 h 3095625"/>
                      <a:gd name="connsiteX33" fmla="*/ 0 w 6977870"/>
                      <a:gd name="connsiteY33" fmla="*/ 1445983 h 3095625"/>
                      <a:gd name="connsiteX34" fmla="*/ 0 w 6977870"/>
                      <a:gd name="connsiteY34" fmla="*/ 1139489 h 3095625"/>
                      <a:gd name="connsiteX35" fmla="*/ 0 w 6977870"/>
                      <a:gd name="connsiteY35" fmla="*/ 793017 h 3095625"/>
                      <a:gd name="connsiteX36" fmla="*/ 0 w 6977870"/>
                      <a:gd name="connsiteY36" fmla="*/ 473197 h 309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977870" h="3095625" fill="none" extrusionOk="0">
                        <a:moveTo>
                          <a:pt x="0" y="473197"/>
                        </a:moveTo>
                        <a:cubicBezTo>
                          <a:pt x="15595" y="217365"/>
                          <a:pt x="533269" y="144518"/>
                          <a:pt x="1163001" y="0"/>
                        </a:cubicBezTo>
                        <a:cubicBezTo>
                          <a:pt x="1162989" y="-1"/>
                          <a:pt x="1162986" y="1"/>
                          <a:pt x="1162979" y="0"/>
                        </a:cubicBezTo>
                        <a:lnTo>
                          <a:pt x="1162979" y="0"/>
                        </a:lnTo>
                        <a:cubicBezTo>
                          <a:pt x="1394893" y="11428"/>
                          <a:pt x="1831641" y="18567"/>
                          <a:pt x="2035213" y="0"/>
                        </a:cubicBezTo>
                        <a:cubicBezTo>
                          <a:pt x="2256554" y="16464"/>
                          <a:pt x="2568710" y="2504"/>
                          <a:pt x="2907446" y="0"/>
                        </a:cubicBezTo>
                        <a:cubicBezTo>
                          <a:pt x="3311825" y="-34759"/>
                          <a:pt x="3520159" y="-13582"/>
                          <a:pt x="3847512" y="0"/>
                        </a:cubicBezTo>
                        <a:cubicBezTo>
                          <a:pt x="4197506" y="18721"/>
                          <a:pt x="4442071" y="-44503"/>
                          <a:pt x="4845727" y="0"/>
                        </a:cubicBezTo>
                        <a:cubicBezTo>
                          <a:pt x="5204471" y="22040"/>
                          <a:pt x="5501915" y="14540"/>
                          <a:pt x="5814868" y="0"/>
                        </a:cubicBezTo>
                        <a:cubicBezTo>
                          <a:pt x="6472816" y="-41998"/>
                          <a:pt x="6943224" y="238866"/>
                          <a:pt x="6977870" y="473197"/>
                        </a:cubicBezTo>
                        <a:cubicBezTo>
                          <a:pt x="6965991" y="558153"/>
                          <a:pt x="6936104" y="678107"/>
                          <a:pt x="6977870" y="766365"/>
                        </a:cubicBezTo>
                        <a:cubicBezTo>
                          <a:pt x="7016832" y="822589"/>
                          <a:pt x="6946686" y="1047492"/>
                          <a:pt x="6977870" y="1126163"/>
                        </a:cubicBezTo>
                        <a:cubicBezTo>
                          <a:pt x="7004301" y="1214455"/>
                          <a:pt x="6952452" y="1298862"/>
                          <a:pt x="6977870" y="1419332"/>
                        </a:cubicBezTo>
                        <a:cubicBezTo>
                          <a:pt x="6992574" y="1523849"/>
                          <a:pt x="6985013" y="1701383"/>
                          <a:pt x="6977870" y="1805781"/>
                        </a:cubicBezTo>
                        <a:lnTo>
                          <a:pt x="6977870" y="1805781"/>
                        </a:lnTo>
                        <a:cubicBezTo>
                          <a:pt x="6950526" y="1891138"/>
                          <a:pt x="6965803" y="2004165"/>
                          <a:pt x="6977870" y="2169517"/>
                        </a:cubicBezTo>
                        <a:cubicBezTo>
                          <a:pt x="6987660" y="2323455"/>
                          <a:pt x="6916589" y="2480346"/>
                          <a:pt x="6977870" y="2579687"/>
                        </a:cubicBezTo>
                        <a:cubicBezTo>
                          <a:pt x="6973377" y="2600683"/>
                          <a:pt x="6973586" y="2604299"/>
                          <a:pt x="6977870" y="2622427"/>
                        </a:cubicBezTo>
                        <a:cubicBezTo>
                          <a:pt x="7047154" y="2851453"/>
                          <a:pt x="6479912" y="3106950"/>
                          <a:pt x="5814868" y="3095625"/>
                        </a:cubicBezTo>
                        <a:cubicBezTo>
                          <a:pt x="5504534" y="3103152"/>
                          <a:pt x="5131744" y="3068253"/>
                          <a:pt x="4787579" y="3095625"/>
                        </a:cubicBezTo>
                        <a:cubicBezTo>
                          <a:pt x="4518923" y="3096047"/>
                          <a:pt x="4298085" y="3089433"/>
                          <a:pt x="3847512" y="3095625"/>
                        </a:cubicBezTo>
                        <a:cubicBezTo>
                          <a:pt x="3394661" y="3093628"/>
                          <a:pt x="3376054" y="3101713"/>
                          <a:pt x="2907446" y="3095625"/>
                        </a:cubicBezTo>
                        <a:cubicBezTo>
                          <a:pt x="2672381" y="3062103"/>
                          <a:pt x="2338884" y="3113539"/>
                          <a:pt x="2087547" y="3095625"/>
                        </a:cubicBezTo>
                        <a:cubicBezTo>
                          <a:pt x="1809896" y="3051262"/>
                          <a:pt x="1575387" y="3085814"/>
                          <a:pt x="1162979" y="3095625"/>
                        </a:cubicBezTo>
                        <a:lnTo>
                          <a:pt x="1162979" y="3095625"/>
                        </a:lnTo>
                        <a:cubicBezTo>
                          <a:pt x="1162991" y="3095624"/>
                          <a:pt x="1162994" y="3095625"/>
                          <a:pt x="1163001" y="3095625"/>
                        </a:cubicBezTo>
                        <a:cubicBezTo>
                          <a:pt x="571948" y="3035203"/>
                          <a:pt x="69644" y="2971462"/>
                          <a:pt x="0" y="2622427"/>
                        </a:cubicBezTo>
                        <a:cubicBezTo>
                          <a:pt x="5111" y="2609591"/>
                          <a:pt x="-1318" y="2597681"/>
                          <a:pt x="0" y="2579687"/>
                        </a:cubicBezTo>
                        <a:cubicBezTo>
                          <a:pt x="-154228" y="2454549"/>
                          <a:pt x="-294345" y="2375402"/>
                          <a:pt x="-357830" y="2297395"/>
                        </a:cubicBezTo>
                        <a:cubicBezTo>
                          <a:pt x="-426064" y="2209859"/>
                          <a:pt x="-605647" y="2092650"/>
                          <a:pt x="-715661" y="2015102"/>
                        </a:cubicBezTo>
                        <a:cubicBezTo>
                          <a:pt x="-821457" y="1941642"/>
                          <a:pt x="-1036589" y="1799509"/>
                          <a:pt x="-1106691" y="1706618"/>
                        </a:cubicBezTo>
                        <a:cubicBezTo>
                          <a:pt x="-937601" y="1709495"/>
                          <a:pt x="-812940" y="1729340"/>
                          <a:pt x="-564412" y="1755208"/>
                        </a:cubicBezTo>
                        <a:cubicBezTo>
                          <a:pt x="-295177" y="1773851"/>
                          <a:pt x="-108921" y="1801656"/>
                          <a:pt x="0" y="1805781"/>
                        </a:cubicBezTo>
                        <a:cubicBezTo>
                          <a:pt x="16035" y="1707494"/>
                          <a:pt x="20750" y="1575690"/>
                          <a:pt x="0" y="1485960"/>
                        </a:cubicBezTo>
                        <a:cubicBezTo>
                          <a:pt x="16674" y="1420886"/>
                          <a:pt x="20428" y="1299050"/>
                          <a:pt x="0" y="1166141"/>
                        </a:cubicBezTo>
                        <a:cubicBezTo>
                          <a:pt x="-26923" y="1024056"/>
                          <a:pt x="20002" y="983623"/>
                          <a:pt x="0" y="846321"/>
                        </a:cubicBezTo>
                        <a:cubicBezTo>
                          <a:pt x="-20365" y="707251"/>
                          <a:pt x="44066" y="657629"/>
                          <a:pt x="0" y="473197"/>
                        </a:cubicBezTo>
                        <a:close/>
                      </a:path>
                      <a:path w="6977870" h="3095625" stroke="0" extrusionOk="0">
                        <a:moveTo>
                          <a:pt x="0" y="473197"/>
                        </a:moveTo>
                        <a:cubicBezTo>
                          <a:pt x="-54708" y="151751"/>
                          <a:pt x="638555" y="-90816"/>
                          <a:pt x="1163001" y="0"/>
                        </a:cubicBezTo>
                        <a:cubicBezTo>
                          <a:pt x="1162996" y="0"/>
                          <a:pt x="1162990" y="0"/>
                          <a:pt x="1162979" y="0"/>
                        </a:cubicBezTo>
                        <a:lnTo>
                          <a:pt x="1162979" y="0"/>
                        </a:lnTo>
                        <a:cubicBezTo>
                          <a:pt x="1448462" y="-48539"/>
                          <a:pt x="1667306" y="-45122"/>
                          <a:pt x="2052657" y="0"/>
                        </a:cubicBezTo>
                        <a:cubicBezTo>
                          <a:pt x="2453036" y="20147"/>
                          <a:pt x="2555708" y="-7641"/>
                          <a:pt x="2907446" y="0"/>
                        </a:cubicBezTo>
                        <a:cubicBezTo>
                          <a:pt x="3162633" y="-33310"/>
                          <a:pt x="3585546" y="-41048"/>
                          <a:pt x="3789363" y="0"/>
                        </a:cubicBezTo>
                        <a:cubicBezTo>
                          <a:pt x="3968071" y="-6741"/>
                          <a:pt x="4428983" y="-78052"/>
                          <a:pt x="4816654" y="0"/>
                        </a:cubicBezTo>
                        <a:cubicBezTo>
                          <a:pt x="5225250" y="22654"/>
                          <a:pt x="5408409" y="-5282"/>
                          <a:pt x="5814868" y="0"/>
                        </a:cubicBezTo>
                        <a:cubicBezTo>
                          <a:pt x="6477106" y="-19492"/>
                          <a:pt x="6919409" y="128589"/>
                          <a:pt x="6977870" y="473197"/>
                        </a:cubicBezTo>
                        <a:cubicBezTo>
                          <a:pt x="7005661" y="606134"/>
                          <a:pt x="6962355" y="704519"/>
                          <a:pt x="6977870" y="779691"/>
                        </a:cubicBezTo>
                        <a:cubicBezTo>
                          <a:pt x="6992939" y="820014"/>
                          <a:pt x="6996314" y="1019988"/>
                          <a:pt x="6977870" y="1126163"/>
                        </a:cubicBezTo>
                        <a:cubicBezTo>
                          <a:pt x="6961503" y="1237333"/>
                          <a:pt x="6973359" y="1365816"/>
                          <a:pt x="6977870" y="1472635"/>
                        </a:cubicBezTo>
                        <a:cubicBezTo>
                          <a:pt x="6992254" y="1582690"/>
                          <a:pt x="6998119" y="1649808"/>
                          <a:pt x="6977870" y="1805781"/>
                        </a:cubicBezTo>
                        <a:lnTo>
                          <a:pt x="6977870" y="1805781"/>
                        </a:lnTo>
                        <a:cubicBezTo>
                          <a:pt x="6948465" y="2002898"/>
                          <a:pt x="6930921" y="2035883"/>
                          <a:pt x="6977870" y="2200473"/>
                        </a:cubicBezTo>
                        <a:cubicBezTo>
                          <a:pt x="7026549" y="2368094"/>
                          <a:pt x="6999486" y="2432199"/>
                          <a:pt x="6977870" y="2579687"/>
                        </a:cubicBezTo>
                        <a:cubicBezTo>
                          <a:pt x="6972575" y="2595283"/>
                          <a:pt x="6983200" y="2612429"/>
                          <a:pt x="6977870" y="2622427"/>
                        </a:cubicBezTo>
                        <a:cubicBezTo>
                          <a:pt x="6963714" y="2962263"/>
                          <a:pt x="6353099" y="3179104"/>
                          <a:pt x="5814868" y="3095625"/>
                        </a:cubicBezTo>
                        <a:cubicBezTo>
                          <a:pt x="5403162" y="3080589"/>
                          <a:pt x="5076602" y="3059092"/>
                          <a:pt x="4816654" y="3095625"/>
                        </a:cubicBezTo>
                        <a:cubicBezTo>
                          <a:pt x="4559781" y="3138658"/>
                          <a:pt x="4317318" y="3093455"/>
                          <a:pt x="3818438" y="3095625"/>
                        </a:cubicBezTo>
                        <a:cubicBezTo>
                          <a:pt x="3353177" y="3116533"/>
                          <a:pt x="3200497" y="3147324"/>
                          <a:pt x="2907446" y="3095625"/>
                        </a:cubicBezTo>
                        <a:cubicBezTo>
                          <a:pt x="2628601" y="3055729"/>
                          <a:pt x="2227079" y="3130141"/>
                          <a:pt x="2035213" y="3095625"/>
                        </a:cubicBezTo>
                        <a:cubicBezTo>
                          <a:pt x="1814108" y="3056491"/>
                          <a:pt x="1403287" y="3087519"/>
                          <a:pt x="1162979" y="3095625"/>
                        </a:cubicBezTo>
                        <a:lnTo>
                          <a:pt x="1162979" y="3095625"/>
                        </a:lnTo>
                        <a:cubicBezTo>
                          <a:pt x="1162984" y="3095624"/>
                          <a:pt x="1162993" y="3095625"/>
                          <a:pt x="1163001" y="3095625"/>
                        </a:cubicBezTo>
                        <a:cubicBezTo>
                          <a:pt x="459736" y="3040290"/>
                          <a:pt x="-103148" y="2910170"/>
                          <a:pt x="0" y="2622427"/>
                        </a:cubicBezTo>
                        <a:cubicBezTo>
                          <a:pt x="-39" y="2602921"/>
                          <a:pt x="-5009" y="2599970"/>
                          <a:pt x="0" y="2579687"/>
                        </a:cubicBezTo>
                        <a:cubicBezTo>
                          <a:pt x="-117402" y="2487457"/>
                          <a:pt x="-186270" y="2392264"/>
                          <a:pt x="-391031" y="2271202"/>
                        </a:cubicBezTo>
                        <a:cubicBezTo>
                          <a:pt x="-575956" y="2134103"/>
                          <a:pt x="-677651" y="2051383"/>
                          <a:pt x="-759929" y="1980180"/>
                        </a:cubicBezTo>
                        <a:cubicBezTo>
                          <a:pt x="-829395" y="1887026"/>
                          <a:pt x="-976048" y="1802908"/>
                          <a:pt x="-1106691" y="1706618"/>
                        </a:cubicBezTo>
                        <a:cubicBezTo>
                          <a:pt x="-847465" y="1712681"/>
                          <a:pt x="-740862" y="1741999"/>
                          <a:pt x="-564412" y="1755208"/>
                        </a:cubicBezTo>
                        <a:cubicBezTo>
                          <a:pt x="-356507" y="1787273"/>
                          <a:pt x="-171867" y="1789752"/>
                          <a:pt x="0" y="1805781"/>
                        </a:cubicBezTo>
                        <a:cubicBezTo>
                          <a:pt x="10743" y="1646613"/>
                          <a:pt x="27496" y="1614020"/>
                          <a:pt x="0" y="1445983"/>
                        </a:cubicBezTo>
                        <a:cubicBezTo>
                          <a:pt x="-20116" y="1261446"/>
                          <a:pt x="22466" y="1235699"/>
                          <a:pt x="0" y="1139489"/>
                        </a:cubicBezTo>
                        <a:cubicBezTo>
                          <a:pt x="-14412" y="1032711"/>
                          <a:pt x="8426" y="960087"/>
                          <a:pt x="0" y="793017"/>
                        </a:cubicBezTo>
                        <a:cubicBezTo>
                          <a:pt x="-15319" y="620993"/>
                          <a:pt x="-30013" y="562324"/>
                          <a:pt x="0" y="473197"/>
                        </a:cubicBezTo>
                        <a:close/>
                      </a:path>
                      <a:path w="6977870" h="3095625" fill="none" stroke="0" extrusionOk="0">
                        <a:moveTo>
                          <a:pt x="0" y="473197"/>
                        </a:moveTo>
                        <a:cubicBezTo>
                          <a:pt x="-34671" y="214176"/>
                          <a:pt x="578676" y="-59425"/>
                          <a:pt x="1163001" y="0"/>
                        </a:cubicBezTo>
                        <a:cubicBezTo>
                          <a:pt x="1162992" y="0"/>
                          <a:pt x="1162984" y="-1"/>
                          <a:pt x="1162979" y="0"/>
                        </a:cubicBezTo>
                        <a:lnTo>
                          <a:pt x="1162979" y="0"/>
                        </a:lnTo>
                        <a:cubicBezTo>
                          <a:pt x="1408480" y="19439"/>
                          <a:pt x="1765195" y="-39008"/>
                          <a:pt x="2035213" y="0"/>
                        </a:cubicBezTo>
                        <a:cubicBezTo>
                          <a:pt x="2255748" y="9169"/>
                          <a:pt x="2609968" y="58368"/>
                          <a:pt x="2907446" y="0"/>
                        </a:cubicBezTo>
                        <a:cubicBezTo>
                          <a:pt x="3307370" y="-29392"/>
                          <a:pt x="3495983" y="7351"/>
                          <a:pt x="3847512" y="0"/>
                        </a:cubicBezTo>
                        <a:cubicBezTo>
                          <a:pt x="4253230" y="45038"/>
                          <a:pt x="4433630" y="24928"/>
                          <a:pt x="4845727" y="0"/>
                        </a:cubicBezTo>
                        <a:cubicBezTo>
                          <a:pt x="5175568" y="5094"/>
                          <a:pt x="5480468" y="1309"/>
                          <a:pt x="5814868" y="0"/>
                        </a:cubicBezTo>
                        <a:cubicBezTo>
                          <a:pt x="6413732" y="-43091"/>
                          <a:pt x="6905528" y="234170"/>
                          <a:pt x="6977870" y="473197"/>
                        </a:cubicBezTo>
                        <a:cubicBezTo>
                          <a:pt x="6968041" y="572390"/>
                          <a:pt x="6961291" y="683806"/>
                          <a:pt x="6977870" y="766365"/>
                        </a:cubicBezTo>
                        <a:cubicBezTo>
                          <a:pt x="7001831" y="838243"/>
                          <a:pt x="6934113" y="1032028"/>
                          <a:pt x="6977870" y="1126163"/>
                        </a:cubicBezTo>
                        <a:cubicBezTo>
                          <a:pt x="7009294" y="1185950"/>
                          <a:pt x="6940573" y="1295613"/>
                          <a:pt x="6977870" y="1419332"/>
                        </a:cubicBezTo>
                        <a:cubicBezTo>
                          <a:pt x="6991239" y="1540286"/>
                          <a:pt x="6950900" y="1697551"/>
                          <a:pt x="6977870" y="1805781"/>
                        </a:cubicBezTo>
                        <a:lnTo>
                          <a:pt x="6977870" y="1805781"/>
                        </a:lnTo>
                        <a:cubicBezTo>
                          <a:pt x="6945034" y="1917022"/>
                          <a:pt x="6952722" y="2025219"/>
                          <a:pt x="6977870" y="2169517"/>
                        </a:cubicBezTo>
                        <a:cubicBezTo>
                          <a:pt x="7006120" y="2322208"/>
                          <a:pt x="6939031" y="2456723"/>
                          <a:pt x="6977870" y="2579687"/>
                        </a:cubicBezTo>
                        <a:cubicBezTo>
                          <a:pt x="6973682" y="2600671"/>
                          <a:pt x="6973770" y="2604193"/>
                          <a:pt x="6977870" y="2622427"/>
                        </a:cubicBezTo>
                        <a:cubicBezTo>
                          <a:pt x="6924693" y="2877140"/>
                          <a:pt x="6530027" y="3026136"/>
                          <a:pt x="5814868" y="3095625"/>
                        </a:cubicBezTo>
                        <a:cubicBezTo>
                          <a:pt x="5516139" y="3123237"/>
                          <a:pt x="5119074" y="3101386"/>
                          <a:pt x="4787579" y="3095625"/>
                        </a:cubicBezTo>
                        <a:cubicBezTo>
                          <a:pt x="4504924" y="3122798"/>
                          <a:pt x="4275992" y="3049689"/>
                          <a:pt x="3847512" y="3095625"/>
                        </a:cubicBezTo>
                        <a:cubicBezTo>
                          <a:pt x="3396493" y="3096191"/>
                          <a:pt x="3376511" y="3101126"/>
                          <a:pt x="2907446" y="3095625"/>
                        </a:cubicBezTo>
                        <a:cubicBezTo>
                          <a:pt x="2659723" y="3096978"/>
                          <a:pt x="2314083" y="3123007"/>
                          <a:pt x="2087547" y="3095625"/>
                        </a:cubicBezTo>
                        <a:cubicBezTo>
                          <a:pt x="1872349" y="3077640"/>
                          <a:pt x="1624390" y="3102979"/>
                          <a:pt x="1162979" y="3095625"/>
                        </a:cubicBezTo>
                        <a:lnTo>
                          <a:pt x="1162979" y="3095625"/>
                        </a:lnTo>
                        <a:cubicBezTo>
                          <a:pt x="1162987" y="3095624"/>
                          <a:pt x="1162991" y="3095624"/>
                          <a:pt x="1163001" y="3095625"/>
                        </a:cubicBezTo>
                        <a:cubicBezTo>
                          <a:pt x="545086" y="3059100"/>
                          <a:pt x="85618" y="2888815"/>
                          <a:pt x="0" y="2622427"/>
                        </a:cubicBezTo>
                        <a:cubicBezTo>
                          <a:pt x="2133" y="2611959"/>
                          <a:pt x="837" y="2599588"/>
                          <a:pt x="0" y="2579687"/>
                        </a:cubicBezTo>
                        <a:cubicBezTo>
                          <a:pt x="-155147" y="2430511"/>
                          <a:pt x="-301988" y="2356697"/>
                          <a:pt x="-357830" y="2297395"/>
                        </a:cubicBezTo>
                        <a:cubicBezTo>
                          <a:pt x="-379113" y="2241638"/>
                          <a:pt x="-630427" y="2088115"/>
                          <a:pt x="-715661" y="2015102"/>
                        </a:cubicBezTo>
                        <a:cubicBezTo>
                          <a:pt x="-841571" y="1945619"/>
                          <a:pt x="-1024777" y="1766611"/>
                          <a:pt x="-1106691" y="1706618"/>
                        </a:cubicBezTo>
                        <a:cubicBezTo>
                          <a:pt x="-914833" y="1727364"/>
                          <a:pt x="-813460" y="1744164"/>
                          <a:pt x="-564412" y="1755208"/>
                        </a:cubicBezTo>
                        <a:cubicBezTo>
                          <a:pt x="-301452" y="1745794"/>
                          <a:pt x="-126429" y="1794763"/>
                          <a:pt x="0" y="1805781"/>
                        </a:cubicBezTo>
                        <a:cubicBezTo>
                          <a:pt x="30918" y="1715678"/>
                          <a:pt x="14364" y="1562530"/>
                          <a:pt x="0" y="1485960"/>
                        </a:cubicBezTo>
                        <a:cubicBezTo>
                          <a:pt x="-9915" y="1406898"/>
                          <a:pt x="8153" y="1296446"/>
                          <a:pt x="0" y="1166141"/>
                        </a:cubicBezTo>
                        <a:cubicBezTo>
                          <a:pt x="-31572" y="1024914"/>
                          <a:pt x="23454" y="966567"/>
                          <a:pt x="0" y="846321"/>
                        </a:cubicBezTo>
                        <a:cubicBezTo>
                          <a:pt x="-11170" y="711422"/>
                          <a:pt x="56549" y="640567"/>
                          <a:pt x="0" y="4731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ln w="0"/>
                <a:solidFill>
                  <a:srgbClr val="00B050"/>
                </a:solidFill>
                <a:latin typeface="Calibri" panose="020F0502020204030204" pitchFamily="34" charset="0"/>
                <a:cs typeface="Calibri" panose="020F0502020204030204" pitchFamily="34" charset="0"/>
              </a:rPr>
              <a:t>Em có nhận xét gì về vai trò của thực vật trong việc cung cấp thức ăn cho con người và động vật?</a:t>
            </a:r>
            <a:endParaRPr kumimoji="0" lang="en-US" sz="4400" b="1" i="0" u="none" strike="noStrike" kern="1200" cap="none" spc="0" normalizeH="0" baseline="0" noProof="0" dirty="0">
              <a:ln w="0"/>
              <a:solidFill>
                <a:srgbClr val="00B050"/>
              </a:solidFill>
              <a:effectLst/>
              <a:uLnTx/>
              <a:uFillTx/>
              <a:latin typeface="Calibri" panose="020F0502020204030204" pitchFamily="34" charset="0"/>
              <a:cs typeface="Calibri" panose="020F0502020204030204" pitchFamily="34" charset="0"/>
            </a:endParaRPr>
          </a:p>
        </p:txBody>
      </p:sp>
      <p:pic>
        <p:nvPicPr>
          <p:cNvPr id="6" name="Picture 5" descr="A picture containing toy, doll, lamp, vector graphics&#10;&#10;Description automatically generated">
            <a:extLst>
              <a:ext uri="{FF2B5EF4-FFF2-40B4-BE49-F238E27FC236}">
                <a16:creationId xmlns:a16="http://schemas.microsoft.com/office/drawing/2014/main" id="{DDC226F8-8180-4DD0-8D75-550507C08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0266"/>
            <a:ext cx="5027734" cy="5027734"/>
          </a:xfrm>
          <a:prstGeom prst="rect">
            <a:avLst/>
          </a:prstGeom>
        </p:spPr>
      </p:pic>
    </p:spTree>
    <p:extLst>
      <p:ext uri="{BB962C8B-B14F-4D97-AF65-F5344CB8AC3E}">
        <p14:creationId xmlns:p14="http://schemas.microsoft.com/office/powerpoint/2010/main" val="2731982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7A5E7C-E51F-4829-9243-A10D1551F875}"/>
              </a:ext>
            </a:extLst>
          </p:cNvPr>
          <p:cNvPicPr>
            <a:picLocks noChangeAspect="1"/>
          </p:cNvPicPr>
          <p:nvPr/>
        </p:nvPicPr>
        <p:blipFill>
          <a:blip r:embed="rId3"/>
          <a:stretch>
            <a:fillRect/>
          </a:stretch>
        </p:blipFill>
        <p:spPr>
          <a:xfrm>
            <a:off x="392790" y="386903"/>
            <a:ext cx="3405001" cy="6138821"/>
          </a:xfrm>
          <a:prstGeom prst="rect">
            <a:avLst/>
          </a:prstGeom>
        </p:spPr>
      </p:pic>
      <p:grpSp>
        <p:nvGrpSpPr>
          <p:cNvPr id="13" name="Nhóm 17">
            <a:extLst>
              <a:ext uri="{FF2B5EF4-FFF2-40B4-BE49-F238E27FC236}">
                <a16:creationId xmlns:a16="http://schemas.microsoft.com/office/drawing/2014/main" id="{4C40F2EB-64CD-4E66-B80C-B2A735EBA663}"/>
              </a:ext>
            </a:extLst>
          </p:cNvPr>
          <p:cNvGrpSpPr/>
          <p:nvPr/>
        </p:nvGrpSpPr>
        <p:grpSpPr>
          <a:xfrm>
            <a:off x="3570947" y="386904"/>
            <a:ext cx="7422635" cy="5623372"/>
            <a:chOff x="95154" y="271638"/>
            <a:chExt cx="7494705" cy="6165140"/>
          </a:xfrm>
        </p:grpSpPr>
        <p:grpSp>
          <p:nvGrpSpPr>
            <p:cNvPr id="14" name="Nhóm 18">
              <a:extLst>
                <a:ext uri="{FF2B5EF4-FFF2-40B4-BE49-F238E27FC236}">
                  <a16:creationId xmlns:a16="http://schemas.microsoft.com/office/drawing/2014/main" id="{0FA9DDF1-8643-40D4-8DE5-F497C654A2F2}"/>
                </a:ext>
              </a:extLst>
            </p:cNvPr>
            <p:cNvGrpSpPr/>
            <p:nvPr/>
          </p:nvGrpSpPr>
          <p:grpSpPr>
            <a:xfrm>
              <a:off x="95154" y="271638"/>
              <a:ext cx="7494705" cy="6165140"/>
              <a:chOff x="95154" y="271638"/>
              <a:chExt cx="7494705" cy="6165140"/>
            </a:xfrm>
          </p:grpSpPr>
          <p:grpSp>
            <p:nvGrpSpPr>
              <p:cNvPr id="16" name="Nhóm 20">
                <a:extLst>
                  <a:ext uri="{FF2B5EF4-FFF2-40B4-BE49-F238E27FC236}">
                    <a16:creationId xmlns:a16="http://schemas.microsoft.com/office/drawing/2014/main" id="{BF14C4A9-F146-41FA-BDC6-BB08D22A673E}"/>
                  </a:ext>
                </a:extLst>
              </p:cNvPr>
              <p:cNvGrpSpPr/>
              <p:nvPr/>
            </p:nvGrpSpPr>
            <p:grpSpPr>
              <a:xfrm>
                <a:off x="623305" y="973374"/>
                <a:ext cx="6966554" cy="5463404"/>
                <a:chOff x="600445" y="773379"/>
                <a:chExt cx="6966554" cy="5463404"/>
              </a:xfrm>
            </p:grpSpPr>
            <p:sp>
              <p:nvSpPr>
                <p:cNvPr id="18" name="Hình chữ nhật: Góc Tròn 22">
                  <a:extLst>
                    <a:ext uri="{FF2B5EF4-FFF2-40B4-BE49-F238E27FC236}">
                      <a16:creationId xmlns:a16="http://schemas.microsoft.com/office/drawing/2014/main" id="{6A2EADA9-2489-4571-8E76-A0C48614C96C}"/>
                    </a:ext>
                  </a:extLst>
                </p:cNvPr>
                <p:cNvSpPr/>
                <p:nvPr/>
              </p:nvSpPr>
              <p:spPr>
                <a:xfrm>
                  <a:off x="786327" y="892001"/>
                  <a:ext cx="6596309" cy="50652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Hình chữ nhật: Góc Tròn 23">
                  <a:extLst>
                    <a:ext uri="{FF2B5EF4-FFF2-40B4-BE49-F238E27FC236}">
                      <a16:creationId xmlns:a16="http://schemas.microsoft.com/office/drawing/2014/main" id="{86787CDD-40CA-48F1-844A-CC9581C9251A}"/>
                    </a:ext>
                  </a:extLst>
                </p:cNvPr>
                <p:cNvSpPr/>
                <p:nvPr/>
              </p:nvSpPr>
              <p:spPr>
                <a:xfrm>
                  <a:off x="600445" y="773379"/>
                  <a:ext cx="6966554" cy="5463404"/>
                </a:xfrm>
                <a:prstGeom prst="roundRect">
                  <a:avLst/>
                </a:prstGeom>
                <a:noFill/>
                <a:ln w="19050">
                  <a:solidFill>
                    <a:srgbClr val="76C05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7" name="Đồ họa 21">
                <a:extLst>
                  <a:ext uri="{FF2B5EF4-FFF2-40B4-BE49-F238E27FC236}">
                    <a16:creationId xmlns:a16="http://schemas.microsoft.com/office/drawing/2014/main" id="{82BDBFD6-B4C6-4788-BFF0-878D65D917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154" y="271638"/>
                <a:ext cx="1657543" cy="1495205"/>
              </a:xfrm>
              <a:prstGeom prst="rect">
                <a:avLst/>
              </a:prstGeom>
              <a:effectLst>
                <a:outerShdw blurRad="50800" dist="38100" dir="5400000" algn="t" rotWithShape="0">
                  <a:prstClr val="black">
                    <a:alpha val="40000"/>
                  </a:prstClr>
                </a:outerShdw>
              </a:effectLst>
            </p:spPr>
          </p:pic>
        </p:grpSp>
        <p:sp>
          <p:nvSpPr>
            <p:cNvPr id="15" name="Hộp Văn bản 19">
              <a:extLst>
                <a:ext uri="{FF2B5EF4-FFF2-40B4-BE49-F238E27FC236}">
                  <a16:creationId xmlns:a16="http://schemas.microsoft.com/office/drawing/2014/main" id="{2203BE9F-97F1-48C1-B47D-20E2E1AEED16}"/>
                </a:ext>
              </a:extLst>
            </p:cNvPr>
            <p:cNvSpPr txBox="1"/>
            <p:nvPr/>
          </p:nvSpPr>
          <p:spPr>
            <a:xfrm>
              <a:off x="1252552" y="1500020"/>
              <a:ext cx="5998102" cy="45552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Thực vật tạo ra và cung cấp nguồn thức ăn nuôi sống chính thực vật và các sinh vật khác như con người và động vật.</a:t>
              </a:r>
            </a:p>
          </p:txBody>
        </p:sp>
      </p:grpSp>
    </p:spTree>
    <p:extLst>
      <p:ext uri="{BB962C8B-B14F-4D97-AF65-F5344CB8AC3E}">
        <p14:creationId xmlns:p14="http://schemas.microsoft.com/office/powerpoint/2010/main" val="387554927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1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1D2D3-E0A2-4336-AAD0-B4F2AFB9F01B}"/>
              </a:ext>
            </a:extLst>
          </p:cNvPr>
          <p:cNvPicPr>
            <a:picLocks noChangeAspect="1"/>
          </p:cNvPicPr>
          <p:nvPr/>
        </p:nvPicPr>
        <p:blipFill>
          <a:blip r:embed="rId3"/>
          <a:stretch>
            <a:fillRect/>
          </a:stretch>
        </p:blipFill>
        <p:spPr>
          <a:xfrm>
            <a:off x="0" y="-3545"/>
            <a:ext cx="12192000" cy="6861544"/>
          </a:xfrm>
          <a:prstGeom prst="rect">
            <a:avLst/>
          </a:prstGeom>
        </p:spPr>
      </p:pic>
      <p:grpSp>
        <p:nvGrpSpPr>
          <p:cNvPr id="7" name="组合 43">
            <a:extLst>
              <a:ext uri="{FF2B5EF4-FFF2-40B4-BE49-F238E27FC236}">
                <a16:creationId xmlns:a16="http://schemas.microsoft.com/office/drawing/2014/main" id="{0CE664E5-F028-4E37-B1FB-BF014D703FF7}"/>
              </a:ext>
            </a:extLst>
          </p:cNvPr>
          <p:cNvGrpSpPr/>
          <p:nvPr/>
        </p:nvGrpSpPr>
        <p:grpSpPr>
          <a:xfrm>
            <a:off x="3423420" y="1166546"/>
            <a:ext cx="5557907" cy="4521363"/>
            <a:chOff x="3727085" y="1459215"/>
            <a:chExt cx="6201009" cy="5044527"/>
          </a:xfrm>
        </p:grpSpPr>
        <p:sp>
          <p:nvSpPr>
            <p:cNvPr id="9" name="思想气泡: 云 23">
              <a:extLst>
                <a:ext uri="{FF2B5EF4-FFF2-40B4-BE49-F238E27FC236}">
                  <a16:creationId xmlns:a16="http://schemas.microsoft.com/office/drawing/2014/main" id="{389EAC6C-323C-4BCC-85CC-F0F963B7CD54}"/>
                </a:ext>
              </a:extLst>
            </p:cNvPr>
            <p:cNvSpPr/>
            <p:nvPr/>
          </p:nvSpPr>
          <p:spPr>
            <a:xfrm rot="788974">
              <a:off x="4045539" y="1718277"/>
              <a:ext cx="5564101" cy="4526402"/>
            </a:xfrm>
            <a:prstGeom prst="cloudCallout">
              <a:avLst>
                <a:gd name="adj1" fmla="val -12729"/>
                <a:gd name="adj2" fmla="val 29461"/>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思想气泡: 云 41">
              <a:extLst>
                <a:ext uri="{FF2B5EF4-FFF2-40B4-BE49-F238E27FC236}">
                  <a16:creationId xmlns:a16="http://schemas.microsoft.com/office/drawing/2014/main" id="{5B78DCC0-D719-47B1-9BC9-58E0CFEF8874}"/>
                </a:ext>
              </a:extLst>
            </p:cNvPr>
            <p:cNvSpPr/>
            <p:nvPr/>
          </p:nvSpPr>
          <p:spPr>
            <a:xfrm rot="788974">
              <a:off x="3727085" y="1459215"/>
              <a:ext cx="6201009" cy="5044527"/>
            </a:xfrm>
            <a:prstGeom prst="cloudCallout">
              <a:avLst>
                <a:gd name="adj1" fmla="val -48702"/>
                <a:gd name="adj2" fmla="val 29169"/>
              </a:avLst>
            </a:prstGeom>
            <a:noFill/>
            <a:ln w="79375"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B15BFE7F-9BA9-8591-BC7A-6C236000CC89}"/>
              </a:ext>
            </a:extLst>
          </p:cNvPr>
          <p:cNvPicPr>
            <a:picLocks noChangeAspect="1"/>
          </p:cNvPicPr>
          <p:nvPr/>
        </p:nvPicPr>
        <p:blipFill>
          <a:blip r:embed="rId4"/>
          <a:stretch>
            <a:fillRect/>
          </a:stretch>
        </p:blipFill>
        <p:spPr>
          <a:xfrm>
            <a:off x="4207577" y="1573741"/>
            <a:ext cx="4310246" cy="3920068"/>
          </a:xfrm>
          <a:prstGeom prst="rect">
            <a:avLst/>
          </a:prstGeom>
        </p:spPr>
      </p:pic>
    </p:spTree>
    <p:extLst>
      <p:ext uri="{BB962C8B-B14F-4D97-AF65-F5344CB8AC3E}">
        <p14:creationId xmlns:p14="http://schemas.microsoft.com/office/powerpoint/2010/main" val="1440690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10" name="Hình ảnh 9" descr="Ảnh có chứa phim hoạt hình, hình mẫu, minh họa, Phim hoạt hình&#10;&#10;Mô tả được tạo tự động">
            <a:extLst>
              <a:ext uri="{FF2B5EF4-FFF2-40B4-BE49-F238E27FC236}">
                <a16:creationId xmlns:a16="http://schemas.microsoft.com/office/drawing/2014/main" id="{95034A79-D2C4-EEC9-5D3E-8BC1634543C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tretch>
            <a:fillRect/>
          </a:stretch>
        </p:blipFill>
        <p:spPr>
          <a:xfrm>
            <a:off x="3051336" y="2869528"/>
            <a:ext cx="5283072" cy="4224569"/>
          </a:xfrm>
          <a:prstGeom prst="rect">
            <a:avLst/>
          </a:prstGeom>
        </p:spPr>
      </p:pic>
      <p:pic>
        <p:nvPicPr>
          <p:cNvPr id="12" name="fun-happy-50s-pop-113298">
            <a:hlinkClick r:id="" action="ppaction://media"/>
            <a:extLst>
              <a:ext uri="{FF2B5EF4-FFF2-40B4-BE49-F238E27FC236}">
                <a16:creationId xmlns:a16="http://schemas.microsoft.com/office/drawing/2014/main" id="{89BA8042-ADAE-6FED-0ACD-3976D14737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82768" y="-893486"/>
            <a:ext cx="649817" cy="649817"/>
          </a:xfrm>
          <a:prstGeom prst="rect">
            <a:avLst/>
          </a:prstGeom>
        </p:spPr>
      </p:pic>
      <p:pic>
        <p:nvPicPr>
          <p:cNvPr id="6" name="Picture 5">
            <a:extLst>
              <a:ext uri="{FF2B5EF4-FFF2-40B4-BE49-F238E27FC236}">
                <a16:creationId xmlns:a16="http://schemas.microsoft.com/office/drawing/2014/main" id="{52C7844A-A385-2449-AE34-0C75068D87DD}"/>
              </a:ext>
            </a:extLst>
          </p:cNvPr>
          <p:cNvPicPr>
            <a:picLocks noChangeAspect="1"/>
          </p:cNvPicPr>
          <p:nvPr/>
        </p:nvPicPr>
        <p:blipFill>
          <a:blip r:embed="rId8"/>
          <a:stretch>
            <a:fillRect/>
          </a:stretch>
        </p:blipFill>
        <p:spPr>
          <a:xfrm>
            <a:off x="438150" y="246089"/>
            <a:ext cx="12192000" cy="3736922"/>
          </a:xfrm>
          <a:prstGeom prst="rect">
            <a:avLst/>
          </a:prstGeom>
        </p:spPr>
      </p:pic>
    </p:spTree>
    <p:extLst>
      <p:ext uri="{BB962C8B-B14F-4D97-AF65-F5344CB8AC3E}">
        <p14:creationId xmlns:p14="http://schemas.microsoft.com/office/powerpoint/2010/main" val="3433640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12"/>
                                        </p:tgtEl>
                                      </p:cBhvr>
                                    </p:cmd>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32" presetClass="emph" presetSubtype="0" fill="hold" nodeType="after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4"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11" name="Hình ảnh 10" descr="Ảnh có chứa phim hoạt hình, hình mẫu, minh họa, Phim hoạt hình&#10;&#10;Mô tả được tạo tự động">
            <a:extLst>
              <a:ext uri="{FF2B5EF4-FFF2-40B4-BE49-F238E27FC236}">
                <a16:creationId xmlns:a16="http://schemas.microsoft.com/office/drawing/2014/main" id="{FA8E1914-6BF7-55E9-FA42-B823E6EA83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7924751" y="2400900"/>
            <a:ext cx="3372168" cy="4774961"/>
          </a:xfrm>
          <a:prstGeom prst="rect">
            <a:avLst/>
          </a:prstGeom>
        </p:spPr>
      </p:pic>
      <p:sp>
        <p:nvSpPr>
          <p:cNvPr id="12" name="Hình chữ nhật 11">
            <a:extLst>
              <a:ext uri="{FF2B5EF4-FFF2-40B4-BE49-F238E27FC236}">
                <a16:creationId xmlns:a16="http://schemas.microsoft.com/office/drawing/2014/main" id="{DC1CDA03-0FA7-83F9-766D-D8CA9DBAD8EA}"/>
              </a:ext>
            </a:extLst>
          </p:cNvPr>
          <p:cNvSpPr/>
          <p:nvPr/>
        </p:nvSpPr>
        <p:spPr>
          <a:xfrm>
            <a:off x="3162300" y="2924774"/>
            <a:ext cx="4356025" cy="12090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1" u="none" strike="noStrike" kern="0" cap="none" spc="0" normalizeH="0" baseline="0" noProof="0" dirty="0" err="1">
                <a:ln>
                  <a:noFill/>
                </a:ln>
                <a:solidFill>
                  <a:srgbClr val="042613"/>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Lá</a:t>
            </a:r>
            <a:r>
              <a:rPr kumimoji="0" lang="en-US" sz="5400" b="1" i="1" u="none" strike="noStrike" kern="0" cap="none" spc="0" normalizeH="0" noProof="0" dirty="0">
                <a:ln>
                  <a:noFill/>
                </a:ln>
                <a:solidFill>
                  <a:srgbClr val="042613"/>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1" u="none" strike="noStrike" kern="0" cap="none" spc="0" normalizeH="0" noProof="0" dirty="0" err="1">
                <a:ln>
                  <a:noFill/>
                </a:ln>
                <a:solidFill>
                  <a:srgbClr val="042613"/>
                </a:solidFill>
                <a:effectLst/>
                <a:uLnTx/>
                <a:uFillTx/>
                <a:latin typeface="Calibri" panose="020F0502020204030204" pitchFamily="34" charset="0"/>
                <a:ea typeface="Calibri" panose="020F0502020204030204" pitchFamily="34" charset="0"/>
                <a:cs typeface="Calibri" panose="020F0502020204030204" pitchFamily="34" charset="0"/>
                <a:sym typeface="Arial"/>
              </a:rPr>
              <a:t>cây</a:t>
            </a:r>
            <a:endParaRPr kumimoji="0" lang="vi-VN" sz="5400" b="1" i="0" u="none" strike="noStrike" kern="0" cap="none" spc="0" normalizeH="0" baseline="0" noProof="0" dirty="0">
              <a:ln>
                <a:noFill/>
              </a:ln>
              <a:solidFill>
                <a:srgbClr val="042613"/>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Hình chữ nhật: Góc Tròn 5">
            <a:extLst>
              <a:ext uri="{FF2B5EF4-FFF2-40B4-BE49-F238E27FC236}">
                <a16:creationId xmlns:a16="http://schemas.microsoft.com/office/drawing/2014/main" id="{21D59857-8465-BCAE-EFFC-2B44B6586E32}"/>
              </a:ext>
            </a:extLst>
          </p:cNvPr>
          <p:cNvSpPr/>
          <p:nvPr/>
        </p:nvSpPr>
        <p:spPr>
          <a:xfrm>
            <a:off x="2465765" y="400051"/>
            <a:ext cx="7773611" cy="1348013"/>
          </a:xfrm>
          <a:prstGeom prst="roundRect">
            <a:avLst/>
          </a:prstGeom>
          <a:solidFill>
            <a:schemeClr val="bg1"/>
          </a:solidFill>
          <a:ln>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800" b="1" kern="0" dirty="0" err="1">
                <a:solidFill>
                  <a:srgbClr val="7030A0"/>
                </a:solidFill>
                <a:latin typeface="Calibri"/>
                <a:sym typeface="Arial"/>
              </a:rPr>
              <a:t>Thức</a:t>
            </a:r>
            <a:r>
              <a:rPr lang="en-US" sz="4800" b="1" kern="0" dirty="0">
                <a:solidFill>
                  <a:srgbClr val="7030A0"/>
                </a:solidFill>
                <a:latin typeface="Calibri"/>
                <a:sym typeface="Arial"/>
              </a:rPr>
              <a:t> </a:t>
            </a:r>
            <a:r>
              <a:rPr lang="en-US" sz="4800" b="1" kern="0" dirty="0" err="1">
                <a:solidFill>
                  <a:srgbClr val="7030A0"/>
                </a:solidFill>
                <a:latin typeface="Calibri"/>
                <a:sym typeface="Arial"/>
              </a:rPr>
              <a:t>ăn</a:t>
            </a:r>
            <a:r>
              <a:rPr lang="en-US" sz="4800" b="1" kern="0" dirty="0">
                <a:solidFill>
                  <a:srgbClr val="7030A0"/>
                </a:solidFill>
                <a:latin typeface="Calibri"/>
                <a:sym typeface="Arial"/>
              </a:rPr>
              <a:t> </a:t>
            </a:r>
            <a:r>
              <a:rPr lang="en-US" sz="4800" b="1" kern="0" dirty="0" err="1">
                <a:solidFill>
                  <a:srgbClr val="7030A0"/>
                </a:solidFill>
                <a:latin typeface="Calibri"/>
                <a:sym typeface="Arial"/>
              </a:rPr>
              <a:t>của</a:t>
            </a:r>
            <a:r>
              <a:rPr lang="en-US" sz="4800" b="1" kern="0" dirty="0">
                <a:solidFill>
                  <a:srgbClr val="7030A0"/>
                </a:solidFill>
                <a:latin typeface="Calibri"/>
                <a:sym typeface="Arial"/>
              </a:rPr>
              <a:t> </a:t>
            </a:r>
            <a:r>
              <a:rPr lang="en-US" sz="4800" b="1" kern="0" dirty="0" err="1">
                <a:solidFill>
                  <a:srgbClr val="7030A0"/>
                </a:solidFill>
                <a:latin typeface="Calibri"/>
                <a:sym typeface="Arial"/>
              </a:rPr>
              <a:t>hươu</a:t>
            </a:r>
            <a:r>
              <a:rPr lang="en-US" sz="4800" b="1" kern="0" dirty="0">
                <a:solidFill>
                  <a:srgbClr val="7030A0"/>
                </a:solidFill>
                <a:latin typeface="Calibri"/>
                <a:sym typeface="Arial"/>
              </a:rPr>
              <a:t> </a:t>
            </a:r>
            <a:r>
              <a:rPr lang="en-US" sz="4800" b="1" kern="0" dirty="0" err="1">
                <a:solidFill>
                  <a:srgbClr val="7030A0"/>
                </a:solidFill>
                <a:latin typeface="Calibri"/>
                <a:sym typeface="Arial"/>
              </a:rPr>
              <a:t>là</a:t>
            </a:r>
            <a:r>
              <a:rPr lang="en-US" sz="4800" b="1" kern="0" dirty="0">
                <a:solidFill>
                  <a:srgbClr val="7030A0"/>
                </a:solidFill>
                <a:latin typeface="Calibri"/>
                <a:sym typeface="Arial"/>
              </a:rPr>
              <a:t> </a:t>
            </a:r>
            <a:r>
              <a:rPr lang="en-US" sz="4800" b="1" kern="0" dirty="0" err="1">
                <a:solidFill>
                  <a:srgbClr val="7030A0"/>
                </a:solidFill>
                <a:latin typeface="Calibri"/>
                <a:sym typeface="Arial"/>
              </a:rPr>
              <a:t>gì</a:t>
            </a:r>
            <a:r>
              <a:rPr lang="en-US" sz="4800" b="1" kern="0" dirty="0">
                <a:solidFill>
                  <a:srgbClr val="7030A0"/>
                </a:solidFill>
                <a:latin typeface="Calibri"/>
                <a:sym typeface="Arial"/>
              </a:rPr>
              <a:t>?</a:t>
            </a:r>
            <a:endParaRPr kumimoji="0" lang="en-US" sz="4800" b="1" i="0" u="none" strike="noStrike" kern="0" cap="none" spc="0" normalizeH="0" baseline="0" noProof="0" dirty="0">
              <a:ln>
                <a:noFill/>
              </a:ln>
              <a:solidFill>
                <a:srgbClr val="7030A0"/>
              </a:solidFill>
              <a:effectLst/>
              <a:uLnTx/>
              <a:uFillTx/>
              <a:latin typeface="Calibri"/>
              <a:sym typeface="Arial"/>
            </a:endParaRPr>
          </a:p>
        </p:txBody>
      </p:sp>
      <p:pic>
        <p:nvPicPr>
          <p:cNvPr id="9" name="Hình ảnh 8" descr="Ảnh có chứa phim hoạt hình, hình mẫu, minh họa&#10;&#10;Mô tả được tạo tự động">
            <a:extLst>
              <a:ext uri="{FF2B5EF4-FFF2-40B4-BE49-F238E27FC236}">
                <a16:creationId xmlns:a16="http://schemas.microsoft.com/office/drawing/2014/main" id="{DF474F91-B6B6-D7E8-F5CE-DE542B38EB78}"/>
              </a:ext>
            </a:extLst>
          </p:cNvPr>
          <p:cNvPicPr>
            <a:picLocks noChangeAspect="1"/>
          </p:cNvPicPr>
          <p:nvPr/>
        </p:nvPicPr>
        <p:blipFill>
          <a:blip r:embed="rId7"/>
          <a:stretch>
            <a:fillRect/>
          </a:stretch>
        </p:blipFill>
        <p:spPr>
          <a:xfrm>
            <a:off x="727769" y="-85625"/>
            <a:ext cx="2047240" cy="2047240"/>
          </a:xfrm>
          <a:prstGeom prst="rect">
            <a:avLst/>
          </a:prstGeom>
        </p:spPr>
      </p:pic>
    </p:spTree>
    <p:extLst>
      <p:ext uri="{BB962C8B-B14F-4D97-AF65-F5344CB8AC3E}">
        <p14:creationId xmlns:p14="http://schemas.microsoft.com/office/powerpoint/2010/main" val="1723662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11"/>
                                        </p:tgtEl>
                                        <p:attrNameLst>
                                          <p:attrName>r</p:attrName>
                                        </p:attrNameLst>
                                      </p:cBhvr>
                                    </p:animRot>
                                    <p:animRot by="-240000">
                                      <p:cBhvr>
                                        <p:cTn id="22" dur="200" fill="hold">
                                          <p:stCondLst>
                                            <p:cond delay="200"/>
                                          </p:stCondLst>
                                        </p:cTn>
                                        <p:tgtEl>
                                          <p:spTgt spid="11"/>
                                        </p:tgtEl>
                                        <p:attrNameLst>
                                          <p:attrName>r</p:attrName>
                                        </p:attrNameLst>
                                      </p:cBhvr>
                                    </p:animRot>
                                    <p:animRot by="240000">
                                      <p:cBhvr>
                                        <p:cTn id="23" dur="200" fill="hold">
                                          <p:stCondLst>
                                            <p:cond delay="400"/>
                                          </p:stCondLst>
                                        </p:cTn>
                                        <p:tgtEl>
                                          <p:spTgt spid="11"/>
                                        </p:tgtEl>
                                        <p:attrNameLst>
                                          <p:attrName>r</p:attrName>
                                        </p:attrNameLst>
                                      </p:cBhvr>
                                    </p:animRot>
                                    <p:animRot by="-240000">
                                      <p:cBhvr>
                                        <p:cTn id="24" dur="200" fill="hold">
                                          <p:stCondLst>
                                            <p:cond delay="600"/>
                                          </p:stCondLst>
                                        </p:cTn>
                                        <p:tgtEl>
                                          <p:spTgt spid="11"/>
                                        </p:tgtEl>
                                        <p:attrNameLst>
                                          <p:attrName>r</p:attrName>
                                        </p:attrNameLst>
                                      </p:cBhvr>
                                    </p:animRot>
                                    <p:animRot by="120000">
                                      <p:cBhvr>
                                        <p:cTn id="25" dur="200" fill="hold">
                                          <p:stCondLst>
                                            <p:cond delay="800"/>
                                          </p:stCondLst>
                                        </p:cTn>
                                        <p:tgtEl>
                                          <p:spTgt spid="11"/>
                                        </p:tgtEl>
                                        <p:attrNameLst>
                                          <p:attrName>r</p:attrName>
                                        </p:attrNameLst>
                                      </p:cBhvr>
                                    </p:animRo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vo-tay-tra-loi-dung-www_tiengdong_com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10" name="Hình ảnh 9" descr="Ảnh có chứa phim hoạt hình, hình mẫu, minh họa, Phim hoạt hình&#10;&#10;Mô tả được tạo tự động">
            <a:extLst>
              <a:ext uri="{FF2B5EF4-FFF2-40B4-BE49-F238E27FC236}">
                <a16:creationId xmlns:a16="http://schemas.microsoft.com/office/drawing/2014/main" id="{95034A79-D2C4-EEC9-5D3E-8BC1634543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8639951" y="2410576"/>
            <a:ext cx="3372168" cy="4774961"/>
          </a:xfrm>
          <a:prstGeom prst="rect">
            <a:avLst/>
          </a:prstGeom>
        </p:spPr>
      </p:pic>
      <p:pic>
        <p:nvPicPr>
          <p:cNvPr id="9" name="Hình ảnh 8" descr="Ảnh có chứa phim hoạt hình, hình mẫu, mũ, Phim hoạt hình&#10;&#10;Mô tả được tạo tự động">
            <a:extLst>
              <a:ext uri="{FF2B5EF4-FFF2-40B4-BE49-F238E27FC236}">
                <a16:creationId xmlns:a16="http://schemas.microsoft.com/office/drawing/2014/main" id="{5B6F9B44-5BEE-749F-5D7D-2EEF00C62786}"/>
              </a:ext>
            </a:extLst>
          </p:cNvPr>
          <p:cNvPicPr>
            <a:picLocks noChangeAspect="1"/>
          </p:cNvPicPr>
          <p:nvPr/>
        </p:nvPicPr>
        <p:blipFill>
          <a:blip r:embed="rId7"/>
          <a:stretch>
            <a:fillRect/>
          </a:stretch>
        </p:blipFill>
        <p:spPr>
          <a:xfrm rot="2534453">
            <a:off x="7295119" y="5025949"/>
            <a:ext cx="1628140" cy="1628140"/>
          </a:xfrm>
          <a:prstGeom prst="rect">
            <a:avLst/>
          </a:prstGeom>
        </p:spPr>
      </p:pic>
      <p:pic>
        <p:nvPicPr>
          <p:cNvPr id="12" name="Hình ảnh 11" descr="Ảnh có chứa vòng tròn, bóng, Nhiều màu sắc, Đồ họa&#10;&#10;Mô tả được tạo tự động">
            <a:extLst>
              <a:ext uri="{FF2B5EF4-FFF2-40B4-BE49-F238E27FC236}">
                <a16:creationId xmlns:a16="http://schemas.microsoft.com/office/drawing/2014/main" id="{DF354EB8-56C4-F605-D8C3-3F784914A55F}"/>
              </a:ext>
            </a:extLst>
          </p:cNvPr>
          <p:cNvPicPr>
            <a:picLocks noChangeAspect="1"/>
          </p:cNvPicPr>
          <p:nvPr/>
        </p:nvPicPr>
        <p:blipFill>
          <a:blip r:embed="rId8"/>
          <a:stretch>
            <a:fillRect/>
          </a:stretch>
        </p:blipFill>
        <p:spPr>
          <a:xfrm>
            <a:off x="4767359" y="4798055"/>
            <a:ext cx="2191896" cy="2191896"/>
          </a:xfrm>
          <a:prstGeom prst="rect">
            <a:avLst/>
          </a:prstGeom>
        </p:spPr>
      </p:pic>
      <p:pic>
        <p:nvPicPr>
          <p:cNvPr id="1026" name="Picture 2" descr="13,132 Gray Wash Stock Vector Illustration and Royalty Free Gray Wash  Clipart">
            <a:extLst>
              <a:ext uri="{FF2B5EF4-FFF2-40B4-BE49-F238E27FC236}">
                <a16:creationId xmlns:a16="http://schemas.microsoft.com/office/drawing/2014/main" id="{59B201F7-B754-9A26-0D85-949B5DF83F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556" b="92000" l="10000" r="90000">
                        <a14:foregroundMark x1="27111" y1="45778" x2="36000" y2="59556"/>
                        <a14:foregroundMark x1="28444" y1="32889" x2="50889" y2="63778"/>
                        <a14:foregroundMark x1="22889" y1="16222" x2="34444" y2="10222"/>
                        <a14:foregroundMark x1="34444" y1="10222" x2="58222" y2="8444"/>
                        <a14:foregroundMark x1="58222" y1="8444" x2="73556" y2="25111"/>
                        <a14:foregroundMark x1="73556" y1="25111" x2="59778" y2="74667"/>
                        <a14:foregroundMark x1="59778" y1="74667" x2="45556" y2="88667"/>
                        <a14:foregroundMark x1="45556" y1="88667" x2="57556" y2="92222"/>
                        <a14:foregroundMark x1="57556" y1="92222" x2="59778" y2="91778"/>
                        <a14:foregroundMark x1="33111" y1="8222" x2="55778" y2="7556"/>
                        <a14:foregroundMark x1="55778" y1="7556" x2="55778" y2="7556"/>
                        <a14:foregroundMark x1="22222" y1="27778" x2="41556" y2="53333"/>
                        <a14:foregroundMark x1="21111" y1="28667" x2="29333" y2="46000"/>
                        <a14:foregroundMark x1="22000" y1="41111" x2="30889" y2="57556"/>
                        <a14:foregroundMark x1="30889" y1="57556" x2="47556" y2="55111"/>
                        <a14:foregroundMark x1="47556" y1="55111" x2="57556" y2="48889"/>
                        <a14:foregroundMark x1="57556" y1="48889" x2="69111" y2="57556"/>
                        <a14:foregroundMark x1="69111" y1="57556" x2="53111" y2="64000"/>
                        <a14:foregroundMark x1="53111" y1="64000" x2="44889" y2="47556"/>
                        <a14:foregroundMark x1="44889" y1="47556" x2="49111" y2="36222"/>
                        <a14:foregroundMark x1="49111" y1="36222" x2="78222" y2="34444"/>
                        <a14:foregroundMark x1="33556" y1="33778" x2="46667" y2="47556"/>
                        <a14:foregroundMark x1="24444" y1="57111" x2="38000" y2="62889"/>
                        <a14:foregroundMark x1="38000" y1="62889" x2="38000" y2="62889"/>
                        <a14:foregroundMark x1="26000" y1="61556" x2="38889" y2="65111"/>
                        <a14:foregroundMark x1="38889" y1="65111" x2="38889" y2="65111"/>
                        <a14:foregroundMark x1="32667" y1="68889" x2="46889" y2="64667"/>
                        <a14:foregroundMark x1="46889" y1="64667" x2="47333" y2="64222"/>
                        <a14:foregroundMark x1="38000" y1="64000" x2="59333" y2="55333"/>
                        <a14:foregroundMark x1="24667" y1="49111" x2="50444" y2="49556"/>
                        <a14:foregroundMark x1="29778" y1="46000" x2="40000" y2="46222"/>
                        <a14:foregroundMark x1="29778" y1="35111" x2="41556" y2="38222"/>
                        <a14:foregroundMark x1="39778" y1="33333" x2="47111" y2="42889"/>
                        <a14:foregroundMark x1="48222" y1="30444" x2="61778" y2="42889"/>
                        <a14:foregroundMark x1="65333" y1="24667" x2="70889" y2="40667"/>
                        <a14:foregroundMark x1="65111" y1="40667" x2="65556" y2="64667"/>
                        <a14:foregroundMark x1="70889" y1="43778" x2="73111" y2="66222"/>
                        <a14:foregroundMark x1="70889" y1="27556" x2="70222" y2="36667"/>
                        <a14:foregroundMark x1="77778" y1="26222" x2="78222" y2="34889"/>
                        <a14:foregroundMark x1="80667" y1="27556" x2="81556" y2="36889"/>
                        <a14:foregroundMark x1="75111" y1="26000" x2="75111" y2="29778"/>
                        <a14:foregroundMark x1="72222" y1="62222" x2="71556" y2="66222"/>
                        <a14:foregroundMark x1="54444" y1="41111" x2="55333" y2="42889"/>
                        <a14:foregroundMark x1="32667" y1="51778" x2="34444" y2="52222"/>
                      </a14:backgroundRemoval>
                    </a14:imgEffect>
                  </a14:imgLayer>
                </a14:imgProps>
              </a:ext>
              <a:ext uri="{28A0092B-C50C-407E-A947-70E740481C1C}">
                <a14:useLocalDpi xmlns:a14="http://schemas.microsoft.com/office/drawing/2010/main" val="0"/>
              </a:ext>
            </a:extLst>
          </a:blip>
          <a:srcRect/>
          <a:stretch>
            <a:fillRect/>
          </a:stretch>
        </p:blipFill>
        <p:spPr bwMode="auto">
          <a:xfrm>
            <a:off x="2386563"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08A433B1-EBBB-C46E-9712-C49205FC11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6575099" y="2123723"/>
            <a:ext cx="2449008" cy="2853213"/>
          </a:xfrm>
          <a:prstGeom prst="rect">
            <a:avLst/>
          </a:prstGeom>
        </p:spPr>
      </p:pic>
      <p:pic>
        <p:nvPicPr>
          <p:cNvPr id="20" name="Tieng-yeah-tre-con-www_nhacchuongvui_com">
            <a:hlinkClick r:id="" action="ppaction://media"/>
            <a:extLst>
              <a:ext uri="{FF2B5EF4-FFF2-40B4-BE49-F238E27FC236}">
                <a16:creationId xmlns:a16="http://schemas.microsoft.com/office/drawing/2014/main" id="{0FDBB2A9-1AA2-6D18-3475-1B2E8A7A3E8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pic>
        <p:nvPicPr>
          <p:cNvPr id="14" name="Hình ảnh 13" descr="Ảnh có chứa phim hoạt hình, hình mẫu, minh họa&#10;&#10;Mô tả được tạo tự động">
            <a:extLst>
              <a:ext uri="{FF2B5EF4-FFF2-40B4-BE49-F238E27FC236}">
                <a16:creationId xmlns:a16="http://schemas.microsoft.com/office/drawing/2014/main" id="{56892CF7-1919-1BE1-DE7B-41859F01F9A1}"/>
              </a:ext>
            </a:extLst>
          </p:cNvPr>
          <p:cNvPicPr>
            <a:picLocks noChangeAspect="1"/>
          </p:cNvPicPr>
          <p:nvPr/>
        </p:nvPicPr>
        <p:blipFill>
          <a:blip r:embed="rId13"/>
          <a:stretch>
            <a:fillRect/>
          </a:stretch>
        </p:blipFill>
        <p:spPr>
          <a:xfrm rot="16797399">
            <a:off x="1087509" y="2556560"/>
            <a:ext cx="1744880" cy="1744880"/>
          </a:xfrm>
          <a:prstGeom prst="rect">
            <a:avLst/>
          </a:prstGeom>
        </p:spPr>
      </p:pic>
      <p:pic>
        <p:nvPicPr>
          <p:cNvPr id="11" name="Picture 2" descr="13,132 Gray Wash Stock Vector Illustration and Royalty Free Gray Wash  Clipart">
            <a:extLst>
              <a:ext uri="{FF2B5EF4-FFF2-40B4-BE49-F238E27FC236}">
                <a16:creationId xmlns:a16="http://schemas.microsoft.com/office/drawing/2014/main" id="{C94341A7-C34F-6CAD-B639-E27B783BE703}"/>
              </a:ext>
            </a:extLst>
          </p:cNvPr>
          <p:cNvPicPr>
            <a:picLocks noChangeAspect="1" noChangeArrowheads="1"/>
          </p:cNvPicPr>
          <p:nvPr/>
        </p:nvPicPr>
        <p:blipFill>
          <a:blip r:embed="rId14">
            <a:extLst>
              <a:ext uri="{BEBA8EAE-BF5A-486C-A8C5-ECC9F3942E4B}">
                <a14:imgProps xmlns:a14="http://schemas.microsoft.com/office/drawing/2010/main">
                  <a14:imgLayer r:embed="rId10">
                    <a14:imgEffect>
                      <a14:backgroundRemoval t="7556" b="92000" l="10000" r="90000">
                        <a14:foregroundMark x1="22889" y1="16222" x2="34444" y2="10222"/>
                        <a14:foregroundMark x1="34444" y1="10222" x2="58222" y2="8444"/>
                        <a14:foregroundMark x1="58222" y1="8444" x2="73556" y2="25111"/>
                        <a14:foregroundMark x1="73556" y1="25111" x2="73166" y2="26512"/>
                        <a14:foregroundMark x1="47965" y1="86295" x2="45556" y2="88667"/>
                        <a14:foregroundMark x1="45556" y1="88667" x2="57556" y2="92222"/>
                        <a14:foregroundMark x1="57556" y1="92222" x2="59778" y2="91778"/>
                        <a14:foregroundMark x1="33111" y1="8222" x2="55778" y2="7556"/>
                        <a14:foregroundMark x1="55778" y1="7556" x2="55778" y2="7556"/>
                        <a14:foregroundMark x1="65333" y1="24667" x2="66367" y2="27645"/>
                        <a14:foregroundMark x1="70536" y1="38077" x2="70423" y2="38203"/>
                        <a14:foregroundMark x1="21270" y1="67307" x2="21578" y2="69343"/>
                        <a14:foregroundMark x1="18739" y1="50573" x2="19936" y2="58489"/>
                        <a14:foregroundMark x1="14889" y1="25111" x2="15353" y2="28179"/>
                        <a14:foregroundMark x1="84000" y1="29556" x2="83333" y2="59111"/>
                        <a14:foregroundMark x1="81778" y1="56889" x2="82222" y2="61333"/>
                        <a14:foregroundMark x1="60258" y1="71380" x2="62667" y2="71333"/>
                        <a14:backgroundMark x1="34889" y1="40444" x2="53778" y2="63333"/>
                        <a14:backgroundMark x1="28889" y1="41111" x2="50912" y2="67611"/>
                        <a14:backgroundMark x1="24667" y1="38889" x2="40000" y2="67556"/>
                        <a14:backgroundMark x1="26222" y1="47778" x2="56255" y2="67507"/>
                        <a14:backgroundMark x1="56737" y1="67498" x2="56889" y2="66889"/>
                        <a14:backgroundMark x1="52222" y1="44000" x2="68222" y2="58889"/>
                        <a14:backgroundMark x1="40222" y1="55778" x2="68000" y2="49778"/>
                        <a14:backgroundMark x1="21387" y1="36483" x2="36444" y2="66222"/>
                        <a14:backgroundMark x1="36444" y1="66222" x2="41448" y2="69123"/>
                        <a14:backgroundMark x1="48889" y1="45778" x2="64667" y2="54667"/>
                        <a14:backgroundMark x1="65778" y1="39556" x2="74222" y2="54889"/>
                        <a14:backgroundMark x1="65111" y1="39556" x2="56000" y2="58000"/>
                        <a14:backgroundMark x1="32000" y1="38889" x2="64667" y2="43111"/>
                        <a14:backgroundMark x1="36222" y1="34889" x2="51778" y2="37111"/>
                        <a14:backgroundMark x1="23778" y1="36222" x2="49111" y2="40000"/>
                        <a14:backgroundMark x1="24667" y1="32667" x2="39778" y2="32889"/>
                        <a14:backgroundMark x1="72444" y1="42000" x2="70444" y2="53111"/>
                        <a14:backgroundMark x1="79102" y1="37187" x2="73333" y2="54000"/>
                        <a14:backgroundMark x1="23641" y1="51388" x2="29778" y2="71333"/>
                        <a14:backgroundMark x1="24695" y1="58358" x2="43120" y2="66978"/>
                        <a14:backgroundMark x1="64524" y1="68381" x2="72000" y2="68444"/>
                        <a14:backgroundMark x1="51244" y1="75506" x2="50444" y2="75778"/>
                        <a14:backgroundMark x1="72000" y1="68444" x2="62438" y2="71697"/>
                        <a14:backgroundMark x1="64685" y1="67344" x2="73333" y2="62222"/>
                        <a14:backgroundMark x1="50444" y1="75778" x2="50892" y2="75513"/>
                        <a14:backgroundMark x1="73333" y1="62222" x2="53556" y2="34000"/>
                        <a14:backgroundMark x1="53556" y1="34000" x2="44667" y2="34000"/>
                        <a14:backgroundMark x1="23333" y1="30222" x2="36000" y2="31333"/>
                        <a14:backgroundMark x1="65556" y1="33556" x2="76889" y2="34444"/>
                        <a14:backgroundMark x1="52000" y1="41556" x2="64889" y2="41556"/>
                        <a14:backgroundMark x1="41333" y1="48000" x2="54444" y2="48444"/>
                        <a14:backgroundMark x1="65778" y1="50000" x2="72444" y2="66667"/>
                        <a14:backgroundMark x1="78444" y1="41111" x2="76889" y2="53778"/>
                        <a14:backgroundMark x1="75556" y1="52667" x2="73556" y2="70889"/>
                        <a14:backgroundMark x1="75556" y1="61778" x2="76444" y2="72889"/>
                        <a14:backgroundMark x1="58222" y1="34889" x2="60444" y2="43556"/>
                        <a14:backgroundMark x1="59556" y1="38222" x2="66667" y2="31333"/>
                        <a14:backgroundMark x1="62444" y1="32000" x2="77111" y2="29556"/>
                        <a14:backgroundMark x1="71556" y1="29556" x2="83333" y2="28667"/>
                        <a14:backgroundMark x1="20277" y1="29147" x2="27778" y2="31111"/>
                        <a14:backgroundMark x1="26222" y1="70667" x2="35333" y2="66889"/>
                        <a14:backgroundMark x1="25641" y1="70086" x2="26000" y2="72000"/>
                        <a14:backgroundMark x1="62444" y1="60667" x2="61111" y2="65556"/>
                        <a14:backgroundMark x1="56000" y1="60889" x2="63556" y2="65333"/>
                        <a14:backgroundMark x1="19801" y1="26000" x2="24889" y2="26000"/>
                        <a14:backgroundMark x1="26255" y1="68674" x2="37096" y2="71030"/>
                        <a14:backgroundMark x1="75333" y1="62444" x2="75556" y2="70444"/>
                        <a14:backgroundMark x1="26889" y1="74667" x2="51556" y2="76444"/>
                        <a14:backgroundMark x1="51556" y1="76444" x2="55778" y2="76222"/>
                        <a14:backgroundMark x1="37111" y1="71778" x2="57556" y2="70889"/>
                        <a14:backgroundMark x1="39333" y1="68444" x2="60444" y2="71111"/>
                        <a14:backgroundMark x1="17111" y1="27778" x2="22222" y2="49778"/>
                        <a14:backgroundMark x1="21111" y1="58222" x2="23111" y2="66889"/>
                        <a14:backgroundMark x1="44667" y1="77556" x2="41333" y2="78444"/>
                        <a14:backgroundMark x1="40000" y1="78667" x2="46000" y2="81333"/>
                        <a14:backgroundMark x1="22222" y1="68667" x2="43111" y2="80667"/>
                        <a14:backgroundMark x1="43111" y1="80667" x2="68222" y2="79111"/>
                        <a14:backgroundMark x1="68222" y1="79111" x2="56444" y2="73333"/>
                        <a14:backgroundMark x1="22667" y1="69333" x2="35333" y2="78000"/>
                        <a14:backgroundMark x1="23778" y1="75333" x2="39778" y2="77556"/>
                        <a14:backgroundMark x1="23778" y1="76222" x2="36667" y2="79111"/>
                        <a14:backgroundMark x1="33778" y1="80889" x2="46000" y2="80667"/>
                        <a14:backgroundMark x1="42889" y1="83111" x2="54222" y2="81778"/>
                        <a14:backgroundMark x1="51111" y1="81778" x2="66667" y2="80222"/>
                        <a14:backgroundMark x1="61778" y1="79556" x2="71111" y2="76889"/>
                        <a14:backgroundMark x1="67778" y1="74000" x2="75556" y2="74222"/>
                        <a14:backgroundMark x1="71556" y1="78000" x2="74667"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2365287"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288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88889E-6 0 L 0.16302 0.33673 " pathEditMode="relative" rAng="0" ptsTypes="AA">
                                      <p:cBhvr>
                                        <p:cTn id="6" dur="2000" fill="hold"/>
                                        <p:tgtEl>
                                          <p:spTgt spid="14"/>
                                        </p:tgtEl>
                                        <p:attrNameLst>
                                          <p:attrName>ppt_x</p:attrName>
                                          <p:attrName>ppt_y</p:attrName>
                                        </p:attrNameLst>
                                      </p:cBhvr>
                                      <p:rCtr x="8142" y="16821"/>
                                    </p:animMotion>
                                  </p:child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32" presetClass="emph" presetSubtype="0" fill="hold" nodeType="after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 presetClass="mediacall" presetSubtype="0" fill="hold" nodeType="withEffect">
                                  <p:stCondLst>
                                    <p:cond delay="0"/>
                                  </p:stCondLst>
                                  <p:childTnLst>
                                    <p:cmd type="call" cmd="playFrom(0.0)">
                                      <p:cBhvr>
                                        <p:cTn id="23"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21D59857-8465-BCAE-EFFC-2B44B6586E32}"/>
              </a:ext>
            </a:extLst>
          </p:cNvPr>
          <p:cNvSpPr/>
          <p:nvPr/>
        </p:nvSpPr>
        <p:spPr>
          <a:xfrm>
            <a:off x="2094413" y="268064"/>
            <a:ext cx="8839468" cy="1338941"/>
          </a:xfrm>
          <a:prstGeom prst="roundRect">
            <a:avLst/>
          </a:prstGeom>
          <a:solidFill>
            <a:srgbClr val="FFD9E8"/>
          </a:solidFill>
          <a:ln>
            <a:solidFill>
              <a:srgbClr val="FF0368"/>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strike="noStrike" kern="0" cap="none" spc="0" normalizeH="0" baseline="0" noProof="0" dirty="0" err="1">
                <a:ln>
                  <a:noFill/>
                </a:ln>
                <a:solidFill>
                  <a:srgbClr val="7030A0"/>
                </a:solidFill>
                <a:effectLst/>
                <a:uLnTx/>
                <a:uFillTx/>
                <a:latin typeface="Calibri"/>
                <a:ea typeface="+mn-ea"/>
                <a:cs typeface="+mn-cs"/>
                <a:sym typeface="Arial"/>
              </a:rPr>
              <a:t>Thức</a:t>
            </a:r>
            <a:r>
              <a:rPr kumimoji="0" lang="en-US" sz="6000" b="1" i="0" strike="noStrike" kern="0" cap="none" spc="0" normalizeH="0" noProof="0" dirty="0">
                <a:ln>
                  <a:noFill/>
                </a:ln>
                <a:solidFill>
                  <a:srgbClr val="7030A0"/>
                </a:solidFill>
                <a:effectLst/>
                <a:uLnTx/>
                <a:uFillTx/>
                <a:latin typeface="Calibri"/>
                <a:ea typeface="+mn-ea"/>
                <a:cs typeface="+mn-cs"/>
                <a:sym typeface="Arial"/>
              </a:rPr>
              <a:t> </a:t>
            </a:r>
            <a:r>
              <a:rPr kumimoji="0" lang="en-US" sz="6000" b="1" i="0" strike="noStrike" kern="0" cap="none" spc="0" normalizeH="0" noProof="0" dirty="0" err="1">
                <a:ln>
                  <a:noFill/>
                </a:ln>
                <a:solidFill>
                  <a:srgbClr val="7030A0"/>
                </a:solidFill>
                <a:effectLst/>
                <a:uLnTx/>
                <a:uFillTx/>
                <a:latin typeface="Calibri"/>
                <a:ea typeface="+mn-ea"/>
                <a:cs typeface="+mn-cs"/>
                <a:sym typeface="Arial"/>
              </a:rPr>
              <a:t>ăn</a:t>
            </a:r>
            <a:r>
              <a:rPr kumimoji="0" lang="en-US" sz="6000" b="1" i="0" strike="noStrike" kern="0" cap="none" spc="0" normalizeH="0" noProof="0" dirty="0">
                <a:ln>
                  <a:noFill/>
                </a:ln>
                <a:solidFill>
                  <a:srgbClr val="7030A0"/>
                </a:solidFill>
                <a:effectLst/>
                <a:uLnTx/>
                <a:uFillTx/>
                <a:latin typeface="Calibri"/>
                <a:ea typeface="+mn-ea"/>
                <a:cs typeface="+mn-cs"/>
                <a:sym typeface="Arial"/>
              </a:rPr>
              <a:t> </a:t>
            </a:r>
            <a:r>
              <a:rPr kumimoji="0" lang="en-US" sz="6000" b="1" i="0" strike="noStrike" kern="0" cap="none" spc="0" normalizeH="0" noProof="0" dirty="0" err="1">
                <a:ln>
                  <a:noFill/>
                </a:ln>
                <a:solidFill>
                  <a:srgbClr val="7030A0"/>
                </a:solidFill>
                <a:effectLst/>
                <a:uLnTx/>
                <a:uFillTx/>
                <a:latin typeface="Calibri"/>
                <a:ea typeface="+mn-ea"/>
                <a:cs typeface="+mn-cs"/>
                <a:sym typeface="Arial"/>
              </a:rPr>
              <a:t>của</a:t>
            </a:r>
            <a:r>
              <a:rPr kumimoji="0" lang="en-US" sz="6000" b="1" i="0" strike="noStrike" kern="0" cap="none" spc="0" normalizeH="0" noProof="0" dirty="0">
                <a:ln>
                  <a:noFill/>
                </a:ln>
                <a:solidFill>
                  <a:srgbClr val="7030A0"/>
                </a:solidFill>
                <a:effectLst/>
                <a:uLnTx/>
                <a:uFillTx/>
                <a:latin typeface="Calibri"/>
                <a:ea typeface="+mn-ea"/>
                <a:cs typeface="+mn-cs"/>
                <a:sym typeface="Arial"/>
              </a:rPr>
              <a:t> </a:t>
            </a:r>
            <a:r>
              <a:rPr kumimoji="0" lang="en-US" sz="6000" b="1" i="0" strike="noStrike" kern="0" cap="none" spc="0" normalizeH="0" noProof="0" dirty="0" err="1">
                <a:ln>
                  <a:noFill/>
                </a:ln>
                <a:solidFill>
                  <a:srgbClr val="7030A0"/>
                </a:solidFill>
                <a:effectLst/>
                <a:uLnTx/>
                <a:uFillTx/>
                <a:latin typeface="Calibri"/>
                <a:ea typeface="+mn-ea"/>
                <a:cs typeface="+mn-cs"/>
                <a:sym typeface="Arial"/>
              </a:rPr>
              <a:t>hổ</a:t>
            </a:r>
            <a:r>
              <a:rPr kumimoji="0" lang="en-US" sz="6000" b="1" i="0" strike="noStrike" kern="0" cap="none" spc="0" normalizeH="0" noProof="0" dirty="0">
                <a:ln>
                  <a:noFill/>
                </a:ln>
                <a:solidFill>
                  <a:srgbClr val="7030A0"/>
                </a:solidFill>
                <a:effectLst/>
                <a:uLnTx/>
                <a:uFillTx/>
                <a:latin typeface="Calibri"/>
                <a:ea typeface="+mn-ea"/>
                <a:cs typeface="+mn-cs"/>
                <a:sym typeface="Arial"/>
              </a:rPr>
              <a:t> </a:t>
            </a:r>
            <a:r>
              <a:rPr kumimoji="0" lang="en-US" sz="6000" b="1" i="0" strike="noStrike" kern="0" cap="none" spc="0" normalizeH="0" noProof="0" dirty="0" err="1">
                <a:ln>
                  <a:noFill/>
                </a:ln>
                <a:solidFill>
                  <a:srgbClr val="7030A0"/>
                </a:solidFill>
                <a:effectLst/>
                <a:uLnTx/>
                <a:uFillTx/>
                <a:latin typeface="Calibri"/>
                <a:ea typeface="+mn-ea"/>
                <a:cs typeface="+mn-cs"/>
                <a:sym typeface="Arial"/>
              </a:rPr>
              <a:t>là</a:t>
            </a:r>
            <a:r>
              <a:rPr kumimoji="0" lang="en-US" sz="6000" b="1" i="0" strike="noStrike" kern="0" cap="none" spc="0" normalizeH="0" noProof="0" dirty="0">
                <a:ln>
                  <a:noFill/>
                </a:ln>
                <a:solidFill>
                  <a:srgbClr val="7030A0"/>
                </a:solidFill>
                <a:effectLst/>
                <a:uLnTx/>
                <a:uFillTx/>
                <a:latin typeface="Calibri"/>
                <a:ea typeface="+mn-ea"/>
                <a:cs typeface="+mn-cs"/>
                <a:sym typeface="Arial"/>
              </a:rPr>
              <a:t> </a:t>
            </a:r>
            <a:r>
              <a:rPr kumimoji="0" lang="en-US" sz="6000" b="1" i="0" strike="noStrike" kern="0" cap="none" spc="0" normalizeH="0" noProof="0" dirty="0" err="1">
                <a:ln>
                  <a:noFill/>
                </a:ln>
                <a:solidFill>
                  <a:srgbClr val="7030A0"/>
                </a:solidFill>
                <a:effectLst/>
                <a:uLnTx/>
                <a:uFillTx/>
                <a:latin typeface="Calibri"/>
                <a:ea typeface="+mn-ea"/>
                <a:cs typeface="+mn-cs"/>
                <a:sym typeface="Arial"/>
              </a:rPr>
              <a:t>gì</a:t>
            </a:r>
            <a:r>
              <a:rPr kumimoji="0" lang="en-US" sz="6000" b="1" i="0" strike="noStrike" kern="0" cap="none" spc="0" normalizeH="0" noProof="0" dirty="0">
                <a:ln>
                  <a:noFill/>
                </a:ln>
                <a:solidFill>
                  <a:srgbClr val="7030A0"/>
                </a:solidFill>
                <a:effectLst/>
                <a:uLnTx/>
                <a:uFillTx/>
                <a:latin typeface="Calibri"/>
                <a:ea typeface="+mn-ea"/>
                <a:cs typeface="+mn-cs"/>
                <a:sym typeface="Arial"/>
              </a:rPr>
              <a:t>?</a:t>
            </a:r>
            <a:endParaRPr kumimoji="0" lang="en-US" sz="6000" b="1" i="0" strike="noStrike" kern="0" cap="none" spc="0" normalizeH="0" baseline="0" noProof="0" dirty="0">
              <a:ln>
                <a:noFill/>
              </a:ln>
              <a:solidFill>
                <a:srgbClr val="7030A0"/>
              </a:solidFill>
              <a:effectLst/>
              <a:uLnTx/>
              <a:uFillTx/>
              <a:latin typeface="Calibri"/>
              <a:ea typeface="+mn-ea"/>
              <a:cs typeface="+mn-cs"/>
              <a:sym typeface="Arial"/>
            </a:endParaRPr>
          </a:p>
        </p:txBody>
      </p:sp>
      <p:pic>
        <p:nvPicPr>
          <p:cNvPr id="2" name="Hình ảnh 1" descr="Ảnh có chứa vòng tròn, bóng, Nhiều màu sắc, Đồ họa&#10;&#10;Mô tả được tạo tự động">
            <a:extLst>
              <a:ext uri="{FF2B5EF4-FFF2-40B4-BE49-F238E27FC236}">
                <a16:creationId xmlns:a16="http://schemas.microsoft.com/office/drawing/2014/main" id="{AC8EA015-CFAA-7B66-93E4-345737476747}"/>
              </a:ext>
            </a:extLst>
          </p:cNvPr>
          <p:cNvPicPr>
            <a:picLocks noChangeAspect="1"/>
          </p:cNvPicPr>
          <p:nvPr/>
        </p:nvPicPr>
        <p:blipFill>
          <a:blip r:embed="rId6"/>
          <a:stretch>
            <a:fillRect/>
          </a:stretch>
        </p:blipFill>
        <p:spPr>
          <a:xfrm>
            <a:off x="405632" y="-76983"/>
            <a:ext cx="2191896" cy="2191896"/>
          </a:xfrm>
          <a:prstGeom prst="rect">
            <a:avLst/>
          </a:prstGeom>
        </p:spPr>
      </p:pic>
      <p:pic>
        <p:nvPicPr>
          <p:cNvPr id="5" name="Hình ảnh 10" descr="Ảnh có chứa phim hoạt hình, hình mẫu, minh họa, Phim hoạt hình&#10;&#10;Mô tả được tạo tự động">
            <a:extLst>
              <a:ext uri="{FF2B5EF4-FFF2-40B4-BE49-F238E27FC236}">
                <a16:creationId xmlns:a16="http://schemas.microsoft.com/office/drawing/2014/main" id="{111DB986-1A9B-7E3B-89B3-DDF43151149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7924751" y="2400900"/>
            <a:ext cx="3372168" cy="4774961"/>
          </a:xfrm>
          <a:prstGeom prst="rect">
            <a:avLst/>
          </a:prstGeom>
        </p:spPr>
      </p:pic>
      <p:sp>
        <p:nvSpPr>
          <p:cNvPr id="9" name="Hình chữ nhật 11">
            <a:extLst>
              <a:ext uri="{FF2B5EF4-FFF2-40B4-BE49-F238E27FC236}">
                <a16:creationId xmlns:a16="http://schemas.microsoft.com/office/drawing/2014/main" id="{5E585DAA-4CD7-1F30-0E30-A543C1C67223}"/>
              </a:ext>
            </a:extLst>
          </p:cNvPr>
          <p:cNvSpPr/>
          <p:nvPr/>
        </p:nvSpPr>
        <p:spPr>
          <a:xfrm>
            <a:off x="1428750" y="3455458"/>
            <a:ext cx="5546422" cy="17642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Hươu</a:t>
            </a:r>
            <a:r>
              <a:rPr kumimoji="0" lang="en-US" sz="5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0" u="none" strike="noStrike" kern="0" cap="none" spc="0" normalizeH="0" baseline="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nai</a:t>
            </a:r>
            <a:r>
              <a:rPr kumimoji="0" lang="en-US" sz="5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0" u="none" strike="noStrike" kern="0" cap="none" spc="0" normalizeH="0" baseline="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lợn</a:t>
            </a:r>
            <a:r>
              <a:rPr kumimoji="0" lang="en-US" sz="5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a:t>
            </a:r>
            <a:r>
              <a:rPr kumimoji="0" lang="en-US" sz="5400" b="1" i="0" u="none" strike="noStrike" kern="0" cap="none" spc="0" normalizeH="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0" u="none" strike="noStrike" kern="0" cap="none" spc="0" normalizeH="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trâu</a:t>
            </a:r>
            <a:r>
              <a:rPr kumimoji="0" lang="en-US" sz="5400" b="1" i="0" u="none" strike="noStrike" kern="0" cap="none" spc="0" normalizeH="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r>
              <a:rPr kumimoji="0" lang="en-US" sz="5400" b="1" i="0" u="none" strike="noStrike" kern="0" cap="none" spc="0" normalizeH="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rừng</a:t>
            </a:r>
            <a:r>
              <a:rPr lang="en-US" sz="5400" b="1" kern="0" dirty="0">
                <a:solidFill>
                  <a:srgbClr val="FF0368"/>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5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07980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5"/>
                                        </p:tgtEl>
                                        <p:attrNameLst>
                                          <p:attrName>r</p:attrName>
                                        </p:attrNameLst>
                                      </p:cBhvr>
                                    </p:animRot>
                                    <p:animRot by="-240000">
                                      <p:cBhvr>
                                        <p:cTn id="22" dur="200" fill="hold">
                                          <p:stCondLst>
                                            <p:cond delay="200"/>
                                          </p:stCondLst>
                                        </p:cTn>
                                        <p:tgtEl>
                                          <p:spTgt spid="5"/>
                                        </p:tgtEl>
                                        <p:attrNameLst>
                                          <p:attrName>r</p:attrName>
                                        </p:attrNameLst>
                                      </p:cBhvr>
                                    </p:animRot>
                                    <p:animRot by="240000">
                                      <p:cBhvr>
                                        <p:cTn id="23" dur="200" fill="hold">
                                          <p:stCondLst>
                                            <p:cond delay="400"/>
                                          </p:stCondLst>
                                        </p:cTn>
                                        <p:tgtEl>
                                          <p:spTgt spid="5"/>
                                        </p:tgtEl>
                                        <p:attrNameLst>
                                          <p:attrName>r</p:attrName>
                                        </p:attrNameLst>
                                      </p:cBhvr>
                                    </p:animRot>
                                    <p:animRot by="-240000">
                                      <p:cBhvr>
                                        <p:cTn id="24" dur="200" fill="hold">
                                          <p:stCondLst>
                                            <p:cond delay="600"/>
                                          </p:stCondLst>
                                        </p:cTn>
                                        <p:tgtEl>
                                          <p:spTgt spid="5"/>
                                        </p:tgtEl>
                                        <p:attrNameLst>
                                          <p:attrName>r</p:attrName>
                                        </p:attrNameLst>
                                      </p:cBhvr>
                                    </p:animRot>
                                    <p:animRot by="120000">
                                      <p:cBhvr>
                                        <p:cTn id="25" dur="200" fill="hold">
                                          <p:stCondLst>
                                            <p:cond delay="800"/>
                                          </p:stCondLst>
                                        </p:cTn>
                                        <p:tgtEl>
                                          <p:spTgt spid="5"/>
                                        </p:tgtEl>
                                        <p:attrNameLst>
                                          <p:attrName>r</p:attrName>
                                        </p:attrNameLst>
                                      </p:cBhvr>
                                    </p:animRo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4" name="Tieng-vo-tay-tra-loi-dung-www_tiengdong_com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10" name="Hình ảnh 9" descr="Ảnh có chứa phim hoạt hình, hình mẫu, minh họa, Phim hoạt hình&#10;&#10;Mô tả được tạo tự động">
            <a:extLst>
              <a:ext uri="{FF2B5EF4-FFF2-40B4-BE49-F238E27FC236}">
                <a16:creationId xmlns:a16="http://schemas.microsoft.com/office/drawing/2014/main" id="{95034A79-D2C4-EEC9-5D3E-8BC1634543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8639951" y="2410576"/>
            <a:ext cx="3372168" cy="4774961"/>
          </a:xfrm>
          <a:prstGeom prst="rect">
            <a:avLst/>
          </a:prstGeom>
        </p:spPr>
      </p:pic>
      <p:pic>
        <p:nvPicPr>
          <p:cNvPr id="9" name="Hình ảnh 8" descr="Ảnh có chứa phim hoạt hình, hình mẫu, mũ, Phim hoạt hình&#10;&#10;Mô tả được tạo tự động">
            <a:extLst>
              <a:ext uri="{FF2B5EF4-FFF2-40B4-BE49-F238E27FC236}">
                <a16:creationId xmlns:a16="http://schemas.microsoft.com/office/drawing/2014/main" id="{5B6F9B44-5BEE-749F-5D7D-2EEF00C62786}"/>
              </a:ext>
            </a:extLst>
          </p:cNvPr>
          <p:cNvPicPr>
            <a:picLocks noChangeAspect="1"/>
          </p:cNvPicPr>
          <p:nvPr/>
        </p:nvPicPr>
        <p:blipFill>
          <a:blip r:embed="rId7"/>
          <a:stretch>
            <a:fillRect/>
          </a:stretch>
        </p:blipFill>
        <p:spPr>
          <a:xfrm rot="2534453">
            <a:off x="7295119" y="5025949"/>
            <a:ext cx="1628140" cy="1628140"/>
          </a:xfrm>
          <a:prstGeom prst="rect">
            <a:avLst/>
          </a:prstGeom>
        </p:spPr>
      </p:pic>
      <p:pic>
        <p:nvPicPr>
          <p:cNvPr id="1026" name="Picture 2" descr="13,132 Gray Wash Stock Vector Illustration and Royalty Free Gray Wash  Clipart">
            <a:extLst>
              <a:ext uri="{FF2B5EF4-FFF2-40B4-BE49-F238E27FC236}">
                <a16:creationId xmlns:a16="http://schemas.microsoft.com/office/drawing/2014/main" id="{59B201F7-B754-9A26-0D85-949B5DF83F6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556" b="92000" l="10000" r="90000">
                        <a14:foregroundMark x1="27111" y1="45778" x2="36000" y2="59556"/>
                        <a14:foregroundMark x1="28444" y1="32889" x2="50889" y2="63778"/>
                        <a14:foregroundMark x1="22889" y1="16222" x2="34444" y2="10222"/>
                        <a14:foregroundMark x1="34444" y1="10222" x2="58222" y2="8444"/>
                        <a14:foregroundMark x1="58222" y1="8444" x2="73556" y2="25111"/>
                        <a14:foregroundMark x1="73556" y1="25111" x2="59778" y2="74667"/>
                        <a14:foregroundMark x1="59778" y1="74667" x2="45556" y2="88667"/>
                        <a14:foregroundMark x1="45556" y1="88667" x2="57556" y2="92222"/>
                        <a14:foregroundMark x1="57556" y1="92222" x2="59778" y2="91778"/>
                        <a14:foregroundMark x1="33111" y1="8222" x2="55778" y2="7556"/>
                        <a14:foregroundMark x1="55778" y1="7556" x2="55778" y2="7556"/>
                        <a14:foregroundMark x1="22222" y1="27778" x2="41556" y2="53333"/>
                        <a14:foregroundMark x1="21111" y1="28667" x2="29333" y2="46000"/>
                        <a14:foregroundMark x1="22000" y1="41111" x2="30889" y2="57556"/>
                        <a14:foregroundMark x1="30889" y1="57556" x2="47556" y2="55111"/>
                        <a14:foregroundMark x1="47556" y1="55111" x2="57556" y2="48889"/>
                        <a14:foregroundMark x1="57556" y1="48889" x2="69111" y2="57556"/>
                        <a14:foregroundMark x1="69111" y1="57556" x2="53111" y2="64000"/>
                        <a14:foregroundMark x1="53111" y1="64000" x2="44889" y2="47556"/>
                        <a14:foregroundMark x1="44889" y1="47556" x2="49111" y2="36222"/>
                        <a14:foregroundMark x1="49111" y1="36222" x2="78222" y2="34444"/>
                        <a14:foregroundMark x1="33556" y1="33778" x2="46667" y2="47556"/>
                        <a14:foregroundMark x1="24444" y1="57111" x2="38000" y2="62889"/>
                        <a14:foregroundMark x1="38000" y1="62889" x2="38000" y2="62889"/>
                        <a14:foregroundMark x1="26000" y1="61556" x2="38889" y2="65111"/>
                        <a14:foregroundMark x1="38889" y1="65111" x2="38889" y2="65111"/>
                        <a14:foregroundMark x1="32667" y1="68889" x2="46889" y2="64667"/>
                        <a14:foregroundMark x1="46889" y1="64667" x2="47333" y2="64222"/>
                        <a14:foregroundMark x1="38000" y1="64000" x2="59333" y2="55333"/>
                        <a14:foregroundMark x1="24667" y1="49111" x2="50444" y2="49556"/>
                        <a14:foregroundMark x1="29778" y1="46000" x2="40000" y2="46222"/>
                        <a14:foregroundMark x1="29778" y1="35111" x2="41556" y2="38222"/>
                        <a14:foregroundMark x1="39778" y1="33333" x2="47111" y2="42889"/>
                        <a14:foregroundMark x1="48222" y1="30444" x2="61778" y2="42889"/>
                        <a14:foregroundMark x1="65333" y1="24667" x2="70889" y2="40667"/>
                        <a14:foregroundMark x1="65111" y1="40667" x2="65556" y2="64667"/>
                        <a14:foregroundMark x1="70889" y1="43778" x2="73111" y2="66222"/>
                        <a14:foregroundMark x1="70889" y1="27556" x2="70222" y2="36667"/>
                        <a14:foregroundMark x1="77778" y1="26222" x2="78222" y2="34889"/>
                        <a14:foregroundMark x1="80667" y1="27556" x2="81556" y2="36889"/>
                        <a14:foregroundMark x1="75111" y1="26000" x2="75111" y2="29778"/>
                        <a14:foregroundMark x1="72222" y1="62222" x2="71556" y2="66222"/>
                        <a14:foregroundMark x1="54444" y1="41111" x2="55333" y2="42889"/>
                        <a14:foregroundMark x1="32667" y1="51778" x2="34444" y2="52222"/>
                      </a14:backgroundRemoval>
                    </a14:imgEffect>
                  </a14:imgLayer>
                </a14:imgProps>
              </a:ext>
              <a:ext uri="{28A0092B-C50C-407E-A947-70E740481C1C}">
                <a14:useLocalDpi xmlns:a14="http://schemas.microsoft.com/office/drawing/2010/main" val="0"/>
              </a:ext>
            </a:extLst>
          </a:blip>
          <a:srcRect/>
          <a:stretch>
            <a:fillRect/>
          </a:stretch>
        </p:blipFill>
        <p:spPr bwMode="auto">
          <a:xfrm>
            <a:off x="2386563"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1" descr="Ảnh có chứa vòng tròn, bóng, Nhiều màu sắc, Đồ họa&#10;&#10;Mô tả được tạo tự động">
            <a:extLst>
              <a:ext uri="{FF2B5EF4-FFF2-40B4-BE49-F238E27FC236}">
                <a16:creationId xmlns:a16="http://schemas.microsoft.com/office/drawing/2014/main" id="{DF354EB8-56C4-F605-D8C3-3F784914A55F}"/>
              </a:ext>
            </a:extLst>
          </p:cNvPr>
          <p:cNvPicPr>
            <a:picLocks noChangeAspect="1"/>
          </p:cNvPicPr>
          <p:nvPr/>
        </p:nvPicPr>
        <p:blipFill>
          <a:blip r:embed="rId10"/>
          <a:stretch>
            <a:fillRect/>
          </a:stretch>
        </p:blipFill>
        <p:spPr>
          <a:xfrm>
            <a:off x="4767359" y="4798055"/>
            <a:ext cx="2191896" cy="2191896"/>
          </a:xfrm>
          <a:prstGeom prst="rect">
            <a:avLst/>
          </a:prstGeom>
        </p:spPr>
      </p:pic>
      <p:pic>
        <p:nvPicPr>
          <p:cNvPr id="14" name="Hình ảnh 13" descr="Ảnh có chứa phim hoạt hình, hình mẫu, minh họa&#10;&#10;Mô tả được tạo tự động">
            <a:extLst>
              <a:ext uri="{FF2B5EF4-FFF2-40B4-BE49-F238E27FC236}">
                <a16:creationId xmlns:a16="http://schemas.microsoft.com/office/drawing/2014/main" id="{56892CF7-1919-1BE1-DE7B-41859F01F9A1}"/>
              </a:ext>
            </a:extLst>
          </p:cNvPr>
          <p:cNvPicPr>
            <a:picLocks noChangeAspect="1"/>
          </p:cNvPicPr>
          <p:nvPr/>
        </p:nvPicPr>
        <p:blipFill>
          <a:blip r:embed="rId11"/>
          <a:stretch>
            <a:fillRect/>
          </a:stretch>
        </p:blipFill>
        <p:spPr>
          <a:xfrm rot="16797399">
            <a:off x="2932405" y="5021563"/>
            <a:ext cx="1744880" cy="1744880"/>
          </a:xfrm>
          <a:prstGeom prst="rect">
            <a:avLst/>
          </a:prstGeom>
        </p:spPr>
      </p:pic>
      <p:pic>
        <p:nvPicPr>
          <p:cNvPr id="11" name="Picture 2" descr="13,132 Gray Wash Stock Vector Illustration and Royalty Free Gray Wash  Clipart">
            <a:extLst>
              <a:ext uri="{FF2B5EF4-FFF2-40B4-BE49-F238E27FC236}">
                <a16:creationId xmlns:a16="http://schemas.microsoft.com/office/drawing/2014/main" id="{C94341A7-C34F-6CAD-B639-E27B783BE703}"/>
              </a:ext>
            </a:extLst>
          </p:cNvPr>
          <p:cNvPicPr>
            <a:picLocks noChangeAspect="1" noChangeArrowheads="1"/>
          </p:cNvPicPr>
          <p:nvPr/>
        </p:nvPicPr>
        <p:blipFill>
          <a:blip r:embed="rId12">
            <a:extLst>
              <a:ext uri="{BEBA8EAE-BF5A-486C-A8C5-ECC9F3942E4B}">
                <a14:imgProps xmlns:a14="http://schemas.microsoft.com/office/drawing/2010/main">
                  <a14:imgLayer r:embed="rId9">
                    <a14:imgEffect>
                      <a14:backgroundRemoval t="7556" b="92000" l="10000" r="90000">
                        <a14:foregroundMark x1="22889" y1="16222" x2="34444" y2="10222"/>
                        <a14:foregroundMark x1="34444" y1="10222" x2="58222" y2="8444"/>
                        <a14:foregroundMark x1="58222" y1="8444" x2="73556" y2="25111"/>
                        <a14:foregroundMark x1="73556" y1="25111" x2="73166" y2="26512"/>
                        <a14:foregroundMark x1="47965" y1="86295" x2="45556" y2="88667"/>
                        <a14:foregroundMark x1="45556" y1="88667" x2="57556" y2="92222"/>
                        <a14:foregroundMark x1="57556" y1="92222" x2="59778" y2="91778"/>
                        <a14:foregroundMark x1="33111" y1="8222" x2="55778" y2="7556"/>
                        <a14:foregroundMark x1="55778" y1="7556" x2="55778" y2="7556"/>
                        <a14:foregroundMark x1="65333" y1="24667" x2="66367" y2="27645"/>
                        <a14:foregroundMark x1="70536" y1="38077" x2="70423" y2="38203"/>
                        <a14:foregroundMark x1="21270" y1="67307" x2="21578" y2="69343"/>
                        <a14:foregroundMark x1="18739" y1="50573" x2="19936" y2="58489"/>
                        <a14:foregroundMark x1="14889" y1="25111" x2="15353" y2="28179"/>
                        <a14:foregroundMark x1="84000" y1="29556" x2="83333" y2="59111"/>
                        <a14:foregroundMark x1="81778" y1="56889" x2="82222" y2="61333"/>
                        <a14:foregroundMark x1="60258" y1="71380" x2="62667" y2="71333"/>
                        <a14:backgroundMark x1="34889" y1="40444" x2="53778" y2="63333"/>
                        <a14:backgroundMark x1="28889" y1="41111" x2="50912" y2="67611"/>
                        <a14:backgroundMark x1="24667" y1="38889" x2="40000" y2="67556"/>
                        <a14:backgroundMark x1="26222" y1="47778" x2="56255" y2="67507"/>
                        <a14:backgroundMark x1="56737" y1="67498" x2="56889" y2="66889"/>
                        <a14:backgroundMark x1="52222" y1="44000" x2="68222" y2="58889"/>
                        <a14:backgroundMark x1="40222" y1="55778" x2="68000" y2="49778"/>
                        <a14:backgroundMark x1="21387" y1="36483" x2="36444" y2="66222"/>
                        <a14:backgroundMark x1="36444" y1="66222" x2="41448" y2="69123"/>
                        <a14:backgroundMark x1="48889" y1="45778" x2="64667" y2="54667"/>
                        <a14:backgroundMark x1="65778" y1="39556" x2="74222" y2="54889"/>
                        <a14:backgroundMark x1="65111" y1="39556" x2="56000" y2="58000"/>
                        <a14:backgroundMark x1="32000" y1="38889" x2="64667" y2="43111"/>
                        <a14:backgroundMark x1="36222" y1="34889" x2="51778" y2="37111"/>
                        <a14:backgroundMark x1="23778" y1="36222" x2="49111" y2="40000"/>
                        <a14:backgroundMark x1="24667" y1="32667" x2="39778" y2="32889"/>
                        <a14:backgroundMark x1="72444" y1="42000" x2="70444" y2="53111"/>
                        <a14:backgroundMark x1="79102" y1="37187" x2="73333" y2="54000"/>
                        <a14:backgroundMark x1="23641" y1="51388" x2="29778" y2="71333"/>
                        <a14:backgroundMark x1="24695" y1="58358" x2="43120" y2="66978"/>
                        <a14:backgroundMark x1="64524" y1="68381" x2="72000" y2="68444"/>
                        <a14:backgroundMark x1="51244" y1="75506" x2="50444" y2="75778"/>
                        <a14:backgroundMark x1="72000" y1="68444" x2="62438" y2="71697"/>
                        <a14:backgroundMark x1="64685" y1="67344" x2="73333" y2="62222"/>
                        <a14:backgroundMark x1="50444" y1="75778" x2="50892" y2="75513"/>
                        <a14:backgroundMark x1="73333" y1="62222" x2="53556" y2="34000"/>
                        <a14:backgroundMark x1="53556" y1="34000" x2="44667" y2="34000"/>
                        <a14:backgroundMark x1="23333" y1="30222" x2="36000" y2="31333"/>
                        <a14:backgroundMark x1="65556" y1="33556" x2="76889" y2="34444"/>
                        <a14:backgroundMark x1="52000" y1="41556" x2="64889" y2="41556"/>
                        <a14:backgroundMark x1="41333" y1="48000" x2="54444" y2="48444"/>
                        <a14:backgroundMark x1="65778" y1="50000" x2="72444" y2="66667"/>
                        <a14:backgroundMark x1="78444" y1="41111" x2="76889" y2="53778"/>
                        <a14:backgroundMark x1="75556" y1="52667" x2="73556" y2="70889"/>
                        <a14:backgroundMark x1="75556" y1="61778" x2="76444" y2="72889"/>
                        <a14:backgroundMark x1="58222" y1="34889" x2="60444" y2="43556"/>
                        <a14:backgroundMark x1="59556" y1="38222" x2="66667" y2="31333"/>
                        <a14:backgroundMark x1="62444" y1="32000" x2="77111" y2="29556"/>
                        <a14:backgroundMark x1="71556" y1="29556" x2="83333" y2="28667"/>
                        <a14:backgroundMark x1="20277" y1="29147" x2="27778" y2="31111"/>
                        <a14:backgroundMark x1="26222" y1="70667" x2="35333" y2="66889"/>
                        <a14:backgroundMark x1="25641" y1="70086" x2="26000" y2="72000"/>
                        <a14:backgroundMark x1="62444" y1="60667" x2="61111" y2="65556"/>
                        <a14:backgroundMark x1="56000" y1="60889" x2="63556" y2="65333"/>
                        <a14:backgroundMark x1="19801" y1="26000" x2="24889" y2="26000"/>
                        <a14:backgroundMark x1="26255" y1="68674" x2="37096" y2="71030"/>
                        <a14:backgroundMark x1="75333" y1="62444" x2="75556" y2="70444"/>
                        <a14:backgroundMark x1="26889" y1="74667" x2="51556" y2="76444"/>
                        <a14:backgroundMark x1="51556" y1="76444" x2="55778" y2="76222"/>
                        <a14:backgroundMark x1="37111" y1="71778" x2="57556" y2="70889"/>
                        <a14:backgroundMark x1="39333" y1="68444" x2="60444" y2="71111"/>
                        <a14:backgroundMark x1="17111" y1="27778" x2="22222" y2="49778"/>
                        <a14:backgroundMark x1="21111" y1="58222" x2="23111" y2="66889"/>
                        <a14:backgroundMark x1="44667" y1="77556" x2="41333" y2="78444"/>
                        <a14:backgroundMark x1="40000" y1="78667" x2="46000" y2="81333"/>
                        <a14:backgroundMark x1="22222" y1="68667" x2="43111" y2="80667"/>
                        <a14:backgroundMark x1="43111" y1="80667" x2="68222" y2="79111"/>
                        <a14:backgroundMark x1="68222" y1="79111" x2="56444" y2="73333"/>
                        <a14:backgroundMark x1="22667" y1="69333" x2="35333" y2="78000"/>
                        <a14:backgroundMark x1="23778" y1="75333" x2="39778" y2="77556"/>
                        <a14:backgroundMark x1="23778" y1="76222" x2="36667" y2="79111"/>
                        <a14:backgroundMark x1="33778" y1="80889" x2="46000" y2="80667"/>
                        <a14:backgroundMark x1="42889" y1="83111" x2="54222" y2="81778"/>
                        <a14:backgroundMark x1="51111" y1="81778" x2="66667" y2="80222"/>
                        <a14:backgroundMark x1="61778" y1="79556" x2="71111" y2="76889"/>
                        <a14:backgroundMark x1="67778" y1="74000" x2="75556" y2="74222"/>
                        <a14:backgroundMark x1="71556" y1="78000" x2="74667"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2365287"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6">
            <a:extLst>
              <a:ext uri="{FF2B5EF4-FFF2-40B4-BE49-F238E27FC236}">
                <a16:creationId xmlns:a16="http://schemas.microsoft.com/office/drawing/2014/main" id="{42A6AEE9-F2CD-EB84-13FD-2FE061E47DF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822975" flipH="1">
            <a:off x="6575099" y="2123723"/>
            <a:ext cx="2449008" cy="2853213"/>
          </a:xfrm>
          <a:prstGeom prst="rect">
            <a:avLst/>
          </a:prstGeom>
        </p:spPr>
      </p:pic>
      <p:pic>
        <p:nvPicPr>
          <p:cNvPr id="3" name="Tieng-yeah-tre-con-www_nhacchuongvui_com">
            <a:hlinkClick r:id="" action="ppaction://media"/>
            <a:extLst>
              <a:ext uri="{FF2B5EF4-FFF2-40B4-BE49-F238E27FC236}">
                <a16:creationId xmlns:a16="http://schemas.microsoft.com/office/drawing/2014/main" id="{9417719B-2EA6-351C-A336-2183B6C08E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923416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par>
                          <p:cTn id="16" fill="hold">
                            <p:stCondLst>
                              <p:cond delay="1500"/>
                            </p:stCondLst>
                            <p:childTnLst>
                              <p:par>
                                <p:cTn id="17" presetID="42" presetClass="path" presetSubtype="0" accel="50000" decel="50000" fill="hold" nodeType="afterEffect">
                                  <p:stCondLst>
                                    <p:cond delay="0"/>
                                  </p:stCondLst>
                                  <p:childTnLst>
                                    <p:animMotion origin="layout" path="M -2.77778E-6 7.40741E-7 L -0.14722 -0.0358 " pathEditMode="relative" rAng="0" ptsTypes="AA">
                                      <p:cBhvr>
                                        <p:cTn id="18" dur="2000" fill="hold"/>
                                        <p:tgtEl>
                                          <p:spTgt spid="12"/>
                                        </p:tgtEl>
                                        <p:attrNameLst>
                                          <p:attrName>ppt_x</p:attrName>
                                          <p:attrName>ppt_y</p:attrName>
                                        </p:attrNameLst>
                                      </p:cBhvr>
                                      <p:rCtr x="-7361" y="-1790"/>
                                    </p:animMotion>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 presetClass="mediacall" presetSubtype="0" fill="hold" nodeType="with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1" name="Hình ảnh 10" descr="Ảnh có chứa phim hoạt hình, hình mẫu, minh họa, Phim hoạt hình&#10;&#10;Mô tả được tạo tự động">
            <a:extLst>
              <a:ext uri="{FF2B5EF4-FFF2-40B4-BE49-F238E27FC236}">
                <a16:creationId xmlns:a16="http://schemas.microsoft.com/office/drawing/2014/main" id="{FA8E1914-6BF7-55E9-FA42-B823E6EA83F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7924751" y="2400900"/>
            <a:ext cx="3372168" cy="4774961"/>
          </a:xfrm>
          <a:prstGeom prst="rect">
            <a:avLst/>
          </a:prstGeom>
        </p:spPr>
      </p:pic>
      <p:sp>
        <p:nvSpPr>
          <p:cNvPr id="12" name="Hình chữ nhật 11">
            <a:extLst>
              <a:ext uri="{FF2B5EF4-FFF2-40B4-BE49-F238E27FC236}">
                <a16:creationId xmlns:a16="http://schemas.microsoft.com/office/drawing/2014/main" id="{DC1CDA03-0FA7-83F9-766D-D8CA9DBAD8EA}"/>
              </a:ext>
            </a:extLst>
          </p:cNvPr>
          <p:cNvSpPr/>
          <p:nvPr/>
        </p:nvSpPr>
        <p:spPr>
          <a:xfrm>
            <a:off x="3219450" y="3436409"/>
            <a:ext cx="3260422" cy="1354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rPr>
              <a:t>Cỏ</a:t>
            </a:r>
            <a:endParaRPr kumimoji="0" lang="en-US" sz="6400" b="1" i="0" u="none" strike="noStrike" kern="0" cap="none" spc="0" normalizeH="0" baseline="0" noProof="0" dirty="0">
              <a:ln>
                <a:noFill/>
              </a:ln>
              <a:solidFill>
                <a:srgbClr val="FF0368"/>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6" name="Hình chữ nhật: Góc Tròn 5">
            <a:extLst>
              <a:ext uri="{FF2B5EF4-FFF2-40B4-BE49-F238E27FC236}">
                <a16:creationId xmlns:a16="http://schemas.microsoft.com/office/drawing/2014/main" id="{21D59857-8465-BCAE-EFFC-2B44B6586E32}"/>
              </a:ext>
            </a:extLst>
          </p:cNvPr>
          <p:cNvSpPr/>
          <p:nvPr/>
        </p:nvSpPr>
        <p:spPr>
          <a:xfrm>
            <a:off x="1703764" y="322461"/>
            <a:ext cx="10119768" cy="1354667"/>
          </a:xfrm>
          <a:prstGeom prst="roundRect">
            <a:avLst/>
          </a:prstGeom>
          <a:solidFill>
            <a:schemeClr val="accent3">
              <a:lumMod val="40000"/>
              <a:lumOff val="60000"/>
            </a:schemeClr>
          </a:solidFill>
          <a:ln>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5400" b="1" kern="0" dirty="0" err="1">
                <a:solidFill>
                  <a:srgbClr val="EB6553">
                    <a:lumMod val="75000"/>
                  </a:srgbClr>
                </a:solidFill>
                <a:latin typeface="Calibri"/>
                <a:sym typeface="Arial"/>
              </a:rPr>
              <a:t>Thức</a:t>
            </a:r>
            <a:r>
              <a:rPr lang="en-US" sz="5400" b="1" kern="0" dirty="0">
                <a:solidFill>
                  <a:srgbClr val="EB6553">
                    <a:lumMod val="75000"/>
                  </a:srgbClr>
                </a:solidFill>
                <a:latin typeface="Calibri"/>
                <a:sym typeface="Arial"/>
              </a:rPr>
              <a:t> </a:t>
            </a:r>
            <a:r>
              <a:rPr lang="en-US" sz="5400" b="1" kern="0" dirty="0" err="1">
                <a:solidFill>
                  <a:srgbClr val="EB6553">
                    <a:lumMod val="75000"/>
                  </a:srgbClr>
                </a:solidFill>
                <a:latin typeface="Calibri"/>
                <a:sym typeface="Arial"/>
              </a:rPr>
              <a:t>ăn</a:t>
            </a:r>
            <a:r>
              <a:rPr lang="en-US" sz="5400" b="1" kern="0" dirty="0">
                <a:solidFill>
                  <a:srgbClr val="EB6553">
                    <a:lumMod val="75000"/>
                  </a:srgbClr>
                </a:solidFill>
                <a:latin typeface="Calibri"/>
                <a:sym typeface="Arial"/>
              </a:rPr>
              <a:t> </a:t>
            </a:r>
            <a:r>
              <a:rPr lang="en-US" sz="5400" b="1" kern="0" dirty="0" err="1">
                <a:solidFill>
                  <a:srgbClr val="EB6553">
                    <a:lumMod val="75000"/>
                  </a:srgbClr>
                </a:solidFill>
                <a:latin typeface="Calibri"/>
                <a:sym typeface="Arial"/>
              </a:rPr>
              <a:t>của</a:t>
            </a:r>
            <a:r>
              <a:rPr lang="en-US" sz="5400" b="1" kern="0" dirty="0">
                <a:solidFill>
                  <a:srgbClr val="EB6553">
                    <a:lumMod val="75000"/>
                  </a:srgbClr>
                </a:solidFill>
                <a:latin typeface="Calibri"/>
                <a:sym typeface="Arial"/>
              </a:rPr>
              <a:t> </a:t>
            </a:r>
            <a:r>
              <a:rPr lang="en-US" sz="5400" b="1" kern="0" dirty="0" err="1">
                <a:solidFill>
                  <a:srgbClr val="EB6553">
                    <a:lumMod val="75000"/>
                  </a:srgbClr>
                </a:solidFill>
                <a:latin typeface="Calibri"/>
                <a:sym typeface="Arial"/>
              </a:rPr>
              <a:t>cào</a:t>
            </a:r>
            <a:r>
              <a:rPr lang="en-US" sz="5400" b="1" kern="0" dirty="0">
                <a:solidFill>
                  <a:srgbClr val="EB6553">
                    <a:lumMod val="75000"/>
                  </a:srgbClr>
                </a:solidFill>
                <a:latin typeface="Calibri"/>
                <a:sym typeface="Arial"/>
              </a:rPr>
              <a:t> </a:t>
            </a:r>
            <a:r>
              <a:rPr lang="en-US" sz="5400" b="1" kern="0" dirty="0" err="1">
                <a:solidFill>
                  <a:srgbClr val="EB6553">
                    <a:lumMod val="75000"/>
                  </a:srgbClr>
                </a:solidFill>
                <a:latin typeface="Calibri"/>
                <a:sym typeface="Arial"/>
              </a:rPr>
              <a:t>cào</a:t>
            </a:r>
            <a:r>
              <a:rPr lang="en-US" sz="5400" b="1" kern="0" dirty="0">
                <a:solidFill>
                  <a:srgbClr val="EB6553">
                    <a:lumMod val="75000"/>
                  </a:srgbClr>
                </a:solidFill>
                <a:latin typeface="Calibri"/>
                <a:sym typeface="Arial"/>
              </a:rPr>
              <a:t> </a:t>
            </a:r>
            <a:r>
              <a:rPr lang="en-US" sz="5400" b="1" kern="0" dirty="0" err="1">
                <a:solidFill>
                  <a:srgbClr val="EB6553">
                    <a:lumMod val="75000"/>
                  </a:srgbClr>
                </a:solidFill>
                <a:latin typeface="Calibri"/>
                <a:sym typeface="Arial"/>
              </a:rPr>
              <a:t>là</a:t>
            </a:r>
            <a:r>
              <a:rPr lang="en-US" sz="5400" b="1" kern="0" dirty="0">
                <a:solidFill>
                  <a:srgbClr val="EB6553">
                    <a:lumMod val="75000"/>
                  </a:srgbClr>
                </a:solidFill>
                <a:latin typeface="Calibri"/>
                <a:sym typeface="Arial"/>
              </a:rPr>
              <a:t> </a:t>
            </a:r>
            <a:r>
              <a:rPr lang="en-US" sz="5400" b="1" kern="0" dirty="0" err="1">
                <a:solidFill>
                  <a:srgbClr val="EB6553">
                    <a:lumMod val="75000"/>
                  </a:srgbClr>
                </a:solidFill>
                <a:latin typeface="Calibri"/>
                <a:sym typeface="Arial"/>
              </a:rPr>
              <a:t>gì</a:t>
            </a:r>
            <a:r>
              <a:rPr lang="en-US" sz="5400" b="1" kern="0" dirty="0">
                <a:solidFill>
                  <a:srgbClr val="EB6553">
                    <a:lumMod val="75000"/>
                  </a:srgbClr>
                </a:solidFill>
                <a:latin typeface="Calibri"/>
                <a:sym typeface="Arial"/>
              </a:rPr>
              <a:t>?</a:t>
            </a:r>
            <a:endParaRPr kumimoji="0" lang="en-US" sz="5400" b="1" i="0" strike="noStrike" kern="0" cap="none" spc="0" normalizeH="0" baseline="0" noProof="0" dirty="0">
              <a:ln>
                <a:noFill/>
              </a:ln>
              <a:solidFill>
                <a:srgbClr val="EB6553">
                  <a:lumMod val="75000"/>
                </a:srgbClr>
              </a:solidFill>
              <a:effectLst/>
              <a:uLnTx/>
              <a:uFillTx/>
              <a:latin typeface="Calibri"/>
              <a:sym typeface="Arial"/>
            </a:endParaRPr>
          </a:p>
        </p:txBody>
      </p:sp>
      <p:pic>
        <p:nvPicPr>
          <p:cNvPr id="13" name="Hình ảnh 12" descr="Ảnh có chứa phim hoạt hình, hình mẫu, mũ, Phim hoạt hình&#10;&#10;Mô tả được tạo tự động">
            <a:extLst>
              <a:ext uri="{FF2B5EF4-FFF2-40B4-BE49-F238E27FC236}">
                <a16:creationId xmlns:a16="http://schemas.microsoft.com/office/drawing/2014/main" id="{17515E08-2920-2299-D0CB-944CD6BDEB21}"/>
              </a:ext>
            </a:extLst>
          </p:cNvPr>
          <p:cNvPicPr>
            <a:picLocks noChangeAspect="1"/>
          </p:cNvPicPr>
          <p:nvPr/>
        </p:nvPicPr>
        <p:blipFill>
          <a:blip r:embed="rId6"/>
          <a:stretch>
            <a:fillRect/>
          </a:stretch>
        </p:blipFill>
        <p:spPr>
          <a:xfrm rot="21193653">
            <a:off x="598987" y="448041"/>
            <a:ext cx="1628140" cy="1628140"/>
          </a:xfrm>
          <a:prstGeom prst="rect">
            <a:avLst/>
          </a:prstGeom>
        </p:spPr>
      </p:pic>
    </p:spTree>
    <p:extLst>
      <p:ext uri="{BB962C8B-B14F-4D97-AF65-F5344CB8AC3E}">
        <p14:creationId xmlns:p14="http://schemas.microsoft.com/office/powerpoint/2010/main" val="325756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32" presetClass="emph" presetSubtype="0" fill="hold" nodeType="afterEffect">
                                  <p:stCondLst>
                                    <p:cond delay="0"/>
                                  </p:stCondLst>
                                  <p:childTnLst>
                                    <p:animRot by="120000">
                                      <p:cBhvr>
                                        <p:cTn id="21" dur="100" fill="hold">
                                          <p:stCondLst>
                                            <p:cond delay="0"/>
                                          </p:stCondLst>
                                        </p:cTn>
                                        <p:tgtEl>
                                          <p:spTgt spid="11"/>
                                        </p:tgtEl>
                                        <p:attrNameLst>
                                          <p:attrName>r</p:attrName>
                                        </p:attrNameLst>
                                      </p:cBhvr>
                                    </p:animRot>
                                    <p:animRot by="-240000">
                                      <p:cBhvr>
                                        <p:cTn id="22" dur="200" fill="hold">
                                          <p:stCondLst>
                                            <p:cond delay="200"/>
                                          </p:stCondLst>
                                        </p:cTn>
                                        <p:tgtEl>
                                          <p:spTgt spid="11"/>
                                        </p:tgtEl>
                                        <p:attrNameLst>
                                          <p:attrName>r</p:attrName>
                                        </p:attrNameLst>
                                      </p:cBhvr>
                                    </p:animRot>
                                    <p:animRot by="240000">
                                      <p:cBhvr>
                                        <p:cTn id="23" dur="200" fill="hold">
                                          <p:stCondLst>
                                            <p:cond delay="400"/>
                                          </p:stCondLst>
                                        </p:cTn>
                                        <p:tgtEl>
                                          <p:spTgt spid="11"/>
                                        </p:tgtEl>
                                        <p:attrNameLst>
                                          <p:attrName>r</p:attrName>
                                        </p:attrNameLst>
                                      </p:cBhvr>
                                    </p:animRot>
                                    <p:animRot by="-240000">
                                      <p:cBhvr>
                                        <p:cTn id="24" dur="200" fill="hold">
                                          <p:stCondLst>
                                            <p:cond delay="600"/>
                                          </p:stCondLst>
                                        </p:cTn>
                                        <p:tgtEl>
                                          <p:spTgt spid="11"/>
                                        </p:tgtEl>
                                        <p:attrNameLst>
                                          <p:attrName>r</p:attrName>
                                        </p:attrNameLst>
                                      </p:cBhvr>
                                    </p:animRot>
                                    <p:animRot by="120000">
                                      <p:cBhvr>
                                        <p:cTn id="25" dur="200" fill="hold">
                                          <p:stCondLst>
                                            <p:cond delay="800"/>
                                          </p:stCondLst>
                                        </p:cTn>
                                        <p:tgtEl>
                                          <p:spTgt spid="11"/>
                                        </p:tgtEl>
                                        <p:attrNameLst>
                                          <p:attrName>r</p:attrName>
                                        </p:attrNameLst>
                                      </p:cBhvr>
                                    </p:animRot>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2" name="Tieng-vo-tay-tra-loi-dung-www_tiengdong_com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1D2D3-E0A2-4336-AAD0-B4F2AFB9F01B}"/>
              </a:ext>
            </a:extLst>
          </p:cNvPr>
          <p:cNvPicPr>
            <a:picLocks noChangeAspect="1"/>
          </p:cNvPicPr>
          <p:nvPr/>
        </p:nvPicPr>
        <p:blipFill>
          <a:blip r:embed="rId3"/>
          <a:stretch>
            <a:fillRect/>
          </a:stretch>
        </p:blipFill>
        <p:spPr>
          <a:xfrm>
            <a:off x="0" y="-3545"/>
            <a:ext cx="12192000" cy="6861544"/>
          </a:xfrm>
          <a:prstGeom prst="rect">
            <a:avLst/>
          </a:prstGeom>
        </p:spPr>
      </p:pic>
      <p:grpSp>
        <p:nvGrpSpPr>
          <p:cNvPr id="7" name="组合 43">
            <a:extLst>
              <a:ext uri="{FF2B5EF4-FFF2-40B4-BE49-F238E27FC236}">
                <a16:creationId xmlns:a16="http://schemas.microsoft.com/office/drawing/2014/main" id="{0CE664E5-F028-4E37-B1FB-BF014D703FF7}"/>
              </a:ext>
            </a:extLst>
          </p:cNvPr>
          <p:cNvGrpSpPr/>
          <p:nvPr/>
        </p:nvGrpSpPr>
        <p:grpSpPr>
          <a:xfrm>
            <a:off x="3423420" y="1166546"/>
            <a:ext cx="5557907" cy="4521363"/>
            <a:chOff x="3727085" y="1459215"/>
            <a:chExt cx="6201009" cy="5044527"/>
          </a:xfrm>
        </p:grpSpPr>
        <p:sp>
          <p:nvSpPr>
            <p:cNvPr id="9" name="思想气泡: 云 23">
              <a:extLst>
                <a:ext uri="{FF2B5EF4-FFF2-40B4-BE49-F238E27FC236}">
                  <a16:creationId xmlns:a16="http://schemas.microsoft.com/office/drawing/2014/main" id="{389EAC6C-323C-4BCC-85CC-F0F963B7CD54}"/>
                </a:ext>
              </a:extLst>
            </p:cNvPr>
            <p:cNvSpPr/>
            <p:nvPr/>
          </p:nvSpPr>
          <p:spPr>
            <a:xfrm rot="788974">
              <a:off x="4045539" y="1718277"/>
              <a:ext cx="5564101" cy="4526402"/>
            </a:xfrm>
            <a:prstGeom prst="cloudCallout">
              <a:avLst>
                <a:gd name="adj1" fmla="val -12729"/>
                <a:gd name="adj2" fmla="val 29461"/>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思想气泡: 云 41">
              <a:extLst>
                <a:ext uri="{FF2B5EF4-FFF2-40B4-BE49-F238E27FC236}">
                  <a16:creationId xmlns:a16="http://schemas.microsoft.com/office/drawing/2014/main" id="{5B78DCC0-D719-47B1-9BC9-58E0CFEF8874}"/>
                </a:ext>
              </a:extLst>
            </p:cNvPr>
            <p:cNvSpPr/>
            <p:nvPr/>
          </p:nvSpPr>
          <p:spPr>
            <a:xfrm rot="788974">
              <a:off x="3727085" y="1459215"/>
              <a:ext cx="6201009" cy="5044527"/>
            </a:xfrm>
            <a:prstGeom prst="cloudCallout">
              <a:avLst>
                <a:gd name="adj1" fmla="val -48702"/>
                <a:gd name="adj2" fmla="val 29169"/>
              </a:avLst>
            </a:prstGeom>
            <a:noFill/>
            <a:ln w="79375"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3" name="Picture 2">
            <a:extLst>
              <a:ext uri="{FF2B5EF4-FFF2-40B4-BE49-F238E27FC236}">
                <a16:creationId xmlns:a16="http://schemas.microsoft.com/office/drawing/2014/main" id="{10AF4BD8-48CB-627A-6FCD-FA5E25E1DD78}"/>
              </a:ext>
            </a:extLst>
          </p:cNvPr>
          <p:cNvPicPr>
            <a:picLocks noChangeAspect="1"/>
          </p:cNvPicPr>
          <p:nvPr/>
        </p:nvPicPr>
        <p:blipFill>
          <a:blip r:embed="rId4"/>
          <a:stretch>
            <a:fillRect/>
          </a:stretch>
        </p:blipFill>
        <p:spPr>
          <a:xfrm>
            <a:off x="4053650" y="1554691"/>
            <a:ext cx="4389500" cy="3920068"/>
          </a:xfrm>
          <a:prstGeom prst="rect">
            <a:avLst/>
          </a:prstGeom>
        </p:spPr>
      </p:pic>
    </p:spTree>
    <p:extLst>
      <p:ext uri="{BB962C8B-B14F-4D97-AF65-F5344CB8AC3E}">
        <p14:creationId xmlns:p14="http://schemas.microsoft.com/office/powerpoint/2010/main" val="29667836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10" name="Hình ảnh 9" descr="Ảnh có chứa phim hoạt hình, hình mẫu, minh họa, Phim hoạt hình&#10;&#10;Mô tả được tạo tự động">
            <a:extLst>
              <a:ext uri="{FF2B5EF4-FFF2-40B4-BE49-F238E27FC236}">
                <a16:creationId xmlns:a16="http://schemas.microsoft.com/office/drawing/2014/main" id="{95034A79-D2C4-EEC9-5D3E-8BC1634543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8639951" y="2410576"/>
            <a:ext cx="3372168" cy="4774961"/>
          </a:xfrm>
          <a:prstGeom prst="rect">
            <a:avLst/>
          </a:prstGeom>
        </p:spPr>
      </p:pic>
      <p:pic>
        <p:nvPicPr>
          <p:cNvPr id="1026" name="Picture 2" descr="13,132 Gray Wash Stock Vector Illustration and Royalty Free Gray Wash  Clipart">
            <a:extLst>
              <a:ext uri="{FF2B5EF4-FFF2-40B4-BE49-F238E27FC236}">
                <a16:creationId xmlns:a16="http://schemas.microsoft.com/office/drawing/2014/main" id="{59B201F7-B754-9A26-0D85-949B5DF83F6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556" b="92000" l="10000" r="90000">
                        <a14:foregroundMark x1="27111" y1="45778" x2="36000" y2="59556"/>
                        <a14:foregroundMark x1="28444" y1="32889" x2="50889" y2="63778"/>
                        <a14:foregroundMark x1="22889" y1="16222" x2="34444" y2="10222"/>
                        <a14:foregroundMark x1="34444" y1="10222" x2="58222" y2="8444"/>
                        <a14:foregroundMark x1="58222" y1="8444" x2="73556" y2="25111"/>
                        <a14:foregroundMark x1="73556" y1="25111" x2="59778" y2="74667"/>
                        <a14:foregroundMark x1="59778" y1="74667" x2="45556" y2="88667"/>
                        <a14:foregroundMark x1="45556" y1="88667" x2="57556" y2="92222"/>
                        <a14:foregroundMark x1="57556" y1="92222" x2="59778" y2="91778"/>
                        <a14:foregroundMark x1="33111" y1="8222" x2="55778" y2="7556"/>
                        <a14:foregroundMark x1="55778" y1="7556" x2="55778" y2="7556"/>
                        <a14:foregroundMark x1="22222" y1="27778" x2="41556" y2="53333"/>
                        <a14:foregroundMark x1="21111" y1="28667" x2="29333" y2="46000"/>
                        <a14:foregroundMark x1="22000" y1="41111" x2="30889" y2="57556"/>
                        <a14:foregroundMark x1="30889" y1="57556" x2="47556" y2="55111"/>
                        <a14:foregroundMark x1="47556" y1="55111" x2="57556" y2="48889"/>
                        <a14:foregroundMark x1="57556" y1="48889" x2="69111" y2="57556"/>
                        <a14:foregroundMark x1="69111" y1="57556" x2="53111" y2="64000"/>
                        <a14:foregroundMark x1="53111" y1="64000" x2="44889" y2="47556"/>
                        <a14:foregroundMark x1="44889" y1="47556" x2="49111" y2="36222"/>
                        <a14:foregroundMark x1="49111" y1="36222" x2="78222" y2="34444"/>
                        <a14:foregroundMark x1="33556" y1="33778" x2="46667" y2="47556"/>
                        <a14:foregroundMark x1="24444" y1="57111" x2="38000" y2="62889"/>
                        <a14:foregroundMark x1="38000" y1="62889" x2="38000" y2="62889"/>
                        <a14:foregroundMark x1="26000" y1="61556" x2="38889" y2="65111"/>
                        <a14:foregroundMark x1="38889" y1="65111" x2="38889" y2="65111"/>
                        <a14:foregroundMark x1="32667" y1="68889" x2="46889" y2="64667"/>
                        <a14:foregroundMark x1="46889" y1="64667" x2="47333" y2="64222"/>
                        <a14:foregroundMark x1="38000" y1="64000" x2="59333" y2="55333"/>
                        <a14:foregroundMark x1="24667" y1="49111" x2="50444" y2="49556"/>
                        <a14:foregroundMark x1="29778" y1="46000" x2="40000" y2="46222"/>
                        <a14:foregroundMark x1="29778" y1="35111" x2="41556" y2="38222"/>
                        <a14:foregroundMark x1="39778" y1="33333" x2="47111" y2="42889"/>
                        <a14:foregroundMark x1="48222" y1="30444" x2="61778" y2="42889"/>
                        <a14:foregroundMark x1="65333" y1="24667" x2="70889" y2="40667"/>
                        <a14:foregroundMark x1="65111" y1="40667" x2="65556" y2="64667"/>
                        <a14:foregroundMark x1="70889" y1="43778" x2="73111" y2="66222"/>
                        <a14:foregroundMark x1="70889" y1="27556" x2="70222" y2="36667"/>
                        <a14:foregroundMark x1="77778" y1="26222" x2="78222" y2="34889"/>
                        <a14:foregroundMark x1="80667" y1="27556" x2="81556" y2="36889"/>
                        <a14:foregroundMark x1="75111" y1="26000" x2="75111" y2="29778"/>
                        <a14:foregroundMark x1="72222" y1="62222" x2="71556" y2="66222"/>
                        <a14:foregroundMark x1="54444" y1="41111" x2="55333" y2="42889"/>
                        <a14:foregroundMark x1="32667" y1="51778" x2="34444" y2="52222"/>
                      </a14:backgroundRemoval>
                    </a14:imgEffect>
                  </a14:imgLayer>
                </a14:imgProps>
              </a:ext>
              <a:ext uri="{28A0092B-C50C-407E-A947-70E740481C1C}">
                <a14:useLocalDpi xmlns:a14="http://schemas.microsoft.com/office/drawing/2010/main" val="0"/>
              </a:ext>
            </a:extLst>
          </a:blip>
          <a:srcRect/>
          <a:stretch>
            <a:fillRect/>
          </a:stretch>
        </p:blipFill>
        <p:spPr bwMode="auto">
          <a:xfrm>
            <a:off x="2386563"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1" descr="Ảnh có chứa vòng tròn, bóng, Nhiều màu sắc, Đồ họa&#10;&#10;Mô tả được tạo tự động">
            <a:extLst>
              <a:ext uri="{FF2B5EF4-FFF2-40B4-BE49-F238E27FC236}">
                <a16:creationId xmlns:a16="http://schemas.microsoft.com/office/drawing/2014/main" id="{DF354EB8-56C4-F605-D8C3-3F784914A55F}"/>
              </a:ext>
            </a:extLst>
          </p:cNvPr>
          <p:cNvPicPr>
            <a:picLocks noChangeAspect="1"/>
          </p:cNvPicPr>
          <p:nvPr/>
        </p:nvPicPr>
        <p:blipFill>
          <a:blip r:embed="rId9"/>
          <a:stretch>
            <a:fillRect/>
          </a:stretch>
        </p:blipFill>
        <p:spPr>
          <a:xfrm>
            <a:off x="2917925" y="4488416"/>
            <a:ext cx="2191896" cy="2191896"/>
          </a:xfrm>
          <a:prstGeom prst="rect">
            <a:avLst/>
          </a:prstGeom>
        </p:spPr>
      </p:pic>
      <p:pic>
        <p:nvPicPr>
          <p:cNvPr id="14" name="Hình ảnh 13" descr="Ảnh có chứa phim hoạt hình, hình mẫu, minh họa&#10;&#10;Mô tả được tạo tự động">
            <a:extLst>
              <a:ext uri="{FF2B5EF4-FFF2-40B4-BE49-F238E27FC236}">
                <a16:creationId xmlns:a16="http://schemas.microsoft.com/office/drawing/2014/main" id="{56892CF7-1919-1BE1-DE7B-41859F01F9A1}"/>
              </a:ext>
            </a:extLst>
          </p:cNvPr>
          <p:cNvPicPr>
            <a:picLocks noChangeAspect="1"/>
          </p:cNvPicPr>
          <p:nvPr/>
        </p:nvPicPr>
        <p:blipFill>
          <a:blip r:embed="rId10"/>
          <a:stretch>
            <a:fillRect/>
          </a:stretch>
        </p:blipFill>
        <p:spPr>
          <a:xfrm rot="16797399">
            <a:off x="2932405" y="5021563"/>
            <a:ext cx="1744880" cy="1744880"/>
          </a:xfrm>
          <a:prstGeom prst="rect">
            <a:avLst/>
          </a:prstGeom>
        </p:spPr>
      </p:pic>
      <p:pic>
        <p:nvPicPr>
          <p:cNvPr id="2" name="Picture 16">
            <a:extLst>
              <a:ext uri="{FF2B5EF4-FFF2-40B4-BE49-F238E27FC236}">
                <a16:creationId xmlns:a16="http://schemas.microsoft.com/office/drawing/2014/main" id="{42A6AEE9-F2CD-EB84-13FD-2FE061E47D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6575099" y="2123723"/>
            <a:ext cx="2449008" cy="2853213"/>
          </a:xfrm>
          <a:prstGeom prst="rect">
            <a:avLst/>
          </a:prstGeom>
        </p:spPr>
      </p:pic>
      <p:pic>
        <p:nvPicPr>
          <p:cNvPr id="3" name="Tieng-yeah-tre-con-www_nhacchuongvui_com">
            <a:hlinkClick r:id="" action="ppaction://media"/>
            <a:extLst>
              <a:ext uri="{FF2B5EF4-FFF2-40B4-BE49-F238E27FC236}">
                <a16:creationId xmlns:a16="http://schemas.microsoft.com/office/drawing/2014/main" id="{9417719B-2EA6-351C-A336-2183B6C08E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pic>
        <p:nvPicPr>
          <p:cNvPr id="11" name="Picture 2" descr="13,132 Gray Wash Stock Vector Illustration and Royalty Free Gray Wash  Clipart">
            <a:extLst>
              <a:ext uri="{FF2B5EF4-FFF2-40B4-BE49-F238E27FC236}">
                <a16:creationId xmlns:a16="http://schemas.microsoft.com/office/drawing/2014/main" id="{C94341A7-C34F-6CAD-B639-E27B783BE703}"/>
              </a:ext>
            </a:extLst>
          </p:cNvPr>
          <p:cNvPicPr>
            <a:picLocks noChangeAspect="1" noChangeArrowheads="1"/>
          </p:cNvPicPr>
          <p:nvPr/>
        </p:nvPicPr>
        <p:blipFill>
          <a:blip r:embed="rId13">
            <a:extLst>
              <a:ext uri="{BEBA8EAE-BF5A-486C-A8C5-ECC9F3942E4B}">
                <a14:imgProps xmlns:a14="http://schemas.microsoft.com/office/drawing/2010/main">
                  <a14:imgLayer r:embed="rId8">
                    <a14:imgEffect>
                      <a14:backgroundRemoval t="7556" b="92000" l="10000" r="90000">
                        <a14:foregroundMark x1="22889" y1="16222" x2="34444" y2="10222"/>
                        <a14:foregroundMark x1="34444" y1="10222" x2="58222" y2="8444"/>
                        <a14:foregroundMark x1="58222" y1="8444" x2="73556" y2="25111"/>
                        <a14:foregroundMark x1="73556" y1="25111" x2="73166" y2="26512"/>
                        <a14:foregroundMark x1="47965" y1="86295" x2="45556" y2="88667"/>
                        <a14:foregroundMark x1="45556" y1="88667" x2="57556" y2="92222"/>
                        <a14:foregroundMark x1="57556" y1="92222" x2="59778" y2="91778"/>
                        <a14:foregroundMark x1="33111" y1="8222" x2="55778" y2="7556"/>
                        <a14:foregroundMark x1="55778" y1="7556" x2="55778" y2="7556"/>
                        <a14:foregroundMark x1="65333" y1="24667" x2="66367" y2="27645"/>
                        <a14:foregroundMark x1="70536" y1="38077" x2="70423" y2="38203"/>
                        <a14:foregroundMark x1="21270" y1="67307" x2="21578" y2="69343"/>
                        <a14:foregroundMark x1="18739" y1="50573" x2="19936" y2="58489"/>
                        <a14:foregroundMark x1="14889" y1="25111" x2="15353" y2="28179"/>
                        <a14:foregroundMark x1="84000" y1="29556" x2="83333" y2="59111"/>
                        <a14:foregroundMark x1="81778" y1="56889" x2="82222" y2="61333"/>
                        <a14:foregroundMark x1="60258" y1="71380" x2="62667" y2="71333"/>
                        <a14:backgroundMark x1="34889" y1="40444" x2="53778" y2="63333"/>
                        <a14:backgroundMark x1="28889" y1="41111" x2="50912" y2="67611"/>
                        <a14:backgroundMark x1="24667" y1="38889" x2="40000" y2="67556"/>
                        <a14:backgroundMark x1="26222" y1="47778" x2="56255" y2="67507"/>
                        <a14:backgroundMark x1="56737" y1="67498" x2="56889" y2="66889"/>
                        <a14:backgroundMark x1="52222" y1="44000" x2="68222" y2="58889"/>
                        <a14:backgroundMark x1="40222" y1="55778" x2="68000" y2="49778"/>
                        <a14:backgroundMark x1="21387" y1="36483" x2="36444" y2="66222"/>
                        <a14:backgroundMark x1="36444" y1="66222" x2="41448" y2="69123"/>
                        <a14:backgroundMark x1="48889" y1="45778" x2="64667" y2="54667"/>
                        <a14:backgroundMark x1="65778" y1="39556" x2="74222" y2="54889"/>
                        <a14:backgroundMark x1="65111" y1="39556" x2="56000" y2="58000"/>
                        <a14:backgroundMark x1="32000" y1="38889" x2="64667" y2="43111"/>
                        <a14:backgroundMark x1="36222" y1="34889" x2="51778" y2="37111"/>
                        <a14:backgroundMark x1="23778" y1="36222" x2="49111" y2="40000"/>
                        <a14:backgroundMark x1="24667" y1="32667" x2="39778" y2="32889"/>
                        <a14:backgroundMark x1="72444" y1="42000" x2="70444" y2="53111"/>
                        <a14:backgroundMark x1="79102" y1="37187" x2="73333" y2="54000"/>
                        <a14:backgroundMark x1="23641" y1="51388" x2="29778" y2="71333"/>
                        <a14:backgroundMark x1="24695" y1="58358" x2="43120" y2="66978"/>
                        <a14:backgroundMark x1="64524" y1="68381" x2="72000" y2="68444"/>
                        <a14:backgroundMark x1="51244" y1="75506" x2="50444" y2="75778"/>
                        <a14:backgroundMark x1="72000" y1="68444" x2="62438" y2="71697"/>
                        <a14:backgroundMark x1="64685" y1="67344" x2="73333" y2="62222"/>
                        <a14:backgroundMark x1="50444" y1="75778" x2="50892" y2="75513"/>
                        <a14:backgroundMark x1="73333" y1="62222" x2="53556" y2="34000"/>
                        <a14:backgroundMark x1="53556" y1="34000" x2="44667" y2="34000"/>
                        <a14:backgroundMark x1="23333" y1="30222" x2="36000" y2="31333"/>
                        <a14:backgroundMark x1="65556" y1="33556" x2="76889" y2="34444"/>
                        <a14:backgroundMark x1="52000" y1="41556" x2="64889" y2="41556"/>
                        <a14:backgroundMark x1="41333" y1="48000" x2="54444" y2="48444"/>
                        <a14:backgroundMark x1="65778" y1="50000" x2="72444" y2="66667"/>
                        <a14:backgroundMark x1="78444" y1="41111" x2="76889" y2="53778"/>
                        <a14:backgroundMark x1="75556" y1="52667" x2="73556" y2="70889"/>
                        <a14:backgroundMark x1="75556" y1="61778" x2="76444" y2="72889"/>
                        <a14:backgroundMark x1="58222" y1="34889" x2="60444" y2="43556"/>
                        <a14:backgroundMark x1="59556" y1="38222" x2="66667" y2="31333"/>
                        <a14:backgroundMark x1="62444" y1="32000" x2="77111" y2="29556"/>
                        <a14:backgroundMark x1="71556" y1="29556" x2="83333" y2="28667"/>
                        <a14:backgroundMark x1="20277" y1="29147" x2="27778" y2="31111"/>
                        <a14:backgroundMark x1="26222" y1="70667" x2="35333" y2="66889"/>
                        <a14:backgroundMark x1="25641" y1="70086" x2="26000" y2="72000"/>
                        <a14:backgroundMark x1="62444" y1="60667" x2="61111" y2="65556"/>
                        <a14:backgroundMark x1="56000" y1="60889" x2="63556" y2="65333"/>
                        <a14:backgroundMark x1="19801" y1="26000" x2="24889" y2="26000"/>
                        <a14:backgroundMark x1="26255" y1="68674" x2="37096" y2="71030"/>
                        <a14:backgroundMark x1="75333" y1="62444" x2="75556" y2="70444"/>
                        <a14:backgroundMark x1="26889" y1="74667" x2="51556" y2="76444"/>
                        <a14:backgroundMark x1="51556" y1="76444" x2="55778" y2="76222"/>
                        <a14:backgroundMark x1="37111" y1="71778" x2="57556" y2="70889"/>
                        <a14:backgroundMark x1="39333" y1="68444" x2="60444" y2="71111"/>
                        <a14:backgroundMark x1="17111" y1="27778" x2="22222" y2="49778"/>
                        <a14:backgroundMark x1="21111" y1="58222" x2="23111" y2="66889"/>
                        <a14:backgroundMark x1="44667" y1="77556" x2="41333" y2="78444"/>
                        <a14:backgroundMark x1="40000" y1="78667" x2="46000" y2="81333"/>
                        <a14:backgroundMark x1="22222" y1="68667" x2="43111" y2="80667"/>
                        <a14:backgroundMark x1="43111" y1="80667" x2="68222" y2="79111"/>
                        <a14:backgroundMark x1="68222" y1="79111" x2="56444" y2="73333"/>
                        <a14:backgroundMark x1="22667" y1="69333" x2="35333" y2="78000"/>
                        <a14:backgroundMark x1="23778" y1="75333" x2="39778" y2="77556"/>
                        <a14:backgroundMark x1="23778" y1="76222" x2="36667" y2="79111"/>
                        <a14:backgroundMark x1="33778" y1="80889" x2="46000" y2="80667"/>
                        <a14:backgroundMark x1="42889" y1="83111" x2="54222" y2="81778"/>
                        <a14:backgroundMark x1="51111" y1="81778" x2="66667" y2="80222"/>
                        <a14:backgroundMark x1="61778" y1="79556" x2="71111" y2="76889"/>
                        <a14:backgroundMark x1="67778" y1="74000" x2="75556" y2="74222"/>
                        <a14:backgroundMark x1="71556" y1="78000" x2="74667"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2365287" y="3909055"/>
            <a:ext cx="3080896" cy="3080896"/>
          </a:xfrm>
          <a:prstGeom prst="rect">
            <a:avLst/>
          </a:prstGeom>
          <a:noFill/>
          <a:extLst>
            <a:ext uri="{909E8E84-426E-40DD-AFC4-6F175D3DCCD1}">
              <a14:hiddenFill xmlns:a14="http://schemas.microsoft.com/office/drawing/2010/main">
                <a:solidFill>
                  <a:srgbClr val="FFFFFF"/>
                </a:solidFill>
              </a14:hiddenFill>
            </a:ext>
          </a:extLst>
        </p:spPr>
      </p:pic>
      <p:pic>
        <p:nvPicPr>
          <p:cNvPr id="9" name="Hình ảnh 8" descr="Ảnh có chứa phim hoạt hình, hình mẫu, mũ, Phim hoạt hình&#10;&#10;Mô tả được tạo tự động">
            <a:extLst>
              <a:ext uri="{FF2B5EF4-FFF2-40B4-BE49-F238E27FC236}">
                <a16:creationId xmlns:a16="http://schemas.microsoft.com/office/drawing/2014/main" id="{5B6F9B44-5BEE-749F-5D7D-2EEF00C62786}"/>
              </a:ext>
            </a:extLst>
          </p:cNvPr>
          <p:cNvPicPr>
            <a:picLocks noChangeAspect="1"/>
          </p:cNvPicPr>
          <p:nvPr/>
        </p:nvPicPr>
        <p:blipFill>
          <a:blip r:embed="rId14"/>
          <a:stretch>
            <a:fillRect/>
          </a:stretch>
        </p:blipFill>
        <p:spPr>
          <a:xfrm rot="2534453">
            <a:off x="7295119" y="5025949"/>
            <a:ext cx="1628140" cy="1628140"/>
          </a:xfrm>
          <a:prstGeom prst="rect">
            <a:avLst/>
          </a:prstGeom>
        </p:spPr>
      </p:pic>
    </p:spTree>
    <p:extLst>
      <p:ext uri="{BB962C8B-B14F-4D97-AF65-F5344CB8AC3E}">
        <p14:creationId xmlns:p14="http://schemas.microsoft.com/office/powerpoint/2010/main" val="1598649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par>
                          <p:cTn id="16" fill="hold">
                            <p:stCondLst>
                              <p:cond delay="1500"/>
                            </p:stCondLst>
                            <p:childTnLst>
                              <p:par>
                                <p:cTn id="17" presetID="42" presetClass="path" presetSubtype="0" accel="50000" decel="50000" fill="hold" nodeType="afterEffect">
                                  <p:stCondLst>
                                    <p:cond delay="0"/>
                                  </p:stCondLst>
                                  <p:childTnLst>
                                    <p:animMotion origin="layout" path="M -4.16667E-6 -3.20988E-6 L -0.35 -0.06419 " pathEditMode="relative" rAng="0" ptsTypes="AA">
                                      <p:cBhvr>
                                        <p:cTn id="18" dur="2000" fill="hold"/>
                                        <p:tgtEl>
                                          <p:spTgt spid="9"/>
                                        </p:tgtEl>
                                        <p:attrNameLst>
                                          <p:attrName>ppt_x</p:attrName>
                                          <p:attrName>ppt_y</p:attrName>
                                        </p:attrNameLst>
                                      </p:cBhvr>
                                      <p:rCtr x="-17500" y="-3210"/>
                                    </p:animMotion>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 presetClass="mediacall" presetSubtype="0" fill="hold" nodeType="withEffect">
                                  <p:stCondLst>
                                    <p:cond delay="0"/>
                                  </p:stCondLst>
                                  <p:childTnLst>
                                    <p:cmd type="call" cmd="playFrom(0.0)">
                                      <p:cBhvr>
                                        <p:cTn id="23" dur="4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6DB7D0CA-7FBF-AB35-32B2-6295EAB58371}"/>
              </a:ext>
            </a:extLst>
          </p:cNvPr>
          <p:cNvGrpSpPr/>
          <p:nvPr/>
        </p:nvGrpSpPr>
        <p:grpSpPr>
          <a:xfrm>
            <a:off x="3814839" y="126383"/>
            <a:ext cx="7003141" cy="2643346"/>
            <a:chOff x="3695701" y="-21328"/>
            <a:chExt cx="5252356" cy="1982510"/>
          </a:xfrm>
        </p:grpSpPr>
        <p:sp>
          <p:nvSpPr>
            <p:cNvPr id="15" name="Bong bóng Lời nói: Hình chữ nhật với Góc Tròn 14">
              <a:extLst>
                <a:ext uri="{FF2B5EF4-FFF2-40B4-BE49-F238E27FC236}">
                  <a16:creationId xmlns:a16="http://schemas.microsoft.com/office/drawing/2014/main" id="{30C241C2-3448-12E8-B32F-C99D71CC640D}"/>
                </a:ext>
              </a:extLst>
            </p:cNvPr>
            <p:cNvSpPr/>
            <p:nvPr/>
          </p:nvSpPr>
          <p:spPr>
            <a:xfrm>
              <a:off x="3695701" y="-21328"/>
              <a:ext cx="5252356" cy="1760188"/>
            </a:xfrm>
            <a:prstGeom prst="wedgeRoundRectCallout">
              <a:avLst>
                <a:gd name="adj1" fmla="val 39325"/>
                <a:gd name="adj2" fmla="val 106798"/>
                <a:gd name="adj3" fmla="val 16667"/>
              </a:avLst>
            </a:prstGeom>
            <a:solidFill>
              <a:schemeClr val="accent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733" b="1" i="0" u="none" strike="noStrike" kern="0" cap="none" spc="0" normalizeH="0" baseline="0" noProof="0">
                <a:ln>
                  <a:noFill/>
                </a:ln>
                <a:solidFill>
                  <a:srgbClr val="FF0368"/>
                </a:solidFill>
                <a:effectLst/>
                <a:uLnTx/>
                <a:uFillTx/>
                <a:latin typeface="Calibri"/>
                <a:ea typeface="+mn-ea"/>
                <a:cs typeface="+mn-cs"/>
                <a:sym typeface="Arial"/>
              </a:endParaRPr>
            </a:p>
          </p:txBody>
        </p:sp>
        <p:sp>
          <p:nvSpPr>
            <p:cNvPr id="17" name="Hộp Văn bản 16">
              <a:extLst>
                <a:ext uri="{FF2B5EF4-FFF2-40B4-BE49-F238E27FC236}">
                  <a16:creationId xmlns:a16="http://schemas.microsoft.com/office/drawing/2014/main" id="{901F1116-AA89-601C-76EF-FFEBDB0DFE52}"/>
                </a:ext>
              </a:extLst>
            </p:cNvPr>
            <p:cNvSpPr txBox="1"/>
            <p:nvPr/>
          </p:nvSpPr>
          <p:spPr>
            <a:xfrm>
              <a:off x="4063349" y="168576"/>
              <a:ext cx="4643145" cy="179260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F0368"/>
                  </a:solidFill>
                  <a:effectLst/>
                  <a:uLnTx/>
                  <a:uFillTx/>
                  <a:latin typeface="Calibri"/>
                  <a:ea typeface="+mn-ea"/>
                  <a:cs typeface="Arial"/>
                  <a:sym typeface="Arial"/>
                </a:rPr>
                <a:t>Cảm ơn các bạn đã giúp mình dọn dẹp nhà cửa nhé! Các bạn thật tuyệt!!!</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3733" b="0" i="0" u="none" strike="noStrike" kern="0" cap="none" spc="0" normalizeH="0" baseline="0" noProof="0">
                <a:ln>
                  <a:noFill/>
                </a:ln>
                <a:solidFill>
                  <a:srgbClr val="000000"/>
                </a:solidFill>
                <a:effectLst/>
                <a:uLnTx/>
                <a:uFillTx/>
                <a:latin typeface="Calibri"/>
                <a:ea typeface="+mn-ea"/>
                <a:cs typeface="Arial"/>
                <a:sym typeface="Arial"/>
              </a:endParaRPr>
            </a:p>
          </p:txBody>
        </p:sp>
      </p:grpSp>
      <p:pic>
        <p:nvPicPr>
          <p:cNvPr id="10" name="Hình ảnh 9" descr="Ảnh có chứa phim hoạt hình, hình mẫu, minh họa, Phim hoạt hình&#10;&#10;Mô tả được tạo tự động">
            <a:extLst>
              <a:ext uri="{FF2B5EF4-FFF2-40B4-BE49-F238E27FC236}">
                <a16:creationId xmlns:a16="http://schemas.microsoft.com/office/drawing/2014/main" id="{95034A79-D2C4-EEC9-5D3E-8BC1634543C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843" b="90604" l="9839" r="89982">
                        <a14:foregroundMark x1="43113" y1="89485" x2="44544" y2="90604"/>
                        <a14:foregroundMark x1="48301" y1="75615" x2="50268" y2="76957"/>
                        <a14:foregroundMark x1="47764" y1="75391" x2="49553" y2="74944"/>
                        <a14:backgroundMark x1="25224" y1="22371" x2="18962" y2="46532"/>
                        <a14:backgroundMark x1="20572" y1="48770" x2="24866" y2="73826"/>
                        <a14:backgroundMark x1="75492" y1="33781" x2="78891" y2="56376"/>
                      </a14:backgroundRemoval>
                    </a14:imgEffect>
                  </a14:imgLayer>
                </a14:imgProps>
              </a:ext>
            </a:extLst>
          </a:blip>
          <a:srcRect l="24168" t="9756" r="24869"/>
          <a:stretch/>
        </p:blipFill>
        <p:spPr>
          <a:xfrm>
            <a:off x="8639951" y="2410576"/>
            <a:ext cx="3372168" cy="4774961"/>
          </a:xfrm>
          <a:prstGeom prst="rect">
            <a:avLst/>
          </a:prstGeom>
        </p:spPr>
      </p:pic>
    </p:spTree>
    <p:extLst>
      <p:ext uri="{BB962C8B-B14F-4D97-AF65-F5344CB8AC3E}">
        <p14:creationId xmlns:p14="http://schemas.microsoft.com/office/powerpoint/2010/main" val="176379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a:extLst>
              <a:ext uri="{FF2B5EF4-FFF2-40B4-BE49-F238E27FC236}">
                <a16:creationId xmlns:a16="http://schemas.microsoft.com/office/drawing/2014/main" id="{D2E6766A-C108-43C1-84E9-BBAD340803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13" name="Flowchart: Delay 12">
            <a:extLst>
              <a:ext uri="{FF2B5EF4-FFF2-40B4-BE49-F238E27FC236}">
                <a16:creationId xmlns:a16="http://schemas.microsoft.com/office/drawing/2014/main" id="{063A0CE2-D27E-49D2-B6CA-998165F84D03}"/>
              </a:ext>
            </a:extLst>
          </p:cNvPr>
          <p:cNvSpPr/>
          <p:nvPr/>
        </p:nvSpPr>
        <p:spPr>
          <a:xfrm rot="16200000">
            <a:off x="678915" y="-215462"/>
            <a:ext cx="7138473" cy="7467603"/>
          </a:xfrm>
          <a:custGeom>
            <a:avLst/>
            <a:gdLst>
              <a:gd name="connsiteX0" fmla="*/ 0 w 7138473"/>
              <a:gd name="connsiteY0" fmla="*/ 0 h 7467603"/>
              <a:gd name="connsiteX1" fmla="*/ 3569237 w 7138473"/>
              <a:gd name="connsiteY1" fmla="*/ 0 h 7467603"/>
              <a:gd name="connsiteX2" fmla="*/ 7138474 w 7138473"/>
              <a:gd name="connsiteY2" fmla="*/ 3733802 h 7467603"/>
              <a:gd name="connsiteX3" fmla="*/ 3569237 w 7138473"/>
              <a:gd name="connsiteY3" fmla="*/ 7467604 h 7467603"/>
              <a:gd name="connsiteX4" fmla="*/ 0 w 7138473"/>
              <a:gd name="connsiteY4" fmla="*/ 7467603 h 7467603"/>
              <a:gd name="connsiteX5" fmla="*/ 0 w 7138473"/>
              <a:gd name="connsiteY5" fmla="*/ 0 h 746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38473" h="7467603" fill="none" extrusionOk="0">
                <a:moveTo>
                  <a:pt x="0" y="0"/>
                </a:moveTo>
                <a:cubicBezTo>
                  <a:pt x="756875" y="4539"/>
                  <a:pt x="2429072" y="-17123"/>
                  <a:pt x="3569237" y="0"/>
                </a:cubicBezTo>
                <a:cubicBezTo>
                  <a:pt x="5774548" y="34010"/>
                  <a:pt x="7096368" y="1626084"/>
                  <a:pt x="7138474" y="3733802"/>
                </a:cubicBezTo>
                <a:cubicBezTo>
                  <a:pt x="7293441" y="6081797"/>
                  <a:pt x="5557483" y="7588749"/>
                  <a:pt x="3569237" y="7467604"/>
                </a:cubicBezTo>
                <a:cubicBezTo>
                  <a:pt x="2458437" y="7590606"/>
                  <a:pt x="1525342" y="7628815"/>
                  <a:pt x="0" y="7467603"/>
                </a:cubicBezTo>
                <a:cubicBezTo>
                  <a:pt x="50923" y="5360458"/>
                  <a:pt x="-57565" y="932593"/>
                  <a:pt x="0" y="0"/>
                </a:cubicBezTo>
                <a:close/>
              </a:path>
              <a:path w="7138473" h="7467603" stroke="0" extrusionOk="0">
                <a:moveTo>
                  <a:pt x="0" y="0"/>
                </a:moveTo>
                <a:cubicBezTo>
                  <a:pt x="1193110" y="7695"/>
                  <a:pt x="2166620" y="26874"/>
                  <a:pt x="3569237" y="0"/>
                </a:cubicBezTo>
                <a:cubicBezTo>
                  <a:pt x="5518642" y="36581"/>
                  <a:pt x="7223104" y="1692265"/>
                  <a:pt x="7138474" y="3733802"/>
                </a:cubicBezTo>
                <a:cubicBezTo>
                  <a:pt x="7245474" y="5432344"/>
                  <a:pt x="5819988" y="7549344"/>
                  <a:pt x="3569237" y="7467604"/>
                </a:cubicBezTo>
                <a:cubicBezTo>
                  <a:pt x="2368217" y="7552270"/>
                  <a:pt x="781862" y="7357213"/>
                  <a:pt x="0" y="7467603"/>
                </a:cubicBezTo>
                <a:cubicBezTo>
                  <a:pt x="-72193" y="6269566"/>
                  <a:pt x="105562" y="1493424"/>
                  <a:pt x="0" y="0"/>
                </a:cubicBezTo>
                <a:close/>
              </a:path>
            </a:pathLst>
          </a:custGeom>
          <a:ln>
            <a:extLst>
              <a:ext uri="{C807C97D-BFC1-408E-A445-0C87EB9F89A2}">
                <ask:lineSketchStyleProps xmlns:ask="http://schemas.microsoft.com/office/drawing/2018/sketchyshapes" sd="1615605647">
                  <a:prstGeom prst="flowChartDelay">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picture containing toy, doll&#10;&#10;Description automatically generated">
            <a:extLst>
              <a:ext uri="{FF2B5EF4-FFF2-40B4-BE49-F238E27FC236}">
                <a16:creationId xmlns:a16="http://schemas.microsoft.com/office/drawing/2014/main" id="{0FD56553-02DB-4CC0-80BC-ACBF5B62A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6386" y="910182"/>
            <a:ext cx="5105944" cy="5105944"/>
          </a:xfrm>
          <a:prstGeom prst="rect">
            <a:avLst/>
          </a:prstGeom>
        </p:spPr>
      </p:pic>
      <p:sp>
        <p:nvSpPr>
          <p:cNvPr id="8" name="Rectangle: Rounded Corners 7">
            <a:extLst>
              <a:ext uri="{FF2B5EF4-FFF2-40B4-BE49-F238E27FC236}">
                <a16:creationId xmlns:a16="http://schemas.microsoft.com/office/drawing/2014/main" id="{A800A09C-5293-49E6-9358-0B8A0D5871F2}"/>
              </a:ext>
            </a:extLst>
          </p:cNvPr>
          <p:cNvSpPr/>
          <p:nvPr/>
        </p:nvSpPr>
        <p:spPr>
          <a:xfrm>
            <a:off x="1154540" y="1894450"/>
            <a:ext cx="6373077" cy="1461462"/>
          </a:xfrm>
          <a:prstGeom prst="roundRect">
            <a:avLst/>
          </a:prstGeom>
          <a:solidFill>
            <a:schemeClr val="accent5">
              <a:lumMod val="20000"/>
              <a:lumOff val="80000"/>
            </a:schemeClr>
          </a:solidFill>
          <a:ln w="571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GV </a:t>
            </a:r>
            <a:r>
              <a:rPr kumimoji="0" lang="en-US" sz="4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viết</a:t>
            </a:r>
            <a:r>
              <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 </a:t>
            </a:r>
            <a:r>
              <a:rPr kumimoji="0" lang="en-US" sz="4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vào</a:t>
            </a:r>
            <a:r>
              <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 </a:t>
            </a:r>
            <a:r>
              <a:rPr kumimoji="0" lang="en-US" sz="4800" b="1" i="0" u="none" strike="noStrike" kern="1200" cap="none" spc="0" normalizeH="0" baseline="0" noProof="0" dirty="0" err="1">
                <a:ln w="22225">
                  <a:solidFill>
                    <a:srgbClr val="ED7D31"/>
                  </a:solidFill>
                  <a:prstDash val="solid"/>
                </a:ln>
                <a:solidFill>
                  <a:srgbClr val="ED7D31">
                    <a:lumMod val="40000"/>
                    <a:lumOff val="60000"/>
                  </a:srgbClr>
                </a:solidFill>
                <a:effectLst/>
                <a:uLnTx/>
                <a:uFillTx/>
                <a:latin typeface="Calibri" panose="020F0502020204030204"/>
                <a:ea typeface="+mn-ea"/>
                <a:cs typeface="+mn-cs"/>
              </a:rPr>
              <a:t>đây</a:t>
            </a:r>
            <a:endParaRPr kumimoji="0" lang="en-US" sz="48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2B67456B-AE60-49AE-825E-F1BB1F0F19C4}"/>
              </a:ext>
            </a:extLst>
          </p:cNvPr>
          <p:cNvSpPr/>
          <p:nvPr/>
        </p:nvSpPr>
        <p:spPr>
          <a:xfrm>
            <a:off x="1154540" y="5086771"/>
            <a:ext cx="6373077" cy="1461462"/>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GV viết vào đây</a:t>
            </a:r>
          </a:p>
        </p:txBody>
      </p:sp>
      <p:sp>
        <p:nvSpPr>
          <p:cNvPr id="12" name="Rectangle: Rounded Corners 11">
            <a:extLst>
              <a:ext uri="{FF2B5EF4-FFF2-40B4-BE49-F238E27FC236}">
                <a16:creationId xmlns:a16="http://schemas.microsoft.com/office/drawing/2014/main" id="{F6EDC2C8-4FCD-4789-8466-47C76895A9BC}"/>
              </a:ext>
            </a:extLst>
          </p:cNvPr>
          <p:cNvSpPr/>
          <p:nvPr/>
        </p:nvSpPr>
        <p:spPr>
          <a:xfrm>
            <a:off x="1154541" y="3463154"/>
            <a:ext cx="6373077" cy="1461462"/>
          </a:xfrm>
          <a:prstGeom prst="roundRect">
            <a:avLst/>
          </a:prstGeom>
          <a:solidFill>
            <a:srgbClr val="C0E55A">
              <a:alpha val="94000"/>
            </a:srgbClr>
          </a:solidFill>
          <a:ln w="5715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rPr>
              <a:t>GV viết vào đây</a:t>
            </a:r>
          </a:p>
        </p:txBody>
      </p:sp>
      <p:sp>
        <p:nvSpPr>
          <p:cNvPr id="2" name="Cloud 1">
            <a:extLst>
              <a:ext uri="{FF2B5EF4-FFF2-40B4-BE49-F238E27FC236}">
                <a16:creationId xmlns:a16="http://schemas.microsoft.com/office/drawing/2014/main" id="{11609A74-A222-430A-A3EC-522C748DAC0B}"/>
              </a:ext>
            </a:extLst>
          </p:cNvPr>
          <p:cNvSpPr/>
          <p:nvPr/>
        </p:nvSpPr>
        <p:spPr>
          <a:xfrm>
            <a:off x="1865792" y="-50897"/>
            <a:ext cx="5105944" cy="148700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a:ln w="22225">
                  <a:solidFill>
                    <a:srgbClr val="ED7D31"/>
                  </a:solidFill>
                  <a:prstDash val="solid"/>
                </a:ln>
                <a:solidFill>
                  <a:srgbClr val="FFC000">
                    <a:lumMod val="60000"/>
                    <a:lumOff val="40000"/>
                  </a:srgbClr>
                </a:solidFill>
                <a:effectLst/>
                <a:uLnTx/>
                <a:uFillTx/>
                <a:latin typeface="Calibri" panose="020F0502020204030204" pitchFamily="34" charset="0"/>
                <a:ea typeface="+mn-ea"/>
                <a:cs typeface="Calibri" panose="020F0502020204030204" pitchFamily="34" charset="0"/>
              </a:rPr>
              <a:t>Dặn dò</a:t>
            </a:r>
          </a:p>
        </p:txBody>
      </p:sp>
    </p:spTree>
    <p:extLst>
      <p:ext uri="{BB962C8B-B14F-4D97-AF65-F5344CB8AC3E}">
        <p14:creationId xmlns:p14="http://schemas.microsoft.com/office/powerpoint/2010/main" val="3148523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a:extLst>
              <a:ext uri="{FF2B5EF4-FFF2-40B4-BE49-F238E27FC236}">
                <a16:creationId xmlns:a16="http://schemas.microsoft.com/office/drawing/2014/main" id="{D2E6766A-C108-43C1-84E9-BBAD3408039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10" name="Picture 9" descr="A picture containing toy, doll&#10;&#10;Description automatically generated">
            <a:extLst>
              <a:ext uri="{FF2B5EF4-FFF2-40B4-BE49-F238E27FC236}">
                <a16:creationId xmlns:a16="http://schemas.microsoft.com/office/drawing/2014/main" id="{0FD56553-02DB-4CC0-80BC-ACBF5B62A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66" y="331398"/>
            <a:ext cx="5639344" cy="5639344"/>
          </a:xfrm>
          <a:prstGeom prst="rect">
            <a:avLst/>
          </a:prstGeom>
        </p:spPr>
      </p:pic>
      <p:pic>
        <p:nvPicPr>
          <p:cNvPr id="2" name="Picture 1">
            <a:extLst>
              <a:ext uri="{FF2B5EF4-FFF2-40B4-BE49-F238E27FC236}">
                <a16:creationId xmlns:a16="http://schemas.microsoft.com/office/drawing/2014/main" id="{0523CCCF-8836-84B9-B267-45F2DE4953D8}"/>
              </a:ext>
            </a:extLst>
          </p:cNvPr>
          <p:cNvPicPr>
            <a:picLocks noChangeAspect="1"/>
          </p:cNvPicPr>
          <p:nvPr/>
        </p:nvPicPr>
        <p:blipFill>
          <a:blip r:embed="rId5"/>
          <a:stretch>
            <a:fillRect/>
          </a:stretch>
        </p:blipFill>
        <p:spPr>
          <a:xfrm>
            <a:off x="4744687" y="1414157"/>
            <a:ext cx="6626926" cy="2658086"/>
          </a:xfrm>
          <a:prstGeom prst="rect">
            <a:avLst/>
          </a:prstGeom>
        </p:spPr>
      </p:pic>
    </p:spTree>
    <p:extLst>
      <p:ext uri="{BB962C8B-B14F-4D97-AF65-F5344CB8AC3E}">
        <p14:creationId xmlns:p14="http://schemas.microsoft.com/office/powerpoint/2010/main" val="163352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ưa Cơm Cho Mẹ Đi Cày">
            <a:hlinkClick r:id="" action="ppaction://media"/>
            <a:extLst>
              <a:ext uri="{FF2B5EF4-FFF2-40B4-BE49-F238E27FC236}">
                <a16:creationId xmlns:a16="http://schemas.microsoft.com/office/drawing/2014/main" id="{9B7431B1-B885-60E3-3E09-AFEB9C6E18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2975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0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84007"/>
            <a:ext cx="11613223" cy="630251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958E027-E01F-29D3-9D03-301C9569CE4F}"/>
              </a:ext>
            </a:extLst>
          </p:cNvPr>
          <p:cNvSpPr/>
          <p:nvPr/>
        </p:nvSpPr>
        <p:spPr>
          <a:xfrm>
            <a:off x="257175" y="143296"/>
            <a:ext cx="11734800" cy="1275929"/>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ln w="0"/>
                <a:solidFill>
                  <a:srgbClr val="002060"/>
                </a:solidFill>
                <a:effectLst>
                  <a:outerShdw blurRad="38100" dist="19050" dir="2700000" algn="tl" rotWithShape="0">
                    <a:schemeClr val="dk1">
                      <a:alpha val="40000"/>
                    </a:schemeClr>
                  </a:outerShdw>
                </a:effectLst>
              </a:rPr>
              <a:t>Quan </a:t>
            </a:r>
            <a:r>
              <a:rPr lang="en-US" sz="3600" b="1" dirty="0" err="1">
                <a:ln w="0"/>
                <a:solidFill>
                  <a:srgbClr val="002060"/>
                </a:solidFill>
                <a:effectLst>
                  <a:outerShdw blurRad="38100" dist="19050" dir="2700000" algn="tl" rotWithShape="0">
                    <a:schemeClr val="dk1">
                      <a:alpha val="40000"/>
                    </a:schemeClr>
                  </a:outerShdw>
                </a:effectLst>
              </a:rPr>
              <a:t>sát</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hình</a:t>
            </a:r>
            <a:r>
              <a:rPr lang="en-US" sz="3600" b="1" dirty="0">
                <a:ln w="0"/>
                <a:solidFill>
                  <a:srgbClr val="002060"/>
                </a:solidFill>
                <a:effectLst>
                  <a:outerShdw blurRad="38100" dist="19050" dir="2700000" algn="tl" rotWithShape="0">
                    <a:schemeClr val="dk1">
                      <a:alpha val="40000"/>
                    </a:schemeClr>
                  </a:outerShdw>
                </a:effectLst>
              </a:rPr>
              <a:t> 1 </a:t>
            </a:r>
            <a:r>
              <a:rPr lang="en-US" sz="3600" b="1" dirty="0" err="1">
                <a:ln w="0"/>
                <a:solidFill>
                  <a:srgbClr val="002060"/>
                </a:solidFill>
                <a:effectLst>
                  <a:outerShdw blurRad="38100" dist="19050" dir="2700000" algn="tl" rotWithShape="0">
                    <a:schemeClr val="dk1">
                      <a:alpha val="40000"/>
                    </a:schemeClr>
                  </a:outerShdw>
                </a:effectLst>
              </a:rPr>
              <a:t>và</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cho</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biết</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cây</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lúa</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có</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vai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trò</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gì</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đối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với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chuỗi</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thức</a:t>
            </a:r>
            <a:r>
              <a:rPr lang="en-US" sz="3600" b="1" dirty="0">
                <a:ln w="0"/>
                <a:solidFill>
                  <a:srgbClr val="002060"/>
                </a:solidFill>
                <a:effectLst>
                  <a:outerShdw blurRad="38100" dist="19050" dir="2700000" algn="tl" rotWithShape="0">
                    <a:schemeClr val="dk1">
                      <a:alpha val="40000"/>
                    </a:schemeClr>
                  </a:outerShdw>
                </a:effectLst>
              </a:rPr>
              <a:t> </a:t>
            </a:r>
            <a:r>
              <a:rPr lang="en-US" sz="3600" b="1" dirty="0" err="1">
                <a:ln w="0"/>
                <a:solidFill>
                  <a:srgbClr val="002060"/>
                </a:solidFill>
                <a:effectLst>
                  <a:outerShdw blurRad="38100" dist="19050" dir="2700000" algn="tl" rotWithShape="0">
                    <a:schemeClr val="dk1">
                      <a:alpha val="40000"/>
                    </a:schemeClr>
                  </a:outerShdw>
                </a:effectLst>
              </a:rPr>
              <a:t>ăn</a:t>
            </a:r>
            <a:r>
              <a:rPr lang="en-US" sz="3600" b="1" dirty="0">
                <a:ln w="0"/>
                <a:solidFill>
                  <a:srgbClr val="002060"/>
                </a:solidFill>
                <a:effectLst>
                  <a:outerShdw blurRad="38100" dist="19050" dir="2700000" algn="tl" rotWithShape="0">
                    <a:schemeClr val="dk1">
                      <a:alpha val="40000"/>
                    </a:schemeClr>
                  </a:outerShdw>
                </a:effectLst>
              </a:rPr>
              <a:t>.</a:t>
            </a:r>
            <a:endParaRPr kumimoji="0" lang="en-US" sz="3600" b="1" i="0" u="none" strike="noStrike" kern="1200" normalizeH="0" baseline="0" noProof="0" dirty="0">
              <a:ln w="0"/>
              <a:solidFill>
                <a:srgbClr val="002060"/>
              </a:solidFill>
              <a:effectLst>
                <a:outerShdw blurRad="38100" dist="19050" dir="2700000" algn="tl" rotWithShape="0">
                  <a:schemeClr val="dk1">
                    <a:alpha val="40000"/>
                  </a:schemeClr>
                </a:outerShdw>
              </a:effectLst>
              <a:uLnTx/>
              <a:uFillTx/>
              <a:latin typeface="Calibri" panose="020F0502020204030204"/>
            </a:endParaRPr>
          </a:p>
        </p:txBody>
      </p:sp>
      <p:pic>
        <p:nvPicPr>
          <p:cNvPr id="12" name="Picture 11">
            <a:extLst>
              <a:ext uri="{FF2B5EF4-FFF2-40B4-BE49-F238E27FC236}">
                <a16:creationId xmlns:a16="http://schemas.microsoft.com/office/drawing/2014/main" id="{A2665ED0-0D90-26B8-4848-6AB2695285F8}"/>
              </a:ext>
            </a:extLst>
          </p:cNvPr>
          <p:cNvPicPr>
            <a:picLocks noChangeAspect="1"/>
          </p:cNvPicPr>
          <p:nvPr/>
        </p:nvPicPr>
        <p:blipFill>
          <a:blip r:embed="rId3"/>
          <a:stretch>
            <a:fillRect/>
          </a:stretch>
        </p:blipFill>
        <p:spPr>
          <a:xfrm>
            <a:off x="809625" y="1767417"/>
            <a:ext cx="6134100" cy="4466696"/>
          </a:xfrm>
          <a:prstGeom prst="rect">
            <a:avLst/>
          </a:prstGeom>
        </p:spPr>
      </p:pic>
      <p:sp>
        <p:nvSpPr>
          <p:cNvPr id="13" name="Speech Bubble: Rectangle with Corners Rounded 17">
            <a:extLst>
              <a:ext uri="{FF2B5EF4-FFF2-40B4-BE49-F238E27FC236}">
                <a16:creationId xmlns:a16="http://schemas.microsoft.com/office/drawing/2014/main" id="{34548E83-D1CF-8CCE-15D4-4795AC17B5E8}"/>
              </a:ext>
            </a:extLst>
          </p:cNvPr>
          <p:cNvSpPr/>
          <p:nvPr/>
        </p:nvSpPr>
        <p:spPr>
          <a:xfrm>
            <a:off x="7047324" y="2314575"/>
            <a:ext cx="4744626" cy="2218968"/>
          </a:xfrm>
          <a:custGeom>
            <a:avLst/>
            <a:gdLst>
              <a:gd name="connsiteX0" fmla="*/ 0 w 4921320"/>
              <a:gd name="connsiteY0" fmla="*/ 405015 h 2430043"/>
              <a:gd name="connsiteX1" fmla="*/ 405015 w 4921320"/>
              <a:gd name="connsiteY1" fmla="*/ 0 h 2430043"/>
              <a:gd name="connsiteX2" fmla="*/ 820220 w 4921320"/>
              <a:gd name="connsiteY2" fmla="*/ 0 h 2430043"/>
              <a:gd name="connsiteX3" fmla="*/ 820220 w 4921320"/>
              <a:gd name="connsiteY3" fmla="*/ 0 h 2430043"/>
              <a:gd name="connsiteX4" fmla="*/ 1459992 w 4921320"/>
              <a:gd name="connsiteY4" fmla="*/ 0 h 2430043"/>
              <a:gd name="connsiteX5" fmla="*/ 2050550 w 4921320"/>
              <a:gd name="connsiteY5" fmla="*/ 0 h 2430043"/>
              <a:gd name="connsiteX6" fmla="*/ 2593016 w 4921320"/>
              <a:gd name="connsiteY6" fmla="*/ 0 h 2430043"/>
              <a:gd name="connsiteX7" fmla="*/ 3258770 w 4921320"/>
              <a:gd name="connsiteY7" fmla="*/ 0 h 2430043"/>
              <a:gd name="connsiteX8" fmla="*/ 3801236 w 4921320"/>
              <a:gd name="connsiteY8" fmla="*/ 0 h 2430043"/>
              <a:gd name="connsiteX9" fmla="*/ 4516305 w 4921320"/>
              <a:gd name="connsiteY9" fmla="*/ 0 h 2430043"/>
              <a:gd name="connsiteX10" fmla="*/ 4921320 w 4921320"/>
              <a:gd name="connsiteY10" fmla="*/ 405015 h 2430043"/>
              <a:gd name="connsiteX11" fmla="*/ 4921320 w 4921320"/>
              <a:gd name="connsiteY11" fmla="*/ 405007 h 2430043"/>
              <a:gd name="connsiteX12" fmla="*/ 4921320 w 4921320"/>
              <a:gd name="connsiteY12" fmla="*/ 405007 h 2430043"/>
              <a:gd name="connsiteX13" fmla="*/ 4921320 w 4921320"/>
              <a:gd name="connsiteY13" fmla="*/ 1012518 h 2430043"/>
              <a:gd name="connsiteX14" fmla="*/ 4921320 w 4921320"/>
              <a:gd name="connsiteY14" fmla="*/ 1508648 h 2430043"/>
              <a:gd name="connsiteX15" fmla="*/ 4921320 w 4921320"/>
              <a:gd name="connsiteY15" fmla="*/ 2025028 h 2430043"/>
              <a:gd name="connsiteX16" fmla="*/ 4516305 w 4921320"/>
              <a:gd name="connsiteY16" fmla="*/ 2430043 h 2430043"/>
              <a:gd name="connsiteX17" fmla="*/ 3850551 w 4921320"/>
              <a:gd name="connsiteY17" fmla="*/ 2430043 h 2430043"/>
              <a:gd name="connsiteX18" fmla="*/ 3234112 w 4921320"/>
              <a:gd name="connsiteY18" fmla="*/ 2430043 h 2430043"/>
              <a:gd name="connsiteX19" fmla="*/ 2050550 w 4921320"/>
              <a:gd name="connsiteY19" fmla="*/ 2430043 h 2430043"/>
              <a:gd name="connsiteX20" fmla="*/ 1472295 w 4921320"/>
              <a:gd name="connsiteY20" fmla="*/ 2430043 h 2430043"/>
              <a:gd name="connsiteX21" fmla="*/ 820220 w 4921320"/>
              <a:gd name="connsiteY21" fmla="*/ 2430043 h 2430043"/>
              <a:gd name="connsiteX22" fmla="*/ 820220 w 4921320"/>
              <a:gd name="connsiteY22" fmla="*/ 2430043 h 2430043"/>
              <a:gd name="connsiteX23" fmla="*/ 405015 w 4921320"/>
              <a:gd name="connsiteY23" fmla="*/ 2430043 h 2430043"/>
              <a:gd name="connsiteX24" fmla="*/ 0 w 4921320"/>
              <a:gd name="connsiteY24" fmla="*/ 2025028 h 2430043"/>
              <a:gd name="connsiteX25" fmla="*/ 0 w 4921320"/>
              <a:gd name="connsiteY25" fmla="*/ 1508648 h 2430043"/>
              <a:gd name="connsiteX26" fmla="*/ 0 w 4921320"/>
              <a:gd name="connsiteY26" fmla="*/ 1012518 h 2430043"/>
              <a:gd name="connsiteX27" fmla="*/ -339817 w 4921320"/>
              <a:gd name="connsiteY27" fmla="*/ 892758 h 2430043"/>
              <a:gd name="connsiteX28" fmla="*/ -679634 w 4921320"/>
              <a:gd name="connsiteY28" fmla="*/ 772997 h 2430043"/>
              <a:gd name="connsiteX29" fmla="*/ -360206 w 4921320"/>
              <a:gd name="connsiteY29" fmla="*/ 600042 h 2430043"/>
              <a:gd name="connsiteX30" fmla="*/ 0 w 4921320"/>
              <a:gd name="connsiteY30" fmla="*/ 405007 h 2430043"/>
              <a:gd name="connsiteX31" fmla="*/ 0 w 4921320"/>
              <a:gd name="connsiteY31" fmla="*/ 405015 h 243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1320" h="2430043" fill="none" extrusionOk="0">
                <a:moveTo>
                  <a:pt x="0" y="405015"/>
                </a:moveTo>
                <a:cubicBezTo>
                  <a:pt x="38046" y="200916"/>
                  <a:pt x="214776" y="-42408"/>
                  <a:pt x="405015" y="0"/>
                </a:cubicBezTo>
                <a:cubicBezTo>
                  <a:pt x="564061" y="13339"/>
                  <a:pt x="708685" y="16772"/>
                  <a:pt x="820220" y="0"/>
                </a:cubicBezTo>
                <a:lnTo>
                  <a:pt x="820220" y="0"/>
                </a:lnTo>
                <a:cubicBezTo>
                  <a:pt x="970307" y="-18495"/>
                  <a:pt x="1161130" y="13247"/>
                  <a:pt x="1459992" y="0"/>
                </a:cubicBezTo>
                <a:cubicBezTo>
                  <a:pt x="1758854" y="-13247"/>
                  <a:pt x="1764001" y="-5161"/>
                  <a:pt x="2050550" y="0"/>
                </a:cubicBezTo>
                <a:cubicBezTo>
                  <a:pt x="2245354" y="-16499"/>
                  <a:pt x="2394883" y="11271"/>
                  <a:pt x="2593016" y="0"/>
                </a:cubicBezTo>
                <a:cubicBezTo>
                  <a:pt x="2791149" y="-11271"/>
                  <a:pt x="3009602" y="-27218"/>
                  <a:pt x="3258770" y="0"/>
                </a:cubicBezTo>
                <a:cubicBezTo>
                  <a:pt x="3507938" y="27218"/>
                  <a:pt x="3608190" y="-25349"/>
                  <a:pt x="3801236" y="0"/>
                </a:cubicBezTo>
                <a:cubicBezTo>
                  <a:pt x="3994282" y="25349"/>
                  <a:pt x="4347432" y="-26623"/>
                  <a:pt x="4516305" y="0"/>
                </a:cubicBezTo>
                <a:cubicBezTo>
                  <a:pt x="4759228" y="45378"/>
                  <a:pt x="4936769" y="170720"/>
                  <a:pt x="4921320" y="405015"/>
                </a:cubicBezTo>
                <a:lnTo>
                  <a:pt x="4921320" y="405007"/>
                </a:lnTo>
                <a:lnTo>
                  <a:pt x="4921320" y="405007"/>
                </a:lnTo>
                <a:cubicBezTo>
                  <a:pt x="4902010" y="655882"/>
                  <a:pt x="4916284" y="881869"/>
                  <a:pt x="4921320" y="1012518"/>
                </a:cubicBezTo>
                <a:cubicBezTo>
                  <a:pt x="4899400" y="1227969"/>
                  <a:pt x="4910460" y="1386142"/>
                  <a:pt x="4921320" y="1508648"/>
                </a:cubicBezTo>
                <a:cubicBezTo>
                  <a:pt x="4932181" y="1631154"/>
                  <a:pt x="4901652" y="1859183"/>
                  <a:pt x="4921320" y="2025028"/>
                </a:cubicBezTo>
                <a:cubicBezTo>
                  <a:pt x="4907896" y="2301024"/>
                  <a:pt x="4733861" y="2418125"/>
                  <a:pt x="4516305" y="2430043"/>
                </a:cubicBezTo>
                <a:cubicBezTo>
                  <a:pt x="4369972" y="2413120"/>
                  <a:pt x="4105544" y="2412638"/>
                  <a:pt x="3850551" y="2430043"/>
                </a:cubicBezTo>
                <a:cubicBezTo>
                  <a:pt x="3595558" y="2447448"/>
                  <a:pt x="3387370" y="2439746"/>
                  <a:pt x="3234112" y="2430043"/>
                </a:cubicBezTo>
                <a:cubicBezTo>
                  <a:pt x="3080854" y="2420340"/>
                  <a:pt x="2315340" y="2454231"/>
                  <a:pt x="2050550" y="2430043"/>
                </a:cubicBezTo>
                <a:cubicBezTo>
                  <a:pt x="1782135" y="2403102"/>
                  <a:pt x="1705219" y="2435413"/>
                  <a:pt x="1472295" y="2430043"/>
                </a:cubicBezTo>
                <a:cubicBezTo>
                  <a:pt x="1239372" y="2424673"/>
                  <a:pt x="1082984" y="2451478"/>
                  <a:pt x="820220" y="2430043"/>
                </a:cubicBezTo>
                <a:lnTo>
                  <a:pt x="820220" y="2430043"/>
                </a:lnTo>
                <a:cubicBezTo>
                  <a:pt x="655490" y="2445551"/>
                  <a:pt x="497850" y="2421524"/>
                  <a:pt x="405015" y="2430043"/>
                </a:cubicBezTo>
                <a:cubicBezTo>
                  <a:pt x="186292" y="2409201"/>
                  <a:pt x="12933" y="2257043"/>
                  <a:pt x="0" y="2025028"/>
                </a:cubicBezTo>
                <a:cubicBezTo>
                  <a:pt x="19007" y="1853505"/>
                  <a:pt x="13576" y="1667852"/>
                  <a:pt x="0" y="1508648"/>
                </a:cubicBezTo>
                <a:cubicBezTo>
                  <a:pt x="-13576" y="1349444"/>
                  <a:pt x="17108" y="1133705"/>
                  <a:pt x="0" y="1012518"/>
                </a:cubicBezTo>
                <a:cubicBezTo>
                  <a:pt x="-163421" y="952497"/>
                  <a:pt x="-208493" y="935687"/>
                  <a:pt x="-339817" y="892758"/>
                </a:cubicBezTo>
                <a:cubicBezTo>
                  <a:pt x="-471141" y="849828"/>
                  <a:pt x="-564204" y="827680"/>
                  <a:pt x="-679634" y="772997"/>
                </a:cubicBezTo>
                <a:cubicBezTo>
                  <a:pt x="-598490" y="720216"/>
                  <a:pt x="-460120" y="661336"/>
                  <a:pt x="-360206" y="600042"/>
                </a:cubicBezTo>
                <a:cubicBezTo>
                  <a:pt x="-260292" y="538747"/>
                  <a:pt x="-175182" y="483663"/>
                  <a:pt x="0" y="405007"/>
                </a:cubicBezTo>
                <a:lnTo>
                  <a:pt x="0" y="405015"/>
                </a:lnTo>
                <a:close/>
              </a:path>
              <a:path w="4921320" h="2430043" stroke="0" extrusionOk="0">
                <a:moveTo>
                  <a:pt x="0" y="405015"/>
                </a:moveTo>
                <a:cubicBezTo>
                  <a:pt x="-14405" y="169930"/>
                  <a:pt x="187437" y="-17397"/>
                  <a:pt x="405015" y="0"/>
                </a:cubicBezTo>
                <a:cubicBezTo>
                  <a:pt x="586319" y="2774"/>
                  <a:pt x="691444" y="-4298"/>
                  <a:pt x="820220" y="0"/>
                </a:cubicBezTo>
                <a:lnTo>
                  <a:pt x="820220" y="0"/>
                </a:lnTo>
                <a:cubicBezTo>
                  <a:pt x="986052" y="-20686"/>
                  <a:pt x="1258347" y="18858"/>
                  <a:pt x="1447688" y="0"/>
                </a:cubicBezTo>
                <a:cubicBezTo>
                  <a:pt x="1637029" y="-18858"/>
                  <a:pt x="1829539" y="-14349"/>
                  <a:pt x="2050550" y="0"/>
                </a:cubicBezTo>
                <a:cubicBezTo>
                  <a:pt x="2240434" y="-26789"/>
                  <a:pt x="2340654" y="21970"/>
                  <a:pt x="2593016" y="0"/>
                </a:cubicBezTo>
                <a:cubicBezTo>
                  <a:pt x="2845378" y="-21970"/>
                  <a:pt x="2971000" y="29783"/>
                  <a:pt x="3258770" y="0"/>
                </a:cubicBezTo>
                <a:cubicBezTo>
                  <a:pt x="3546540" y="-29783"/>
                  <a:pt x="3615474" y="-13476"/>
                  <a:pt x="3801236" y="0"/>
                </a:cubicBezTo>
                <a:cubicBezTo>
                  <a:pt x="3986998" y="13476"/>
                  <a:pt x="4222559" y="-4964"/>
                  <a:pt x="4516305" y="0"/>
                </a:cubicBezTo>
                <a:cubicBezTo>
                  <a:pt x="4684591" y="2761"/>
                  <a:pt x="4919966" y="188863"/>
                  <a:pt x="4921320" y="405015"/>
                </a:cubicBezTo>
                <a:lnTo>
                  <a:pt x="4921320" y="405007"/>
                </a:lnTo>
                <a:lnTo>
                  <a:pt x="4921320" y="405007"/>
                </a:lnTo>
                <a:cubicBezTo>
                  <a:pt x="4916521" y="571871"/>
                  <a:pt x="4895999" y="858498"/>
                  <a:pt x="4921320" y="1012518"/>
                </a:cubicBezTo>
                <a:cubicBezTo>
                  <a:pt x="4917427" y="1132780"/>
                  <a:pt x="4926632" y="1348137"/>
                  <a:pt x="4921320" y="1528898"/>
                </a:cubicBezTo>
                <a:cubicBezTo>
                  <a:pt x="4916008" y="1709659"/>
                  <a:pt x="4945880" y="1859483"/>
                  <a:pt x="4921320" y="2025028"/>
                </a:cubicBezTo>
                <a:cubicBezTo>
                  <a:pt x="4896556" y="2254150"/>
                  <a:pt x="4690939" y="2438508"/>
                  <a:pt x="4516305" y="2430043"/>
                </a:cubicBezTo>
                <a:cubicBezTo>
                  <a:pt x="4261888" y="2454232"/>
                  <a:pt x="4156285" y="2399981"/>
                  <a:pt x="3875209" y="2430043"/>
                </a:cubicBezTo>
                <a:cubicBezTo>
                  <a:pt x="3594133" y="2460105"/>
                  <a:pt x="3429624" y="2452441"/>
                  <a:pt x="3258770" y="2430043"/>
                </a:cubicBezTo>
                <a:cubicBezTo>
                  <a:pt x="3087916" y="2407645"/>
                  <a:pt x="2764139" y="2436231"/>
                  <a:pt x="2617674" y="2430043"/>
                </a:cubicBezTo>
                <a:cubicBezTo>
                  <a:pt x="2471209" y="2423855"/>
                  <a:pt x="2277181" y="2403899"/>
                  <a:pt x="2050550" y="2430043"/>
                </a:cubicBezTo>
                <a:cubicBezTo>
                  <a:pt x="1815139" y="2434355"/>
                  <a:pt x="1693277" y="2419313"/>
                  <a:pt x="1459992" y="2430043"/>
                </a:cubicBezTo>
                <a:cubicBezTo>
                  <a:pt x="1226707" y="2440773"/>
                  <a:pt x="1133329" y="2445100"/>
                  <a:pt x="820220" y="2430043"/>
                </a:cubicBezTo>
                <a:lnTo>
                  <a:pt x="820220" y="2430043"/>
                </a:lnTo>
                <a:cubicBezTo>
                  <a:pt x="659861" y="2447142"/>
                  <a:pt x="601011" y="2445174"/>
                  <a:pt x="405015" y="2430043"/>
                </a:cubicBezTo>
                <a:cubicBezTo>
                  <a:pt x="177593" y="2463993"/>
                  <a:pt x="10525" y="2242974"/>
                  <a:pt x="0" y="2025028"/>
                </a:cubicBezTo>
                <a:cubicBezTo>
                  <a:pt x="7400" y="1836193"/>
                  <a:pt x="1533" y="1726697"/>
                  <a:pt x="0" y="1549148"/>
                </a:cubicBezTo>
                <a:cubicBezTo>
                  <a:pt x="-1533" y="1371599"/>
                  <a:pt x="16432" y="1163514"/>
                  <a:pt x="0" y="1012518"/>
                </a:cubicBezTo>
                <a:cubicBezTo>
                  <a:pt x="-144962" y="949910"/>
                  <a:pt x="-263768" y="924801"/>
                  <a:pt x="-333021" y="895153"/>
                </a:cubicBezTo>
                <a:cubicBezTo>
                  <a:pt x="-402274" y="865505"/>
                  <a:pt x="-520774" y="831606"/>
                  <a:pt x="-679634" y="772997"/>
                </a:cubicBezTo>
                <a:cubicBezTo>
                  <a:pt x="-541378" y="711761"/>
                  <a:pt x="-481428" y="666802"/>
                  <a:pt x="-333021" y="585322"/>
                </a:cubicBezTo>
                <a:cubicBezTo>
                  <a:pt x="-184614" y="503842"/>
                  <a:pt x="-80780" y="462811"/>
                  <a:pt x="0" y="405007"/>
                </a:cubicBezTo>
                <a:lnTo>
                  <a:pt x="0" y="405015"/>
                </a:lnTo>
                <a:close/>
              </a:path>
            </a:pathLst>
          </a:custGeom>
          <a:solidFill>
            <a:schemeClr val="bg1"/>
          </a:solidFill>
          <a:ln w="19050">
            <a:solidFill>
              <a:schemeClr val="accent2">
                <a:lumMod val="60000"/>
                <a:lumOff val="40000"/>
              </a:schemeClr>
            </a:solidFill>
            <a:prstDash val="sysDash"/>
            <a:extLst>
              <a:ext uri="{C807C97D-BFC1-408E-A445-0C87EB9F89A2}">
                <ask:lineSketchStyleProps xmlns:ask="http://schemas.microsoft.com/office/drawing/2018/sketchyshapes" sd="1461609467">
                  <a:custGeom>
                    <a:avLst/>
                    <a:gdLst>
                      <a:gd name="connsiteX0" fmla="*/ 0 w 4744626"/>
                      <a:gd name="connsiteY0" fmla="*/ 369835 h 2218968"/>
                      <a:gd name="connsiteX1" fmla="*/ 390473 w 4744626"/>
                      <a:gd name="connsiteY1" fmla="*/ 0 h 2218968"/>
                      <a:gd name="connsiteX2" fmla="*/ 790771 w 4744626"/>
                      <a:gd name="connsiteY2" fmla="*/ 0 h 2218968"/>
                      <a:gd name="connsiteX3" fmla="*/ 790771 w 4744626"/>
                      <a:gd name="connsiteY3" fmla="*/ 0 h 2218968"/>
                      <a:gd name="connsiteX4" fmla="*/ 1407572 w 4744626"/>
                      <a:gd name="connsiteY4" fmla="*/ 0 h 2218968"/>
                      <a:gd name="connsiteX5" fmla="*/ 1976927 w 4744626"/>
                      <a:gd name="connsiteY5" fmla="*/ 0 h 2218968"/>
                      <a:gd name="connsiteX6" fmla="*/ 2499916 w 4744626"/>
                      <a:gd name="connsiteY6" fmla="*/ 0 h 2218968"/>
                      <a:gd name="connsiteX7" fmla="*/ 3141767 w 4744626"/>
                      <a:gd name="connsiteY7" fmla="*/ 0 h 2218968"/>
                      <a:gd name="connsiteX8" fmla="*/ 3664757 w 4744626"/>
                      <a:gd name="connsiteY8" fmla="*/ 0 h 2218968"/>
                      <a:gd name="connsiteX9" fmla="*/ 4354152 w 4744626"/>
                      <a:gd name="connsiteY9" fmla="*/ 0 h 2218968"/>
                      <a:gd name="connsiteX10" fmla="*/ 4744626 w 4744626"/>
                      <a:gd name="connsiteY10" fmla="*/ 369835 h 2218968"/>
                      <a:gd name="connsiteX11" fmla="*/ 4744626 w 4744626"/>
                      <a:gd name="connsiteY11" fmla="*/ 369827 h 2218968"/>
                      <a:gd name="connsiteX12" fmla="*/ 4744626 w 4744626"/>
                      <a:gd name="connsiteY12" fmla="*/ 369827 h 2218968"/>
                      <a:gd name="connsiteX13" fmla="*/ 4744626 w 4744626"/>
                      <a:gd name="connsiteY13" fmla="*/ 924570 h 2218968"/>
                      <a:gd name="connsiteX14" fmla="*/ 4744626 w 4744626"/>
                      <a:gd name="connsiteY14" fmla="*/ 1377605 h 2218968"/>
                      <a:gd name="connsiteX15" fmla="*/ 4744626 w 4744626"/>
                      <a:gd name="connsiteY15" fmla="*/ 1849132 h 2218968"/>
                      <a:gd name="connsiteX16" fmla="*/ 4354152 w 4744626"/>
                      <a:gd name="connsiteY16" fmla="*/ 2218968 h 2218968"/>
                      <a:gd name="connsiteX17" fmla="*/ 3712301 w 4744626"/>
                      <a:gd name="connsiteY17" fmla="*/ 2218968 h 2218968"/>
                      <a:gd name="connsiteX18" fmla="*/ 3117995 w 4744626"/>
                      <a:gd name="connsiteY18" fmla="*/ 2218968 h 2218968"/>
                      <a:gd name="connsiteX19" fmla="*/ 1976927 w 4744626"/>
                      <a:gd name="connsiteY19" fmla="*/ 2218968 h 2218968"/>
                      <a:gd name="connsiteX20" fmla="*/ 1419434 w 4744626"/>
                      <a:gd name="connsiteY20" fmla="*/ 2218968 h 2218968"/>
                      <a:gd name="connsiteX21" fmla="*/ 790771 w 4744626"/>
                      <a:gd name="connsiteY21" fmla="*/ 2218968 h 2218968"/>
                      <a:gd name="connsiteX22" fmla="*/ 790771 w 4744626"/>
                      <a:gd name="connsiteY22" fmla="*/ 2218968 h 2218968"/>
                      <a:gd name="connsiteX23" fmla="*/ 390473 w 4744626"/>
                      <a:gd name="connsiteY23" fmla="*/ 2218968 h 2218968"/>
                      <a:gd name="connsiteX24" fmla="*/ 0 w 4744626"/>
                      <a:gd name="connsiteY24" fmla="*/ 1849132 h 2218968"/>
                      <a:gd name="connsiteX25" fmla="*/ 0 w 4744626"/>
                      <a:gd name="connsiteY25" fmla="*/ 1377605 h 2218968"/>
                      <a:gd name="connsiteX26" fmla="*/ 0 w 4744626"/>
                      <a:gd name="connsiteY26" fmla="*/ 924570 h 2218968"/>
                      <a:gd name="connsiteX27" fmla="*/ -327617 w 4744626"/>
                      <a:gd name="connsiteY27" fmla="*/ 815212 h 2218968"/>
                      <a:gd name="connsiteX28" fmla="*/ -655233 w 4744626"/>
                      <a:gd name="connsiteY28" fmla="*/ 705854 h 2218968"/>
                      <a:gd name="connsiteX29" fmla="*/ -347274 w 4744626"/>
                      <a:gd name="connsiteY29" fmla="*/ 547921 h 2218968"/>
                      <a:gd name="connsiteX30" fmla="*/ 0 w 4744626"/>
                      <a:gd name="connsiteY30" fmla="*/ 369827 h 2218968"/>
                      <a:gd name="connsiteX31" fmla="*/ 0 w 4744626"/>
                      <a:gd name="connsiteY31" fmla="*/ 369835 h 2218968"/>
                      <a:gd name="connsiteX0" fmla="*/ 0 w 4744626"/>
                      <a:gd name="connsiteY0" fmla="*/ 369835 h 2218968"/>
                      <a:gd name="connsiteX1" fmla="*/ 390473 w 4744626"/>
                      <a:gd name="connsiteY1" fmla="*/ 0 h 2218968"/>
                      <a:gd name="connsiteX2" fmla="*/ 790771 w 4744626"/>
                      <a:gd name="connsiteY2" fmla="*/ 0 h 2218968"/>
                      <a:gd name="connsiteX3" fmla="*/ 790771 w 4744626"/>
                      <a:gd name="connsiteY3" fmla="*/ 0 h 2218968"/>
                      <a:gd name="connsiteX4" fmla="*/ 1395710 w 4744626"/>
                      <a:gd name="connsiteY4" fmla="*/ 0 h 2218968"/>
                      <a:gd name="connsiteX5" fmla="*/ 1976927 w 4744626"/>
                      <a:gd name="connsiteY5" fmla="*/ 0 h 2218968"/>
                      <a:gd name="connsiteX6" fmla="*/ 2499916 w 4744626"/>
                      <a:gd name="connsiteY6" fmla="*/ 0 h 2218968"/>
                      <a:gd name="connsiteX7" fmla="*/ 3141767 w 4744626"/>
                      <a:gd name="connsiteY7" fmla="*/ 0 h 2218968"/>
                      <a:gd name="connsiteX8" fmla="*/ 3664757 w 4744626"/>
                      <a:gd name="connsiteY8" fmla="*/ 0 h 2218968"/>
                      <a:gd name="connsiteX9" fmla="*/ 4354152 w 4744626"/>
                      <a:gd name="connsiteY9" fmla="*/ 0 h 2218968"/>
                      <a:gd name="connsiteX10" fmla="*/ 4744626 w 4744626"/>
                      <a:gd name="connsiteY10" fmla="*/ 369835 h 2218968"/>
                      <a:gd name="connsiteX11" fmla="*/ 4744626 w 4744626"/>
                      <a:gd name="connsiteY11" fmla="*/ 369827 h 2218968"/>
                      <a:gd name="connsiteX12" fmla="*/ 4744626 w 4744626"/>
                      <a:gd name="connsiteY12" fmla="*/ 369827 h 2218968"/>
                      <a:gd name="connsiteX13" fmla="*/ 4744626 w 4744626"/>
                      <a:gd name="connsiteY13" fmla="*/ 924570 h 2218968"/>
                      <a:gd name="connsiteX14" fmla="*/ 4744626 w 4744626"/>
                      <a:gd name="connsiteY14" fmla="*/ 1396096 h 2218968"/>
                      <a:gd name="connsiteX15" fmla="*/ 4744626 w 4744626"/>
                      <a:gd name="connsiteY15" fmla="*/ 1849132 h 2218968"/>
                      <a:gd name="connsiteX16" fmla="*/ 4354152 w 4744626"/>
                      <a:gd name="connsiteY16" fmla="*/ 2218968 h 2218968"/>
                      <a:gd name="connsiteX17" fmla="*/ 3736074 w 4744626"/>
                      <a:gd name="connsiteY17" fmla="*/ 2218968 h 2218968"/>
                      <a:gd name="connsiteX18" fmla="*/ 3141767 w 4744626"/>
                      <a:gd name="connsiteY18" fmla="*/ 2218968 h 2218968"/>
                      <a:gd name="connsiteX19" fmla="*/ 2523689 w 4744626"/>
                      <a:gd name="connsiteY19" fmla="*/ 2218968 h 2218968"/>
                      <a:gd name="connsiteX20" fmla="*/ 1976927 w 4744626"/>
                      <a:gd name="connsiteY20" fmla="*/ 2218968 h 2218968"/>
                      <a:gd name="connsiteX21" fmla="*/ 1407572 w 4744626"/>
                      <a:gd name="connsiteY21" fmla="*/ 2218968 h 2218968"/>
                      <a:gd name="connsiteX22" fmla="*/ 790771 w 4744626"/>
                      <a:gd name="connsiteY22" fmla="*/ 2218968 h 2218968"/>
                      <a:gd name="connsiteX23" fmla="*/ 790771 w 4744626"/>
                      <a:gd name="connsiteY23" fmla="*/ 2218968 h 2218968"/>
                      <a:gd name="connsiteX24" fmla="*/ 390473 w 4744626"/>
                      <a:gd name="connsiteY24" fmla="*/ 2218968 h 2218968"/>
                      <a:gd name="connsiteX25" fmla="*/ 0 w 4744626"/>
                      <a:gd name="connsiteY25" fmla="*/ 1849132 h 2218968"/>
                      <a:gd name="connsiteX26" fmla="*/ 0 w 4744626"/>
                      <a:gd name="connsiteY26" fmla="*/ 1414588 h 2218968"/>
                      <a:gd name="connsiteX27" fmla="*/ 0 w 4744626"/>
                      <a:gd name="connsiteY27" fmla="*/ 924570 h 2218968"/>
                      <a:gd name="connsiteX28" fmla="*/ -321065 w 4744626"/>
                      <a:gd name="connsiteY28" fmla="*/ 817399 h 2218968"/>
                      <a:gd name="connsiteX29" fmla="*/ -655233 w 4744626"/>
                      <a:gd name="connsiteY29" fmla="*/ 705854 h 2218968"/>
                      <a:gd name="connsiteX30" fmla="*/ -321065 w 4744626"/>
                      <a:gd name="connsiteY30" fmla="*/ 534480 h 2218968"/>
                      <a:gd name="connsiteX31" fmla="*/ 0 w 4744626"/>
                      <a:gd name="connsiteY31" fmla="*/ 369827 h 2218968"/>
                      <a:gd name="connsiteX32" fmla="*/ 0 w 4744626"/>
                      <a:gd name="connsiteY32" fmla="*/ 369835 h 221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44626" h="2218968" fill="none" extrusionOk="0">
                        <a:moveTo>
                          <a:pt x="0" y="369835"/>
                        </a:moveTo>
                        <a:cubicBezTo>
                          <a:pt x="29539" y="184512"/>
                          <a:pt x="180361" y="-39658"/>
                          <a:pt x="390473" y="0"/>
                        </a:cubicBezTo>
                        <a:cubicBezTo>
                          <a:pt x="544355" y="6416"/>
                          <a:pt x="685839" y="15984"/>
                          <a:pt x="790771" y="0"/>
                        </a:cubicBezTo>
                        <a:lnTo>
                          <a:pt x="790771" y="0"/>
                        </a:lnTo>
                        <a:cubicBezTo>
                          <a:pt x="951250" y="-4909"/>
                          <a:pt x="1128366" y="-19488"/>
                          <a:pt x="1407572" y="0"/>
                        </a:cubicBezTo>
                        <a:cubicBezTo>
                          <a:pt x="1694276" y="-13488"/>
                          <a:pt x="1702755" y="-4287"/>
                          <a:pt x="1976927" y="0"/>
                        </a:cubicBezTo>
                        <a:cubicBezTo>
                          <a:pt x="2186036" y="-19524"/>
                          <a:pt x="2294807" y="7916"/>
                          <a:pt x="2499916" y="0"/>
                        </a:cubicBezTo>
                        <a:cubicBezTo>
                          <a:pt x="2683750" y="-13907"/>
                          <a:pt x="2862392" y="-41714"/>
                          <a:pt x="3141767" y="0"/>
                        </a:cubicBezTo>
                        <a:cubicBezTo>
                          <a:pt x="3389665" y="14640"/>
                          <a:pt x="3483361" y="-27328"/>
                          <a:pt x="3664757" y="0"/>
                        </a:cubicBezTo>
                        <a:cubicBezTo>
                          <a:pt x="3870904" y="12959"/>
                          <a:pt x="4190217" y="-32012"/>
                          <a:pt x="4354152" y="0"/>
                        </a:cubicBezTo>
                        <a:cubicBezTo>
                          <a:pt x="4587196" y="87394"/>
                          <a:pt x="4773264" y="188308"/>
                          <a:pt x="4744626" y="369835"/>
                        </a:cubicBezTo>
                        <a:lnTo>
                          <a:pt x="4744626" y="369827"/>
                        </a:lnTo>
                        <a:lnTo>
                          <a:pt x="4744626" y="369827"/>
                        </a:lnTo>
                        <a:cubicBezTo>
                          <a:pt x="4746179" y="585057"/>
                          <a:pt x="4736471" y="787741"/>
                          <a:pt x="4744626" y="924570"/>
                        </a:cubicBezTo>
                        <a:cubicBezTo>
                          <a:pt x="4726778" y="1133540"/>
                          <a:pt x="4737702" y="1256005"/>
                          <a:pt x="4744626" y="1377605"/>
                        </a:cubicBezTo>
                        <a:cubicBezTo>
                          <a:pt x="4775981" y="1470103"/>
                          <a:pt x="4734511" y="1681458"/>
                          <a:pt x="4744626" y="1849132"/>
                        </a:cubicBezTo>
                        <a:cubicBezTo>
                          <a:pt x="4728046" y="2131363"/>
                          <a:pt x="4577400" y="2198696"/>
                          <a:pt x="4354152" y="2218968"/>
                        </a:cubicBezTo>
                        <a:cubicBezTo>
                          <a:pt x="4227924" y="2171233"/>
                          <a:pt x="3922778" y="2204783"/>
                          <a:pt x="3712301" y="2218968"/>
                        </a:cubicBezTo>
                        <a:cubicBezTo>
                          <a:pt x="3471777" y="2227602"/>
                          <a:pt x="3290324" y="2210029"/>
                          <a:pt x="3117995" y="2218968"/>
                        </a:cubicBezTo>
                        <a:cubicBezTo>
                          <a:pt x="2985328" y="2213543"/>
                          <a:pt x="2232414" y="2203005"/>
                          <a:pt x="1976927" y="2218968"/>
                        </a:cubicBezTo>
                        <a:cubicBezTo>
                          <a:pt x="1715766" y="2193663"/>
                          <a:pt x="1642922" y="2232899"/>
                          <a:pt x="1419434" y="2218968"/>
                        </a:cubicBezTo>
                        <a:cubicBezTo>
                          <a:pt x="1181360" y="2196273"/>
                          <a:pt x="1050128" y="2226126"/>
                          <a:pt x="790771" y="2218968"/>
                        </a:cubicBezTo>
                        <a:lnTo>
                          <a:pt x="790771" y="2218968"/>
                        </a:lnTo>
                        <a:cubicBezTo>
                          <a:pt x="636498" y="2230831"/>
                          <a:pt x="493927" y="2201576"/>
                          <a:pt x="390473" y="2218968"/>
                        </a:cubicBezTo>
                        <a:cubicBezTo>
                          <a:pt x="169958" y="2167094"/>
                          <a:pt x="7117" y="2077811"/>
                          <a:pt x="0" y="1849132"/>
                        </a:cubicBezTo>
                        <a:cubicBezTo>
                          <a:pt x="12024" y="1696862"/>
                          <a:pt x="13452" y="1528643"/>
                          <a:pt x="0" y="1377605"/>
                        </a:cubicBezTo>
                        <a:cubicBezTo>
                          <a:pt x="-7444" y="1223470"/>
                          <a:pt x="22384" y="1019569"/>
                          <a:pt x="0" y="924570"/>
                        </a:cubicBezTo>
                        <a:cubicBezTo>
                          <a:pt x="-155867" y="872970"/>
                          <a:pt x="-209048" y="855489"/>
                          <a:pt x="-327617" y="815212"/>
                        </a:cubicBezTo>
                        <a:cubicBezTo>
                          <a:pt x="-454112" y="773875"/>
                          <a:pt x="-555017" y="748653"/>
                          <a:pt x="-655233" y="705854"/>
                        </a:cubicBezTo>
                        <a:cubicBezTo>
                          <a:pt x="-577890" y="673639"/>
                          <a:pt x="-449816" y="606747"/>
                          <a:pt x="-347274" y="547921"/>
                        </a:cubicBezTo>
                        <a:cubicBezTo>
                          <a:pt x="-266282" y="481859"/>
                          <a:pt x="-176731" y="455629"/>
                          <a:pt x="0" y="369827"/>
                        </a:cubicBezTo>
                        <a:lnTo>
                          <a:pt x="0" y="369835"/>
                        </a:lnTo>
                        <a:close/>
                      </a:path>
                      <a:path w="4744626" h="2218968" stroke="0" extrusionOk="0">
                        <a:moveTo>
                          <a:pt x="0" y="369835"/>
                        </a:moveTo>
                        <a:cubicBezTo>
                          <a:pt x="3525" y="152756"/>
                          <a:pt x="186388" y="-28396"/>
                          <a:pt x="390473" y="0"/>
                        </a:cubicBezTo>
                        <a:cubicBezTo>
                          <a:pt x="552512" y="8771"/>
                          <a:pt x="665932" y="2591"/>
                          <a:pt x="790771" y="0"/>
                        </a:cubicBezTo>
                        <a:lnTo>
                          <a:pt x="790771" y="0"/>
                        </a:lnTo>
                        <a:cubicBezTo>
                          <a:pt x="963907" y="-23436"/>
                          <a:pt x="1232809" y="31314"/>
                          <a:pt x="1395710" y="0"/>
                        </a:cubicBezTo>
                        <a:cubicBezTo>
                          <a:pt x="1583477" y="-22623"/>
                          <a:pt x="1780880" y="-19883"/>
                          <a:pt x="1976927" y="0"/>
                        </a:cubicBezTo>
                        <a:cubicBezTo>
                          <a:pt x="2151488" y="-44529"/>
                          <a:pt x="2247403" y="32551"/>
                          <a:pt x="2499916" y="0"/>
                        </a:cubicBezTo>
                        <a:cubicBezTo>
                          <a:pt x="2747325" y="-24725"/>
                          <a:pt x="2862072" y="23322"/>
                          <a:pt x="3141767" y="0"/>
                        </a:cubicBezTo>
                        <a:cubicBezTo>
                          <a:pt x="3421602" y="-17488"/>
                          <a:pt x="3493557" y="591"/>
                          <a:pt x="3664757" y="0"/>
                        </a:cubicBezTo>
                        <a:cubicBezTo>
                          <a:pt x="3830099" y="-11766"/>
                          <a:pt x="4069490" y="508"/>
                          <a:pt x="4354152" y="0"/>
                        </a:cubicBezTo>
                        <a:cubicBezTo>
                          <a:pt x="4528293" y="-5380"/>
                          <a:pt x="4737453" y="177191"/>
                          <a:pt x="4744626" y="369835"/>
                        </a:cubicBezTo>
                        <a:lnTo>
                          <a:pt x="4744626" y="369827"/>
                        </a:lnTo>
                        <a:lnTo>
                          <a:pt x="4744626" y="369827"/>
                        </a:lnTo>
                        <a:cubicBezTo>
                          <a:pt x="4739681" y="518867"/>
                          <a:pt x="4736459" y="761988"/>
                          <a:pt x="4744626" y="924570"/>
                        </a:cubicBezTo>
                        <a:cubicBezTo>
                          <a:pt x="4760896" y="1038122"/>
                          <a:pt x="4783190" y="1226131"/>
                          <a:pt x="4744626" y="1396096"/>
                        </a:cubicBezTo>
                        <a:cubicBezTo>
                          <a:pt x="4753615" y="1530595"/>
                          <a:pt x="4778149" y="1705441"/>
                          <a:pt x="4744626" y="1849132"/>
                        </a:cubicBezTo>
                        <a:cubicBezTo>
                          <a:pt x="4724912" y="2060816"/>
                          <a:pt x="4529945" y="2192769"/>
                          <a:pt x="4354152" y="2218968"/>
                        </a:cubicBezTo>
                        <a:cubicBezTo>
                          <a:pt x="4094433" y="2229103"/>
                          <a:pt x="4017501" y="2203515"/>
                          <a:pt x="3736074" y="2218968"/>
                        </a:cubicBezTo>
                        <a:cubicBezTo>
                          <a:pt x="3456749" y="2234746"/>
                          <a:pt x="3313216" y="2247951"/>
                          <a:pt x="3141767" y="2218968"/>
                        </a:cubicBezTo>
                        <a:cubicBezTo>
                          <a:pt x="2978031" y="2193698"/>
                          <a:pt x="2692190" y="2209520"/>
                          <a:pt x="2523689" y="2218968"/>
                        </a:cubicBezTo>
                        <a:cubicBezTo>
                          <a:pt x="2350809" y="2203348"/>
                          <a:pt x="2186722" y="2178624"/>
                          <a:pt x="1976927" y="2218968"/>
                        </a:cubicBezTo>
                        <a:cubicBezTo>
                          <a:pt x="1764910" y="2233527"/>
                          <a:pt x="1645119" y="2188664"/>
                          <a:pt x="1407572" y="2218968"/>
                        </a:cubicBezTo>
                        <a:cubicBezTo>
                          <a:pt x="1205068" y="2228194"/>
                          <a:pt x="1100837" y="2229766"/>
                          <a:pt x="790771" y="2218968"/>
                        </a:cubicBezTo>
                        <a:lnTo>
                          <a:pt x="790771" y="2218968"/>
                        </a:lnTo>
                        <a:cubicBezTo>
                          <a:pt x="642291" y="2232599"/>
                          <a:pt x="581549" y="2236239"/>
                          <a:pt x="390473" y="2218968"/>
                        </a:cubicBezTo>
                        <a:cubicBezTo>
                          <a:pt x="128237" y="2236036"/>
                          <a:pt x="14120" y="2024085"/>
                          <a:pt x="0" y="1849132"/>
                        </a:cubicBezTo>
                        <a:cubicBezTo>
                          <a:pt x="9725" y="1658330"/>
                          <a:pt x="3149" y="1572760"/>
                          <a:pt x="0" y="1414588"/>
                        </a:cubicBezTo>
                        <a:cubicBezTo>
                          <a:pt x="-34630" y="1246844"/>
                          <a:pt x="6005" y="1067177"/>
                          <a:pt x="0" y="924570"/>
                        </a:cubicBezTo>
                        <a:cubicBezTo>
                          <a:pt x="-131112" y="862520"/>
                          <a:pt x="-252260" y="846827"/>
                          <a:pt x="-321065" y="817399"/>
                        </a:cubicBezTo>
                        <a:cubicBezTo>
                          <a:pt x="-378417" y="795630"/>
                          <a:pt x="-497659" y="745238"/>
                          <a:pt x="-655233" y="705854"/>
                        </a:cubicBezTo>
                        <a:cubicBezTo>
                          <a:pt x="-525791" y="647588"/>
                          <a:pt x="-467340" y="622879"/>
                          <a:pt x="-321065" y="534480"/>
                        </a:cubicBezTo>
                        <a:cubicBezTo>
                          <a:pt x="-179908" y="456520"/>
                          <a:pt x="-70301" y="425664"/>
                          <a:pt x="0" y="369827"/>
                        </a:cubicBezTo>
                        <a:lnTo>
                          <a:pt x="0" y="369835"/>
                        </a:lnTo>
                        <a:close/>
                      </a:path>
                      <a:path w="4744626" h="2218968" fill="none" stroke="0" extrusionOk="0">
                        <a:moveTo>
                          <a:pt x="0" y="369835"/>
                        </a:moveTo>
                        <a:cubicBezTo>
                          <a:pt x="20850" y="170935"/>
                          <a:pt x="215334" y="-62288"/>
                          <a:pt x="390473" y="0"/>
                        </a:cubicBezTo>
                        <a:cubicBezTo>
                          <a:pt x="534913" y="1352"/>
                          <a:pt x="693981" y="4690"/>
                          <a:pt x="790771" y="0"/>
                        </a:cubicBezTo>
                        <a:lnTo>
                          <a:pt x="790771" y="0"/>
                        </a:lnTo>
                        <a:cubicBezTo>
                          <a:pt x="913031" y="-19510"/>
                          <a:pt x="1121189" y="-29836"/>
                          <a:pt x="1407572" y="0"/>
                        </a:cubicBezTo>
                        <a:cubicBezTo>
                          <a:pt x="1697424" y="-13498"/>
                          <a:pt x="1701844" y="-4076"/>
                          <a:pt x="1976927" y="0"/>
                        </a:cubicBezTo>
                        <a:cubicBezTo>
                          <a:pt x="2182583" y="16238"/>
                          <a:pt x="2281777" y="18787"/>
                          <a:pt x="2499916" y="0"/>
                        </a:cubicBezTo>
                        <a:cubicBezTo>
                          <a:pt x="2705162" y="-28665"/>
                          <a:pt x="2924324" y="-61741"/>
                          <a:pt x="3141767" y="0"/>
                        </a:cubicBezTo>
                        <a:cubicBezTo>
                          <a:pt x="3407155" y="24024"/>
                          <a:pt x="3490857" y="-3574"/>
                          <a:pt x="3664757" y="0"/>
                        </a:cubicBezTo>
                        <a:cubicBezTo>
                          <a:pt x="3859194" y="-2490"/>
                          <a:pt x="4173864" y="-50089"/>
                          <a:pt x="4354152" y="0"/>
                        </a:cubicBezTo>
                        <a:cubicBezTo>
                          <a:pt x="4610813" y="69651"/>
                          <a:pt x="4752289" y="185156"/>
                          <a:pt x="4744626" y="369835"/>
                        </a:cubicBezTo>
                        <a:lnTo>
                          <a:pt x="4744626" y="369827"/>
                        </a:lnTo>
                        <a:lnTo>
                          <a:pt x="4744626" y="369827"/>
                        </a:lnTo>
                        <a:cubicBezTo>
                          <a:pt x="4726703" y="595347"/>
                          <a:pt x="4743873" y="811071"/>
                          <a:pt x="4744626" y="924570"/>
                        </a:cubicBezTo>
                        <a:cubicBezTo>
                          <a:pt x="4721271" y="1130561"/>
                          <a:pt x="4747479" y="1280907"/>
                          <a:pt x="4744626" y="1377605"/>
                        </a:cubicBezTo>
                        <a:cubicBezTo>
                          <a:pt x="4755489" y="1499525"/>
                          <a:pt x="4750248" y="1670905"/>
                          <a:pt x="4744626" y="1849132"/>
                        </a:cubicBezTo>
                        <a:cubicBezTo>
                          <a:pt x="4702972" y="2107460"/>
                          <a:pt x="4553780" y="2209831"/>
                          <a:pt x="4354152" y="2218968"/>
                        </a:cubicBezTo>
                        <a:cubicBezTo>
                          <a:pt x="4226432" y="2169912"/>
                          <a:pt x="3956940" y="2184545"/>
                          <a:pt x="3712301" y="2218968"/>
                        </a:cubicBezTo>
                        <a:cubicBezTo>
                          <a:pt x="3444567" y="2206467"/>
                          <a:pt x="3267416" y="2231299"/>
                          <a:pt x="3117995" y="2218968"/>
                        </a:cubicBezTo>
                        <a:cubicBezTo>
                          <a:pt x="2997043" y="2169672"/>
                          <a:pt x="2184573" y="2231393"/>
                          <a:pt x="1976927" y="2218968"/>
                        </a:cubicBezTo>
                        <a:cubicBezTo>
                          <a:pt x="1716931" y="2184060"/>
                          <a:pt x="1657565" y="2227113"/>
                          <a:pt x="1419434" y="2218968"/>
                        </a:cubicBezTo>
                        <a:cubicBezTo>
                          <a:pt x="1188054" y="2217003"/>
                          <a:pt x="1049186" y="2251616"/>
                          <a:pt x="790771" y="2218968"/>
                        </a:cubicBezTo>
                        <a:lnTo>
                          <a:pt x="790771" y="2218968"/>
                        </a:lnTo>
                        <a:cubicBezTo>
                          <a:pt x="635670" y="2242080"/>
                          <a:pt x="485065" y="2210133"/>
                          <a:pt x="390473" y="2218968"/>
                        </a:cubicBezTo>
                        <a:cubicBezTo>
                          <a:pt x="213098" y="2179101"/>
                          <a:pt x="-5249" y="2071794"/>
                          <a:pt x="0" y="1849132"/>
                        </a:cubicBezTo>
                        <a:cubicBezTo>
                          <a:pt x="39076" y="1697431"/>
                          <a:pt x="1736" y="1536887"/>
                          <a:pt x="0" y="1377605"/>
                        </a:cubicBezTo>
                        <a:cubicBezTo>
                          <a:pt x="-2726" y="1228310"/>
                          <a:pt x="-808" y="1036807"/>
                          <a:pt x="0" y="924570"/>
                        </a:cubicBezTo>
                        <a:cubicBezTo>
                          <a:pt x="-153473" y="863013"/>
                          <a:pt x="-204209" y="852658"/>
                          <a:pt x="-327617" y="815212"/>
                        </a:cubicBezTo>
                        <a:cubicBezTo>
                          <a:pt x="-455846" y="774241"/>
                          <a:pt x="-561031" y="768472"/>
                          <a:pt x="-655233" y="705854"/>
                        </a:cubicBezTo>
                        <a:cubicBezTo>
                          <a:pt x="-564653" y="666608"/>
                          <a:pt x="-437073" y="582189"/>
                          <a:pt x="-347274" y="547921"/>
                        </a:cubicBezTo>
                        <a:cubicBezTo>
                          <a:pt x="-233142" y="481047"/>
                          <a:pt x="-164329" y="442403"/>
                          <a:pt x="0" y="369827"/>
                        </a:cubicBezTo>
                        <a:lnTo>
                          <a:pt x="0" y="369835"/>
                        </a:lnTo>
                        <a:close/>
                      </a:path>
                    </a:pathLst>
                  </a:custGeom>
                  <ask:type>
                    <ask:lineSketchFreehand/>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ln w="0"/>
                <a:solidFill>
                  <a:srgbClr val="4472C4"/>
                </a:solidFill>
              </a:rPr>
              <a:t>Cây</a:t>
            </a:r>
            <a:r>
              <a:rPr lang="en-US" sz="3600" b="1" dirty="0">
                <a:ln w="0"/>
                <a:solidFill>
                  <a:srgbClr val="4472C4"/>
                </a:solidFill>
              </a:rPr>
              <a:t> </a:t>
            </a:r>
            <a:r>
              <a:rPr lang="en-US" sz="3600" b="1" dirty="0" err="1">
                <a:ln w="0"/>
                <a:solidFill>
                  <a:srgbClr val="4472C4"/>
                </a:solidFill>
              </a:rPr>
              <a:t>lúa</a:t>
            </a:r>
            <a:r>
              <a:rPr lang="en-US" sz="3600" b="1" dirty="0">
                <a:ln w="0"/>
                <a:solidFill>
                  <a:srgbClr val="4472C4"/>
                </a:solidFill>
              </a:rPr>
              <a:t> </a:t>
            </a:r>
            <a:r>
              <a:rPr lang="en-US" sz="3600" b="1" dirty="0" err="1">
                <a:ln w="0"/>
                <a:solidFill>
                  <a:srgbClr val="4472C4"/>
                </a:solidFill>
              </a:rPr>
              <a:t>cung</a:t>
            </a:r>
            <a:r>
              <a:rPr lang="en-US" sz="3600" b="1" dirty="0">
                <a:ln w="0"/>
                <a:solidFill>
                  <a:srgbClr val="4472C4"/>
                </a:solidFill>
              </a:rPr>
              <a:t> </a:t>
            </a:r>
            <a:r>
              <a:rPr lang="en-US" sz="3600" b="1" dirty="0" err="1">
                <a:ln w="0"/>
                <a:solidFill>
                  <a:srgbClr val="4472C4"/>
                </a:solidFill>
              </a:rPr>
              <a:t>cấp</a:t>
            </a:r>
            <a:r>
              <a:rPr lang="en-US" sz="3600" b="1" dirty="0">
                <a:ln w="0"/>
                <a:solidFill>
                  <a:srgbClr val="4472C4"/>
                </a:solidFill>
              </a:rPr>
              <a:t> </a:t>
            </a:r>
            <a:r>
              <a:rPr lang="en-US" sz="3600" b="1" dirty="0" err="1">
                <a:ln w="0"/>
                <a:solidFill>
                  <a:srgbClr val="4472C4"/>
                </a:solidFill>
              </a:rPr>
              <a:t>thức</a:t>
            </a:r>
            <a:r>
              <a:rPr lang="en-US" sz="3600" b="1" dirty="0">
                <a:ln w="0"/>
                <a:solidFill>
                  <a:srgbClr val="4472C4"/>
                </a:solidFill>
              </a:rPr>
              <a:t> </a:t>
            </a:r>
            <a:r>
              <a:rPr lang="en-US" sz="3600" b="1" dirty="0" err="1">
                <a:ln w="0"/>
                <a:solidFill>
                  <a:srgbClr val="4472C4"/>
                </a:solidFill>
              </a:rPr>
              <a:t>ăn</a:t>
            </a:r>
            <a:r>
              <a:rPr lang="en-US" sz="3600" b="1" dirty="0">
                <a:ln w="0"/>
                <a:solidFill>
                  <a:srgbClr val="4472C4"/>
                </a:solidFill>
              </a:rPr>
              <a:t> </a:t>
            </a:r>
            <a:r>
              <a:rPr lang="en-US" sz="3600" b="1" dirty="0" err="1">
                <a:ln w="0"/>
                <a:solidFill>
                  <a:srgbClr val="4472C4"/>
                </a:solidFill>
              </a:rPr>
              <a:t>cho</a:t>
            </a:r>
            <a:r>
              <a:rPr lang="en-US" sz="3600" b="1" dirty="0">
                <a:ln w="0"/>
                <a:solidFill>
                  <a:srgbClr val="4472C4"/>
                </a:solidFill>
              </a:rPr>
              <a:t> </a:t>
            </a:r>
            <a:r>
              <a:rPr lang="en-US" sz="3600" b="1" dirty="0" err="1">
                <a:ln w="0"/>
                <a:solidFill>
                  <a:srgbClr val="4472C4"/>
                </a:solidFill>
              </a:rPr>
              <a:t>động</a:t>
            </a:r>
            <a:r>
              <a:rPr lang="en-US" sz="3600" b="1" dirty="0">
                <a:ln w="0"/>
                <a:solidFill>
                  <a:srgbClr val="4472C4"/>
                </a:solidFill>
              </a:rPr>
              <a:t> </a:t>
            </a:r>
            <a:r>
              <a:rPr lang="en-US" sz="3600" b="1" dirty="0" err="1">
                <a:ln w="0"/>
                <a:solidFill>
                  <a:srgbClr val="4472C4"/>
                </a:solidFill>
              </a:rPr>
              <a:t>vật</a:t>
            </a:r>
            <a:r>
              <a:rPr lang="en-US" sz="3600" b="1" dirty="0">
                <a:ln w="0"/>
                <a:solidFill>
                  <a:srgbClr val="4472C4"/>
                </a:solidFill>
              </a:rPr>
              <a:t>, </a:t>
            </a:r>
            <a:r>
              <a:rPr lang="en-US" sz="3600" b="1" dirty="0" err="1">
                <a:ln w="0"/>
                <a:solidFill>
                  <a:srgbClr val="4472C4"/>
                </a:solidFill>
              </a:rPr>
              <a:t>đứng</a:t>
            </a:r>
            <a:r>
              <a:rPr lang="en-US" sz="3600" b="1" dirty="0">
                <a:ln w="0"/>
                <a:solidFill>
                  <a:srgbClr val="4472C4"/>
                </a:solidFill>
              </a:rPr>
              <a:t> </a:t>
            </a:r>
            <a:r>
              <a:rPr lang="en-US" sz="3600" b="1" dirty="0" err="1">
                <a:ln w="0"/>
                <a:solidFill>
                  <a:srgbClr val="4472C4"/>
                </a:solidFill>
              </a:rPr>
              <a:t>đầu</a:t>
            </a:r>
            <a:r>
              <a:rPr lang="en-US" sz="3600" b="1" dirty="0">
                <a:ln w="0"/>
                <a:solidFill>
                  <a:srgbClr val="4472C4"/>
                </a:solidFill>
              </a:rPr>
              <a:t> </a:t>
            </a:r>
            <a:r>
              <a:rPr lang="en-US" sz="3600" b="1" dirty="0" err="1">
                <a:ln w="0"/>
                <a:solidFill>
                  <a:srgbClr val="4472C4"/>
                </a:solidFill>
              </a:rPr>
              <a:t>chuỗi</a:t>
            </a:r>
            <a:r>
              <a:rPr lang="en-US" sz="3600" b="1" dirty="0">
                <a:ln w="0"/>
                <a:solidFill>
                  <a:srgbClr val="4472C4"/>
                </a:solidFill>
              </a:rPr>
              <a:t> </a:t>
            </a:r>
            <a:r>
              <a:rPr lang="en-US" sz="3600" b="1" dirty="0" err="1">
                <a:ln w="0"/>
                <a:solidFill>
                  <a:srgbClr val="4472C4"/>
                </a:solidFill>
              </a:rPr>
              <a:t>thức</a:t>
            </a:r>
            <a:r>
              <a:rPr lang="en-US" sz="3600" b="1" dirty="0">
                <a:ln w="0"/>
                <a:solidFill>
                  <a:srgbClr val="4472C4"/>
                </a:solidFill>
              </a:rPr>
              <a:t> </a:t>
            </a:r>
            <a:r>
              <a:rPr lang="en-US" sz="3600" b="1" dirty="0" err="1">
                <a:ln w="0"/>
                <a:solidFill>
                  <a:srgbClr val="4472C4"/>
                </a:solidFill>
              </a:rPr>
              <a:t>ăn</a:t>
            </a:r>
            <a:endParaRPr kumimoji="0" lang="en-US" sz="3600" b="1" i="0" u="none" strike="noStrike" kern="1200" cap="none" spc="0" normalizeH="0" baseline="0" noProof="0" dirty="0">
              <a:ln w="0"/>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26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1D2D3-E0A2-4336-AAD0-B4F2AFB9F01B}"/>
              </a:ext>
            </a:extLst>
          </p:cNvPr>
          <p:cNvPicPr>
            <a:picLocks noChangeAspect="1"/>
          </p:cNvPicPr>
          <p:nvPr/>
        </p:nvPicPr>
        <p:blipFill>
          <a:blip r:embed="rId2"/>
          <a:stretch>
            <a:fillRect/>
          </a:stretch>
        </p:blipFill>
        <p:spPr>
          <a:xfrm>
            <a:off x="0" y="-3545"/>
            <a:ext cx="12192000" cy="6861544"/>
          </a:xfrm>
          <a:prstGeom prst="rect">
            <a:avLst/>
          </a:prstGeom>
        </p:spPr>
      </p:pic>
      <p:grpSp>
        <p:nvGrpSpPr>
          <p:cNvPr id="7" name="组合 43">
            <a:extLst>
              <a:ext uri="{FF2B5EF4-FFF2-40B4-BE49-F238E27FC236}">
                <a16:creationId xmlns:a16="http://schemas.microsoft.com/office/drawing/2014/main" id="{0CE664E5-F028-4E37-B1FB-BF014D703FF7}"/>
              </a:ext>
            </a:extLst>
          </p:cNvPr>
          <p:cNvGrpSpPr/>
          <p:nvPr/>
        </p:nvGrpSpPr>
        <p:grpSpPr>
          <a:xfrm>
            <a:off x="3423420" y="1166546"/>
            <a:ext cx="5557907" cy="4521363"/>
            <a:chOff x="3727085" y="1459215"/>
            <a:chExt cx="6201009" cy="5044527"/>
          </a:xfrm>
        </p:grpSpPr>
        <p:sp>
          <p:nvSpPr>
            <p:cNvPr id="9" name="思想气泡: 云 23">
              <a:extLst>
                <a:ext uri="{FF2B5EF4-FFF2-40B4-BE49-F238E27FC236}">
                  <a16:creationId xmlns:a16="http://schemas.microsoft.com/office/drawing/2014/main" id="{389EAC6C-323C-4BCC-85CC-F0F963B7CD54}"/>
                </a:ext>
              </a:extLst>
            </p:cNvPr>
            <p:cNvSpPr/>
            <p:nvPr/>
          </p:nvSpPr>
          <p:spPr>
            <a:xfrm rot="788974">
              <a:off x="4045539" y="1718277"/>
              <a:ext cx="5564101" cy="4526402"/>
            </a:xfrm>
            <a:prstGeom prst="cloudCallout">
              <a:avLst>
                <a:gd name="adj1" fmla="val -12729"/>
                <a:gd name="adj2" fmla="val 29461"/>
              </a:avLst>
            </a:prstGeom>
            <a:solidFill>
              <a:schemeClr val="accent2">
                <a:lumMod val="60000"/>
                <a:lumOff val="40000"/>
              </a:schemeClr>
            </a:solidFill>
            <a:ln w="12700" cap="flat" cmpd="sng" algn="ctr">
              <a:solidFill>
                <a:schemeClr val="accent2">
                  <a:lumMod val="60000"/>
                  <a:lumOff val="4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思想气泡: 云 41">
              <a:extLst>
                <a:ext uri="{FF2B5EF4-FFF2-40B4-BE49-F238E27FC236}">
                  <a16:creationId xmlns:a16="http://schemas.microsoft.com/office/drawing/2014/main" id="{5B78DCC0-D719-47B1-9BC9-58E0CFEF8874}"/>
                </a:ext>
              </a:extLst>
            </p:cNvPr>
            <p:cNvSpPr/>
            <p:nvPr/>
          </p:nvSpPr>
          <p:spPr>
            <a:xfrm rot="788974">
              <a:off x="3727085" y="1459215"/>
              <a:ext cx="6201009" cy="5044527"/>
            </a:xfrm>
            <a:prstGeom prst="cloudCallout">
              <a:avLst>
                <a:gd name="adj1" fmla="val -48702"/>
                <a:gd name="adj2" fmla="val 29169"/>
              </a:avLst>
            </a:prstGeom>
            <a:noFill/>
            <a:ln w="79375"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14700A33-97C8-D5C9-A737-86805FAA9F0E}"/>
              </a:ext>
            </a:extLst>
          </p:cNvPr>
          <p:cNvPicPr>
            <a:picLocks noChangeAspect="1"/>
          </p:cNvPicPr>
          <p:nvPr/>
        </p:nvPicPr>
        <p:blipFill>
          <a:blip r:embed="rId3"/>
          <a:stretch>
            <a:fillRect/>
          </a:stretch>
        </p:blipFill>
        <p:spPr>
          <a:xfrm>
            <a:off x="3950769" y="1764241"/>
            <a:ext cx="4633362" cy="3920068"/>
          </a:xfrm>
          <a:prstGeom prst="rect">
            <a:avLst/>
          </a:prstGeom>
        </p:spPr>
      </p:pic>
    </p:spTree>
    <p:extLst>
      <p:ext uri="{BB962C8B-B14F-4D97-AF65-F5344CB8AC3E}">
        <p14:creationId xmlns:p14="http://schemas.microsoft.com/office/powerpoint/2010/main" val="1949414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text&#10;&#10;Description automatically generated">
            <a:extLst>
              <a:ext uri="{FF2B5EF4-FFF2-40B4-BE49-F238E27FC236}">
                <a16:creationId xmlns:a16="http://schemas.microsoft.com/office/drawing/2014/main" id="{D2E6766A-C108-43C1-84E9-BBAD340803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20" y="-428671"/>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pic>
        <p:nvPicPr>
          <p:cNvPr id="9" name="Picture 7" descr="A group of kids reading books&#10;&#10;Description automatically generated with medium confidence">
            <a:extLst>
              <a:ext uri="{FF2B5EF4-FFF2-40B4-BE49-F238E27FC236}">
                <a16:creationId xmlns:a16="http://schemas.microsoft.com/office/drawing/2014/main" id="{C1D502B7-8FF1-4B76-B3CC-A0601B9AD7C9}"/>
              </a:ext>
            </a:extLst>
          </p:cNvPr>
          <p:cNvPicPr>
            <a:picLocks noChangeAspect="1"/>
          </p:cNvPicPr>
          <p:nvPr/>
        </p:nvPicPr>
        <p:blipFill rotWithShape="1">
          <a:blip r:embed="rId3">
            <a:extLst>
              <a:ext uri="{28A0092B-C50C-407E-A947-70E740481C1C}">
                <a14:useLocalDpi xmlns:a14="http://schemas.microsoft.com/office/drawing/2010/main" val="0"/>
              </a:ext>
            </a:extLst>
          </a:blip>
          <a:srcRect r="41578"/>
          <a:stretch/>
        </p:blipFill>
        <p:spPr>
          <a:xfrm>
            <a:off x="695567" y="1878623"/>
            <a:ext cx="6452967" cy="4558649"/>
          </a:xfrm>
          <a:prstGeom prst="rect">
            <a:avLst/>
          </a:prstGeom>
        </p:spPr>
      </p:pic>
      <p:sp>
        <p:nvSpPr>
          <p:cNvPr id="2" name="Flowchart: Alternate Process 4">
            <a:extLst>
              <a:ext uri="{FF2B5EF4-FFF2-40B4-BE49-F238E27FC236}">
                <a16:creationId xmlns:a16="http://schemas.microsoft.com/office/drawing/2014/main" id="{CF0E98A7-9E26-26A9-F441-5B38B4C6134B}"/>
              </a:ext>
            </a:extLst>
          </p:cNvPr>
          <p:cNvSpPr/>
          <p:nvPr/>
        </p:nvSpPr>
        <p:spPr>
          <a:xfrm>
            <a:off x="5167519" y="952246"/>
            <a:ext cx="6472032" cy="2905379"/>
          </a:xfrm>
          <a:custGeom>
            <a:avLst/>
            <a:gdLst>
              <a:gd name="connsiteX0" fmla="*/ 0 w 2860201"/>
              <a:gd name="connsiteY0" fmla="*/ 476700 h 5370859"/>
              <a:gd name="connsiteX1" fmla="*/ 476700 w 2860201"/>
              <a:gd name="connsiteY1" fmla="*/ 0 h 5370859"/>
              <a:gd name="connsiteX2" fmla="*/ 2383501 w 2860201"/>
              <a:gd name="connsiteY2" fmla="*/ 0 h 5370859"/>
              <a:gd name="connsiteX3" fmla="*/ 2860201 w 2860201"/>
              <a:gd name="connsiteY3" fmla="*/ 476700 h 5370859"/>
              <a:gd name="connsiteX4" fmla="*/ 2860201 w 2860201"/>
              <a:gd name="connsiteY4" fmla="*/ 4894159 h 5370859"/>
              <a:gd name="connsiteX5" fmla="*/ 2383501 w 2860201"/>
              <a:gd name="connsiteY5" fmla="*/ 5370859 h 5370859"/>
              <a:gd name="connsiteX6" fmla="*/ 476700 w 2860201"/>
              <a:gd name="connsiteY6" fmla="*/ 5370859 h 5370859"/>
              <a:gd name="connsiteX7" fmla="*/ 0 w 2860201"/>
              <a:gd name="connsiteY7" fmla="*/ 4894159 h 5370859"/>
              <a:gd name="connsiteX8" fmla="*/ 0 w 2860201"/>
              <a:gd name="connsiteY8" fmla="*/ 476700 h 537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0201" h="5370859" fill="none" extrusionOk="0">
                <a:moveTo>
                  <a:pt x="0" y="476700"/>
                </a:moveTo>
                <a:cubicBezTo>
                  <a:pt x="901" y="237808"/>
                  <a:pt x="232961" y="32785"/>
                  <a:pt x="476700" y="0"/>
                </a:cubicBezTo>
                <a:cubicBezTo>
                  <a:pt x="1092270" y="72427"/>
                  <a:pt x="2122043" y="61419"/>
                  <a:pt x="2383501" y="0"/>
                </a:cubicBezTo>
                <a:cubicBezTo>
                  <a:pt x="2645508" y="-8721"/>
                  <a:pt x="2841053" y="207634"/>
                  <a:pt x="2860201" y="476700"/>
                </a:cubicBezTo>
                <a:cubicBezTo>
                  <a:pt x="2961077" y="1441040"/>
                  <a:pt x="2752888" y="2791033"/>
                  <a:pt x="2860201" y="4894159"/>
                </a:cubicBezTo>
                <a:cubicBezTo>
                  <a:pt x="2866899" y="5123437"/>
                  <a:pt x="2627787" y="5349573"/>
                  <a:pt x="2383501" y="5370859"/>
                </a:cubicBezTo>
                <a:cubicBezTo>
                  <a:pt x="2172278" y="5400686"/>
                  <a:pt x="905539" y="5291553"/>
                  <a:pt x="476700" y="5370859"/>
                </a:cubicBezTo>
                <a:cubicBezTo>
                  <a:pt x="256602" y="5365978"/>
                  <a:pt x="-8756" y="5159164"/>
                  <a:pt x="0" y="4894159"/>
                </a:cubicBezTo>
                <a:cubicBezTo>
                  <a:pt x="50037" y="2800661"/>
                  <a:pt x="770" y="2013670"/>
                  <a:pt x="0" y="476700"/>
                </a:cubicBezTo>
                <a:close/>
              </a:path>
              <a:path w="2860201" h="5370859" stroke="0" extrusionOk="0">
                <a:moveTo>
                  <a:pt x="0" y="476700"/>
                </a:moveTo>
                <a:cubicBezTo>
                  <a:pt x="40269" y="224403"/>
                  <a:pt x="231035" y="36687"/>
                  <a:pt x="476700" y="0"/>
                </a:cubicBezTo>
                <a:cubicBezTo>
                  <a:pt x="1313911" y="123000"/>
                  <a:pt x="1656813" y="-96860"/>
                  <a:pt x="2383501" y="0"/>
                </a:cubicBezTo>
                <a:cubicBezTo>
                  <a:pt x="2634838" y="-9098"/>
                  <a:pt x="2874418" y="184764"/>
                  <a:pt x="2860201" y="476700"/>
                </a:cubicBezTo>
                <a:cubicBezTo>
                  <a:pt x="2863374" y="1206840"/>
                  <a:pt x="2954468" y="3986640"/>
                  <a:pt x="2860201" y="4894159"/>
                </a:cubicBezTo>
                <a:cubicBezTo>
                  <a:pt x="2825984" y="5169829"/>
                  <a:pt x="2639656" y="5369694"/>
                  <a:pt x="2383501" y="5370859"/>
                </a:cubicBezTo>
                <a:cubicBezTo>
                  <a:pt x="1507245" y="5210152"/>
                  <a:pt x="758508" y="5410526"/>
                  <a:pt x="476700" y="5370859"/>
                </a:cubicBezTo>
                <a:cubicBezTo>
                  <a:pt x="196412" y="5367423"/>
                  <a:pt x="-34913" y="5141616"/>
                  <a:pt x="0" y="4894159"/>
                </a:cubicBezTo>
                <a:cubicBezTo>
                  <a:pt x="32216" y="3997067"/>
                  <a:pt x="57206" y="1142977"/>
                  <a:pt x="0" y="476700"/>
                </a:cubicBezTo>
                <a:close/>
              </a:path>
            </a:pathLst>
          </a:custGeom>
          <a:solidFill>
            <a:schemeClr val="bg1"/>
          </a:solidFill>
          <a:ln w="76200" cmpd="dbl">
            <a:solidFill>
              <a:srgbClr val="FFC000"/>
            </a:solidFill>
            <a:prstDash val="sysDot"/>
            <a:extLst>
              <a:ext uri="{C807C97D-BFC1-408E-A445-0C87EB9F89A2}">
                <ask:lineSketchStyleProps xmlns:ask="http://schemas.microsoft.com/office/drawing/2018/sketchyshapes" sd="852854689">
                  <a:custGeom>
                    <a:avLst/>
                    <a:gdLst>
                      <a:gd name="connsiteX0" fmla="*/ 0 w 6472032"/>
                      <a:gd name="connsiteY0" fmla="*/ 257872 h 2905379"/>
                      <a:gd name="connsiteX1" fmla="*/ 1078671 w 6472032"/>
                      <a:gd name="connsiteY1" fmla="*/ 0 h 2905379"/>
                      <a:gd name="connsiteX2" fmla="*/ 5393360 w 6472032"/>
                      <a:gd name="connsiteY2" fmla="*/ 0 h 2905379"/>
                      <a:gd name="connsiteX3" fmla="*/ 6472032 w 6472032"/>
                      <a:gd name="connsiteY3" fmla="*/ 257872 h 2905379"/>
                      <a:gd name="connsiteX4" fmla="*/ 6472032 w 6472032"/>
                      <a:gd name="connsiteY4" fmla="*/ 2647506 h 2905379"/>
                      <a:gd name="connsiteX5" fmla="*/ 5393360 w 6472032"/>
                      <a:gd name="connsiteY5" fmla="*/ 2905379 h 2905379"/>
                      <a:gd name="connsiteX6" fmla="*/ 1078671 w 6472032"/>
                      <a:gd name="connsiteY6" fmla="*/ 2905379 h 2905379"/>
                      <a:gd name="connsiteX7" fmla="*/ 0 w 6472032"/>
                      <a:gd name="connsiteY7" fmla="*/ 2647506 h 2905379"/>
                      <a:gd name="connsiteX8" fmla="*/ 0 w 6472032"/>
                      <a:gd name="connsiteY8" fmla="*/ 257872 h 2905379"/>
                      <a:gd name="connsiteX0" fmla="*/ 0 w 6472032"/>
                      <a:gd name="connsiteY0" fmla="*/ 257872 h 2905379"/>
                      <a:gd name="connsiteX1" fmla="*/ 1078671 w 6472032"/>
                      <a:gd name="connsiteY1" fmla="*/ 0 h 2905379"/>
                      <a:gd name="connsiteX2" fmla="*/ 5393360 w 6472032"/>
                      <a:gd name="connsiteY2" fmla="*/ 0 h 2905379"/>
                      <a:gd name="connsiteX3" fmla="*/ 6472032 w 6472032"/>
                      <a:gd name="connsiteY3" fmla="*/ 257872 h 2905379"/>
                      <a:gd name="connsiteX4" fmla="*/ 6472032 w 6472032"/>
                      <a:gd name="connsiteY4" fmla="*/ 2647506 h 2905379"/>
                      <a:gd name="connsiteX5" fmla="*/ 5393360 w 6472032"/>
                      <a:gd name="connsiteY5" fmla="*/ 2905379 h 2905379"/>
                      <a:gd name="connsiteX6" fmla="*/ 1078671 w 6472032"/>
                      <a:gd name="connsiteY6" fmla="*/ 2905379 h 2905379"/>
                      <a:gd name="connsiteX7" fmla="*/ 0 w 6472032"/>
                      <a:gd name="connsiteY7" fmla="*/ 2647506 h 2905379"/>
                      <a:gd name="connsiteX8" fmla="*/ 0 w 6472032"/>
                      <a:gd name="connsiteY8" fmla="*/ 257872 h 290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032" h="2905379" fill="none" extrusionOk="0">
                        <a:moveTo>
                          <a:pt x="0" y="257872"/>
                        </a:moveTo>
                        <a:cubicBezTo>
                          <a:pt x="4741" y="201804"/>
                          <a:pt x="543458" y="45120"/>
                          <a:pt x="1078671" y="0"/>
                        </a:cubicBezTo>
                        <a:cubicBezTo>
                          <a:pt x="2372174" y="45079"/>
                          <a:pt x="4849275" y="139162"/>
                          <a:pt x="5393360" y="0"/>
                        </a:cubicBezTo>
                        <a:cubicBezTo>
                          <a:pt x="5982278" y="-31895"/>
                          <a:pt x="6407426" y="105884"/>
                          <a:pt x="6472032" y="257872"/>
                        </a:cubicBezTo>
                        <a:cubicBezTo>
                          <a:pt x="6788390" y="838478"/>
                          <a:pt x="6200339" y="1566766"/>
                          <a:pt x="6472032" y="2647506"/>
                        </a:cubicBezTo>
                        <a:cubicBezTo>
                          <a:pt x="6490968" y="2752349"/>
                          <a:pt x="5895831" y="2837480"/>
                          <a:pt x="5393360" y="2905379"/>
                        </a:cubicBezTo>
                        <a:cubicBezTo>
                          <a:pt x="5059820" y="2973044"/>
                          <a:pt x="2055042" y="2938067"/>
                          <a:pt x="1078671" y="2905379"/>
                        </a:cubicBezTo>
                        <a:cubicBezTo>
                          <a:pt x="586114" y="2902119"/>
                          <a:pt x="-41557" y="2795162"/>
                          <a:pt x="0" y="2647506"/>
                        </a:cubicBezTo>
                        <a:cubicBezTo>
                          <a:pt x="129859" y="1484054"/>
                          <a:pt x="-20855" y="1031009"/>
                          <a:pt x="0" y="257872"/>
                        </a:cubicBezTo>
                        <a:close/>
                      </a:path>
                      <a:path w="6472032" h="2905379" stroke="0" extrusionOk="0">
                        <a:moveTo>
                          <a:pt x="0" y="257872"/>
                        </a:moveTo>
                        <a:cubicBezTo>
                          <a:pt x="73809" y="162851"/>
                          <a:pt x="520002" y="-8221"/>
                          <a:pt x="1078671" y="0"/>
                        </a:cubicBezTo>
                        <a:cubicBezTo>
                          <a:pt x="2981118" y="-22667"/>
                          <a:pt x="3786137" y="-1797"/>
                          <a:pt x="5393360" y="0"/>
                        </a:cubicBezTo>
                        <a:cubicBezTo>
                          <a:pt x="5942278" y="-2924"/>
                          <a:pt x="6513417" y="101937"/>
                          <a:pt x="6472032" y="257872"/>
                        </a:cubicBezTo>
                        <a:cubicBezTo>
                          <a:pt x="6532036" y="646482"/>
                          <a:pt x="6743782" y="2168965"/>
                          <a:pt x="6472032" y="2647506"/>
                        </a:cubicBezTo>
                        <a:cubicBezTo>
                          <a:pt x="6398795" y="2781764"/>
                          <a:pt x="5964471" y="2900033"/>
                          <a:pt x="5393360" y="2905379"/>
                        </a:cubicBezTo>
                        <a:cubicBezTo>
                          <a:pt x="3417787" y="2743766"/>
                          <a:pt x="1705803" y="2999333"/>
                          <a:pt x="1078671" y="2905379"/>
                        </a:cubicBezTo>
                        <a:cubicBezTo>
                          <a:pt x="450851" y="2921991"/>
                          <a:pt x="-84186" y="2756349"/>
                          <a:pt x="0" y="2647506"/>
                        </a:cubicBezTo>
                        <a:cubicBezTo>
                          <a:pt x="78241" y="2087777"/>
                          <a:pt x="133567" y="553095"/>
                          <a:pt x="0" y="257872"/>
                        </a:cubicBezTo>
                        <a:close/>
                      </a:path>
                      <a:path w="6472032" h="2905379" fill="none" stroke="0" extrusionOk="0">
                        <a:moveTo>
                          <a:pt x="0" y="257872"/>
                        </a:moveTo>
                        <a:cubicBezTo>
                          <a:pt x="77594" y="149237"/>
                          <a:pt x="550762" y="66950"/>
                          <a:pt x="1078671" y="0"/>
                        </a:cubicBezTo>
                        <a:cubicBezTo>
                          <a:pt x="2546574" y="89556"/>
                          <a:pt x="4789864" y="47189"/>
                          <a:pt x="5393360" y="0"/>
                        </a:cubicBezTo>
                        <a:cubicBezTo>
                          <a:pt x="5975772" y="-12685"/>
                          <a:pt x="6438776" y="92014"/>
                          <a:pt x="6472032" y="257872"/>
                        </a:cubicBezTo>
                        <a:cubicBezTo>
                          <a:pt x="6794034" y="699832"/>
                          <a:pt x="6295304" y="1462197"/>
                          <a:pt x="6472032" y="2647506"/>
                        </a:cubicBezTo>
                        <a:cubicBezTo>
                          <a:pt x="6465543" y="2779377"/>
                          <a:pt x="5931987" y="2891550"/>
                          <a:pt x="5393360" y="2905379"/>
                        </a:cubicBezTo>
                        <a:cubicBezTo>
                          <a:pt x="4905666" y="2881959"/>
                          <a:pt x="1943107" y="2917416"/>
                          <a:pt x="1078671" y="2905379"/>
                        </a:cubicBezTo>
                        <a:cubicBezTo>
                          <a:pt x="566820" y="2899948"/>
                          <a:pt x="-43993" y="2779908"/>
                          <a:pt x="0" y="2647506"/>
                        </a:cubicBezTo>
                        <a:cubicBezTo>
                          <a:pt x="94502" y="1582632"/>
                          <a:pt x="-45200" y="1106712"/>
                          <a:pt x="0" y="2578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ln w="22225">
                  <a:solidFill>
                    <a:sysClr val="windowText" lastClr="000000"/>
                  </a:solidFill>
                  <a:prstDash val="solid"/>
                </a:ln>
                <a:solidFill>
                  <a:srgbClr val="FFC000"/>
                </a:solidFill>
                <a:latin typeface="Calibri" panose="020F0502020204030204"/>
              </a:rPr>
              <a:t>Hoạt động 1: Thực vật cung cấp thức ăn cho con người và động vật</a:t>
            </a:r>
            <a:endParaRPr kumimoji="0" lang="en-US" sz="4400" b="1" i="0" u="none" strike="noStrike" kern="1200" cap="none" spc="0" normalizeH="0" baseline="0" noProof="0" dirty="0">
              <a:ln w="22225">
                <a:solidFill>
                  <a:sysClr val="windowText" lastClr="000000"/>
                </a:solidFill>
                <a:prstDash val="solid"/>
              </a:ln>
              <a:solidFill>
                <a:srgbClr val="FFC000"/>
              </a:solidFill>
              <a:effectLst/>
              <a:uLnTx/>
              <a:uFillTx/>
              <a:latin typeface="Calibri" panose="020F0502020204030204"/>
            </a:endParaRPr>
          </a:p>
        </p:txBody>
      </p:sp>
    </p:spTree>
    <p:extLst>
      <p:ext uri="{BB962C8B-B14F-4D97-AF65-F5344CB8AC3E}">
        <p14:creationId xmlns:p14="http://schemas.microsoft.com/office/powerpoint/2010/main" val="4088049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C539D5-40E8-48E6-9AD9-1E3F31A26DC4}"/>
              </a:ext>
            </a:extLst>
          </p:cNvPr>
          <p:cNvPicPr>
            <a:picLocks noChangeAspect="1"/>
          </p:cNvPicPr>
          <p:nvPr/>
        </p:nvPicPr>
        <p:blipFill>
          <a:blip r:embed="rId2"/>
          <a:stretch>
            <a:fillRect/>
          </a:stretch>
        </p:blipFill>
        <p:spPr>
          <a:xfrm>
            <a:off x="-8912" y="0"/>
            <a:ext cx="12192000" cy="6858001"/>
          </a:xfrm>
          <a:prstGeom prst="rect">
            <a:avLst/>
          </a:prstGeom>
        </p:spPr>
      </p:pic>
      <p:grpSp>
        <p:nvGrpSpPr>
          <p:cNvPr id="3" name="组合 1">
            <a:extLst>
              <a:ext uri="{FF2B5EF4-FFF2-40B4-BE49-F238E27FC236}">
                <a16:creationId xmlns:a16="http://schemas.microsoft.com/office/drawing/2014/main" id="{1C71571B-52D3-410F-B3F6-E385EB8DC988}"/>
              </a:ext>
            </a:extLst>
          </p:cNvPr>
          <p:cNvGrpSpPr/>
          <p:nvPr/>
        </p:nvGrpSpPr>
        <p:grpSpPr>
          <a:xfrm>
            <a:off x="371323" y="923925"/>
            <a:ext cx="10940524" cy="4867275"/>
            <a:chOff x="1595438" y="4467226"/>
            <a:chExt cx="3744913" cy="1149350"/>
          </a:xfrm>
          <a:solidFill>
            <a:srgbClr val="F58791"/>
          </a:solidFill>
        </p:grpSpPr>
        <p:sp>
          <p:nvSpPr>
            <p:cNvPr id="4" name="Freeform 8">
              <a:extLst>
                <a:ext uri="{FF2B5EF4-FFF2-40B4-BE49-F238E27FC236}">
                  <a16:creationId xmlns:a16="http://schemas.microsoft.com/office/drawing/2014/main" id="{0C66FEC1-8644-4722-A1F2-724803C6DA49}"/>
                </a:ext>
              </a:extLst>
            </p:cNvPr>
            <p:cNvSpPr>
              <a:spLocks/>
            </p:cNvSpPr>
            <p:nvPr/>
          </p:nvSpPr>
          <p:spPr bwMode="auto">
            <a:xfrm>
              <a:off x="1595438" y="4467226"/>
              <a:ext cx="3705225" cy="1122363"/>
            </a:xfrm>
            <a:custGeom>
              <a:avLst/>
              <a:gdLst>
                <a:gd name="T0" fmla="*/ 249 w 2341"/>
                <a:gd name="T1" fmla="*/ 18 h 707"/>
                <a:gd name="T2" fmla="*/ 2264 w 2341"/>
                <a:gd name="T3" fmla="*/ 40 h 707"/>
                <a:gd name="T4" fmla="*/ 2315 w 2341"/>
                <a:gd name="T5" fmla="*/ 54 h 707"/>
                <a:gd name="T6" fmla="*/ 2340 w 2341"/>
                <a:gd name="T7" fmla="*/ 136 h 707"/>
                <a:gd name="T8" fmla="*/ 2322 w 2341"/>
                <a:gd name="T9" fmla="*/ 668 h 707"/>
                <a:gd name="T10" fmla="*/ 2315 w 2341"/>
                <a:gd name="T11" fmla="*/ 696 h 707"/>
                <a:gd name="T12" fmla="*/ 2278 w 2341"/>
                <a:gd name="T13" fmla="*/ 707 h 707"/>
                <a:gd name="T14" fmla="*/ 334 w 2341"/>
                <a:gd name="T15" fmla="*/ 702 h 707"/>
                <a:gd name="T16" fmla="*/ 265 w 2341"/>
                <a:gd name="T17" fmla="*/ 681 h 707"/>
                <a:gd name="T18" fmla="*/ 253 w 2341"/>
                <a:gd name="T19" fmla="*/ 620 h 707"/>
                <a:gd name="T20" fmla="*/ 269 w 2341"/>
                <a:gd name="T21" fmla="*/ 228 h 707"/>
                <a:gd name="T22" fmla="*/ 183 w 2341"/>
                <a:gd name="T23" fmla="*/ 191 h 707"/>
                <a:gd name="T24" fmla="*/ 4 w 2341"/>
                <a:gd name="T25" fmla="*/ 358 h 707"/>
                <a:gd name="T26" fmla="*/ 249 w 2341"/>
                <a:gd name="T27" fmla="*/ 18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1" h="707">
                  <a:moveTo>
                    <a:pt x="249" y="18"/>
                  </a:moveTo>
                  <a:cubicBezTo>
                    <a:pt x="919" y="7"/>
                    <a:pt x="1595" y="0"/>
                    <a:pt x="2264" y="40"/>
                  </a:cubicBezTo>
                  <a:cubicBezTo>
                    <a:pt x="2282" y="41"/>
                    <a:pt x="2301" y="43"/>
                    <a:pt x="2315" y="54"/>
                  </a:cubicBezTo>
                  <a:cubicBezTo>
                    <a:pt x="2339" y="71"/>
                    <a:pt x="2341" y="106"/>
                    <a:pt x="2340" y="136"/>
                  </a:cubicBezTo>
                  <a:cubicBezTo>
                    <a:pt x="2334" y="313"/>
                    <a:pt x="2328" y="491"/>
                    <a:pt x="2322" y="668"/>
                  </a:cubicBezTo>
                  <a:cubicBezTo>
                    <a:pt x="2322" y="678"/>
                    <a:pt x="2321" y="689"/>
                    <a:pt x="2315" y="696"/>
                  </a:cubicBezTo>
                  <a:cubicBezTo>
                    <a:pt x="2306" y="707"/>
                    <a:pt x="2291" y="707"/>
                    <a:pt x="2278" y="707"/>
                  </a:cubicBezTo>
                  <a:cubicBezTo>
                    <a:pt x="1630" y="706"/>
                    <a:pt x="982" y="704"/>
                    <a:pt x="334" y="702"/>
                  </a:cubicBezTo>
                  <a:cubicBezTo>
                    <a:pt x="309" y="702"/>
                    <a:pt x="281" y="700"/>
                    <a:pt x="265" y="681"/>
                  </a:cubicBezTo>
                  <a:cubicBezTo>
                    <a:pt x="251" y="665"/>
                    <a:pt x="252" y="641"/>
                    <a:pt x="253" y="620"/>
                  </a:cubicBezTo>
                  <a:cubicBezTo>
                    <a:pt x="259" y="513"/>
                    <a:pt x="263" y="356"/>
                    <a:pt x="269" y="228"/>
                  </a:cubicBezTo>
                  <a:cubicBezTo>
                    <a:pt x="271" y="183"/>
                    <a:pt x="221" y="165"/>
                    <a:pt x="183" y="191"/>
                  </a:cubicBezTo>
                  <a:cubicBezTo>
                    <a:pt x="120" y="232"/>
                    <a:pt x="58" y="290"/>
                    <a:pt x="4" y="358"/>
                  </a:cubicBezTo>
                  <a:cubicBezTo>
                    <a:pt x="0" y="210"/>
                    <a:pt x="70" y="24"/>
                    <a:pt x="249" y="18"/>
                  </a:cubicBezTo>
                </a:path>
              </a:pathLst>
            </a:custGeom>
            <a:solidFill>
              <a:srgbClr val="FFFFFF"/>
            </a:solid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9">
              <a:extLst>
                <a:ext uri="{FF2B5EF4-FFF2-40B4-BE49-F238E27FC236}">
                  <a16:creationId xmlns:a16="http://schemas.microsoft.com/office/drawing/2014/main" id="{81B8C9C5-E53A-43BE-9DD0-43C5BAE32990}"/>
                </a:ext>
              </a:extLst>
            </p:cNvPr>
            <p:cNvSpPr>
              <a:spLocks/>
            </p:cNvSpPr>
            <p:nvPr/>
          </p:nvSpPr>
          <p:spPr bwMode="auto">
            <a:xfrm>
              <a:off x="1595438" y="4467226"/>
              <a:ext cx="3744913" cy="1149350"/>
            </a:xfrm>
            <a:custGeom>
              <a:avLst/>
              <a:gdLst>
                <a:gd name="T0" fmla="*/ 259 w 2366"/>
                <a:gd name="T1" fmla="*/ 32 h 724"/>
                <a:gd name="T2" fmla="*/ 1397 w 2366"/>
                <a:gd name="T3" fmla="*/ 25 h 724"/>
                <a:gd name="T4" fmla="*/ 1966 w 2366"/>
                <a:gd name="T5" fmla="*/ 39 h 724"/>
                <a:gd name="T6" fmla="*/ 2250 w 2366"/>
                <a:gd name="T7" fmla="*/ 53 h 724"/>
                <a:gd name="T8" fmla="*/ 2315 w 2366"/>
                <a:gd name="T9" fmla="*/ 63 h 724"/>
                <a:gd name="T10" fmla="*/ 2340 w 2366"/>
                <a:gd name="T11" fmla="*/ 117 h 724"/>
                <a:gd name="T12" fmla="*/ 2336 w 2366"/>
                <a:gd name="T13" fmla="*/ 251 h 724"/>
                <a:gd name="T14" fmla="*/ 2327 w 2366"/>
                <a:gd name="T15" fmla="*/ 537 h 724"/>
                <a:gd name="T16" fmla="*/ 2322 w 2366"/>
                <a:gd name="T17" fmla="*/ 678 h 724"/>
                <a:gd name="T18" fmla="*/ 2256 w 2366"/>
                <a:gd name="T19" fmla="*/ 701 h 724"/>
                <a:gd name="T20" fmla="*/ 2184 w 2366"/>
                <a:gd name="T21" fmla="*/ 701 h 724"/>
                <a:gd name="T22" fmla="*/ 1611 w 2366"/>
                <a:gd name="T23" fmla="*/ 700 h 724"/>
                <a:gd name="T24" fmla="*/ 463 w 2366"/>
                <a:gd name="T25" fmla="*/ 696 h 724"/>
                <a:gd name="T26" fmla="*/ 326 w 2366"/>
                <a:gd name="T27" fmla="*/ 696 h 724"/>
                <a:gd name="T28" fmla="*/ 275 w 2366"/>
                <a:gd name="T29" fmla="*/ 662 h 724"/>
                <a:gd name="T30" fmla="*/ 274 w 2366"/>
                <a:gd name="T31" fmla="*/ 607 h 724"/>
                <a:gd name="T32" fmla="*/ 283 w 2366"/>
                <a:gd name="T33" fmla="*/ 369 h 724"/>
                <a:gd name="T34" fmla="*/ 288 w 2366"/>
                <a:gd name="T35" fmla="*/ 246 h 724"/>
                <a:gd name="T36" fmla="*/ 260 w 2366"/>
                <a:gd name="T37" fmla="*/ 180 h 724"/>
                <a:gd name="T38" fmla="*/ 188 w 2366"/>
                <a:gd name="T39" fmla="*/ 186 h 724"/>
                <a:gd name="T40" fmla="*/ 96 w 2366"/>
                <a:gd name="T41" fmla="*/ 259 h 724"/>
                <a:gd name="T42" fmla="*/ 7 w 2366"/>
                <a:gd name="T43" fmla="*/ 355 h 724"/>
                <a:gd name="T44" fmla="*/ 24 w 2366"/>
                <a:gd name="T45" fmla="*/ 362 h 724"/>
                <a:gd name="T46" fmla="*/ 259 w 2366"/>
                <a:gd name="T47" fmla="*/ 32 h 724"/>
                <a:gd name="T48" fmla="*/ 259 w 2366"/>
                <a:gd name="T49" fmla="*/ 12 h 724"/>
                <a:gd name="T50" fmla="*/ 4 w 2366"/>
                <a:gd name="T51" fmla="*/ 362 h 724"/>
                <a:gd name="T52" fmla="*/ 21 w 2366"/>
                <a:gd name="T53" fmla="*/ 369 h 724"/>
                <a:gd name="T54" fmla="*/ 115 w 2366"/>
                <a:gd name="T55" fmla="*/ 268 h 724"/>
                <a:gd name="T56" fmla="*/ 161 w 2366"/>
                <a:gd name="T57" fmla="*/ 229 h 724"/>
                <a:gd name="T58" fmla="*/ 214 w 2366"/>
                <a:gd name="T59" fmla="*/ 196 h 724"/>
                <a:gd name="T60" fmla="*/ 258 w 2366"/>
                <a:gd name="T61" fmla="*/ 203 h 724"/>
                <a:gd name="T62" fmla="*/ 268 w 2366"/>
                <a:gd name="T63" fmla="*/ 255 h 724"/>
                <a:gd name="T64" fmla="*/ 263 w 2366"/>
                <a:gd name="T65" fmla="*/ 383 h 724"/>
                <a:gd name="T66" fmla="*/ 253 w 2366"/>
                <a:gd name="T67" fmla="*/ 624 h 724"/>
                <a:gd name="T68" fmla="*/ 283 w 2366"/>
                <a:gd name="T69" fmla="*/ 705 h 724"/>
                <a:gd name="T70" fmla="*/ 399 w 2366"/>
                <a:gd name="T71" fmla="*/ 716 h 724"/>
                <a:gd name="T72" fmla="*/ 1571 w 2366"/>
                <a:gd name="T73" fmla="*/ 719 h 724"/>
                <a:gd name="T74" fmla="*/ 2160 w 2366"/>
                <a:gd name="T75" fmla="*/ 721 h 724"/>
                <a:gd name="T76" fmla="*/ 2232 w 2366"/>
                <a:gd name="T77" fmla="*/ 721 h 724"/>
                <a:gd name="T78" fmla="*/ 2303 w 2366"/>
                <a:gd name="T79" fmla="*/ 721 h 724"/>
                <a:gd name="T80" fmla="*/ 2343 w 2366"/>
                <a:gd name="T81" fmla="*/ 648 h 724"/>
                <a:gd name="T82" fmla="*/ 2353 w 2366"/>
                <a:gd name="T83" fmla="*/ 355 h 724"/>
                <a:gd name="T84" fmla="*/ 2357 w 2366"/>
                <a:gd name="T85" fmla="*/ 212 h 724"/>
                <a:gd name="T86" fmla="*/ 2355 w 2366"/>
                <a:gd name="T87" fmla="*/ 86 h 724"/>
                <a:gd name="T88" fmla="*/ 2292 w 2366"/>
                <a:gd name="T89" fmla="*/ 36 h 724"/>
                <a:gd name="T90" fmla="*/ 2152 w 2366"/>
                <a:gd name="T91" fmla="*/ 27 h 724"/>
                <a:gd name="T92" fmla="*/ 1571 w 2366"/>
                <a:gd name="T93" fmla="*/ 8 h 724"/>
                <a:gd name="T94" fmla="*/ 401 w 2366"/>
                <a:gd name="T95" fmla="*/ 10 h 724"/>
                <a:gd name="T96" fmla="*/ 259 w 2366"/>
                <a:gd name="T97" fmla="*/ 12 h 724"/>
                <a:gd name="T98" fmla="*/ 259 w 2366"/>
                <a:gd name="T99" fmla="*/ 32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66" h="724">
                  <a:moveTo>
                    <a:pt x="259" y="32"/>
                  </a:moveTo>
                  <a:cubicBezTo>
                    <a:pt x="638" y="26"/>
                    <a:pt x="1018" y="21"/>
                    <a:pt x="1397" y="25"/>
                  </a:cubicBezTo>
                  <a:cubicBezTo>
                    <a:pt x="1587" y="27"/>
                    <a:pt x="1777" y="31"/>
                    <a:pt x="1966" y="39"/>
                  </a:cubicBezTo>
                  <a:cubicBezTo>
                    <a:pt x="2061" y="43"/>
                    <a:pt x="2156" y="47"/>
                    <a:pt x="2250" y="53"/>
                  </a:cubicBezTo>
                  <a:cubicBezTo>
                    <a:pt x="2271" y="54"/>
                    <a:pt x="2297" y="52"/>
                    <a:pt x="2315" y="63"/>
                  </a:cubicBezTo>
                  <a:cubicBezTo>
                    <a:pt x="2334" y="74"/>
                    <a:pt x="2338" y="97"/>
                    <a:pt x="2340" y="117"/>
                  </a:cubicBezTo>
                  <a:cubicBezTo>
                    <a:pt x="2342" y="162"/>
                    <a:pt x="2337" y="207"/>
                    <a:pt x="2336" y="251"/>
                  </a:cubicBezTo>
                  <a:cubicBezTo>
                    <a:pt x="2333" y="347"/>
                    <a:pt x="2330" y="442"/>
                    <a:pt x="2327" y="537"/>
                  </a:cubicBezTo>
                  <a:cubicBezTo>
                    <a:pt x="2325" y="584"/>
                    <a:pt x="2327" y="632"/>
                    <a:pt x="2322" y="678"/>
                  </a:cubicBezTo>
                  <a:cubicBezTo>
                    <a:pt x="2319" y="709"/>
                    <a:pt x="2278" y="701"/>
                    <a:pt x="2256" y="701"/>
                  </a:cubicBezTo>
                  <a:cubicBezTo>
                    <a:pt x="2232" y="701"/>
                    <a:pt x="2208" y="701"/>
                    <a:pt x="2184" y="701"/>
                  </a:cubicBezTo>
                  <a:cubicBezTo>
                    <a:pt x="1993" y="701"/>
                    <a:pt x="1802" y="700"/>
                    <a:pt x="1611" y="700"/>
                  </a:cubicBezTo>
                  <a:cubicBezTo>
                    <a:pt x="1228" y="698"/>
                    <a:pt x="846" y="697"/>
                    <a:pt x="463" y="696"/>
                  </a:cubicBezTo>
                  <a:cubicBezTo>
                    <a:pt x="418" y="696"/>
                    <a:pt x="371" y="699"/>
                    <a:pt x="326" y="696"/>
                  </a:cubicBezTo>
                  <a:cubicBezTo>
                    <a:pt x="303" y="694"/>
                    <a:pt x="281" y="687"/>
                    <a:pt x="275" y="662"/>
                  </a:cubicBezTo>
                  <a:cubicBezTo>
                    <a:pt x="270" y="645"/>
                    <a:pt x="273" y="625"/>
                    <a:pt x="274" y="607"/>
                  </a:cubicBezTo>
                  <a:cubicBezTo>
                    <a:pt x="278" y="528"/>
                    <a:pt x="281" y="449"/>
                    <a:pt x="283" y="369"/>
                  </a:cubicBezTo>
                  <a:cubicBezTo>
                    <a:pt x="285" y="328"/>
                    <a:pt x="286" y="287"/>
                    <a:pt x="288" y="246"/>
                  </a:cubicBezTo>
                  <a:cubicBezTo>
                    <a:pt x="289" y="219"/>
                    <a:pt x="285" y="194"/>
                    <a:pt x="260" y="180"/>
                  </a:cubicBezTo>
                  <a:cubicBezTo>
                    <a:pt x="236" y="168"/>
                    <a:pt x="209" y="173"/>
                    <a:pt x="188" y="186"/>
                  </a:cubicBezTo>
                  <a:cubicBezTo>
                    <a:pt x="155" y="206"/>
                    <a:pt x="124" y="233"/>
                    <a:pt x="96" y="259"/>
                  </a:cubicBezTo>
                  <a:cubicBezTo>
                    <a:pt x="64" y="289"/>
                    <a:pt x="34" y="321"/>
                    <a:pt x="7" y="355"/>
                  </a:cubicBezTo>
                  <a:cubicBezTo>
                    <a:pt x="13" y="358"/>
                    <a:pt x="18" y="360"/>
                    <a:pt x="24" y="362"/>
                  </a:cubicBezTo>
                  <a:cubicBezTo>
                    <a:pt x="21" y="216"/>
                    <a:pt x="90" y="39"/>
                    <a:pt x="259" y="32"/>
                  </a:cubicBezTo>
                  <a:cubicBezTo>
                    <a:pt x="271" y="31"/>
                    <a:pt x="271" y="11"/>
                    <a:pt x="259" y="12"/>
                  </a:cubicBezTo>
                  <a:cubicBezTo>
                    <a:pt x="79" y="20"/>
                    <a:pt x="0" y="204"/>
                    <a:pt x="4" y="362"/>
                  </a:cubicBezTo>
                  <a:cubicBezTo>
                    <a:pt x="4" y="370"/>
                    <a:pt x="15" y="377"/>
                    <a:pt x="21" y="369"/>
                  </a:cubicBezTo>
                  <a:cubicBezTo>
                    <a:pt x="50" y="333"/>
                    <a:pt x="81" y="299"/>
                    <a:pt x="115" y="268"/>
                  </a:cubicBezTo>
                  <a:cubicBezTo>
                    <a:pt x="130" y="255"/>
                    <a:pt x="145" y="242"/>
                    <a:pt x="161" y="229"/>
                  </a:cubicBezTo>
                  <a:cubicBezTo>
                    <a:pt x="177" y="217"/>
                    <a:pt x="195" y="202"/>
                    <a:pt x="214" y="196"/>
                  </a:cubicBezTo>
                  <a:cubicBezTo>
                    <a:pt x="228" y="191"/>
                    <a:pt x="246" y="192"/>
                    <a:pt x="258" y="203"/>
                  </a:cubicBezTo>
                  <a:cubicBezTo>
                    <a:pt x="272" y="216"/>
                    <a:pt x="268" y="238"/>
                    <a:pt x="268" y="255"/>
                  </a:cubicBezTo>
                  <a:cubicBezTo>
                    <a:pt x="266" y="298"/>
                    <a:pt x="264" y="341"/>
                    <a:pt x="263" y="383"/>
                  </a:cubicBezTo>
                  <a:cubicBezTo>
                    <a:pt x="260" y="464"/>
                    <a:pt x="257" y="544"/>
                    <a:pt x="253" y="624"/>
                  </a:cubicBezTo>
                  <a:cubicBezTo>
                    <a:pt x="251" y="654"/>
                    <a:pt x="253" y="688"/>
                    <a:pt x="283" y="705"/>
                  </a:cubicBezTo>
                  <a:cubicBezTo>
                    <a:pt x="315" y="724"/>
                    <a:pt x="363" y="716"/>
                    <a:pt x="399" y="716"/>
                  </a:cubicBezTo>
                  <a:cubicBezTo>
                    <a:pt x="790" y="717"/>
                    <a:pt x="1180" y="718"/>
                    <a:pt x="1571" y="719"/>
                  </a:cubicBezTo>
                  <a:cubicBezTo>
                    <a:pt x="1767" y="720"/>
                    <a:pt x="1964" y="720"/>
                    <a:pt x="2160" y="721"/>
                  </a:cubicBezTo>
                  <a:cubicBezTo>
                    <a:pt x="2184" y="721"/>
                    <a:pt x="2208" y="721"/>
                    <a:pt x="2232" y="721"/>
                  </a:cubicBezTo>
                  <a:cubicBezTo>
                    <a:pt x="2255" y="721"/>
                    <a:pt x="2280" y="723"/>
                    <a:pt x="2303" y="721"/>
                  </a:cubicBezTo>
                  <a:cubicBezTo>
                    <a:pt x="2343" y="716"/>
                    <a:pt x="2342" y="681"/>
                    <a:pt x="2343" y="648"/>
                  </a:cubicBezTo>
                  <a:cubicBezTo>
                    <a:pt x="2346" y="550"/>
                    <a:pt x="2349" y="452"/>
                    <a:pt x="2353" y="355"/>
                  </a:cubicBezTo>
                  <a:cubicBezTo>
                    <a:pt x="2354" y="307"/>
                    <a:pt x="2356" y="259"/>
                    <a:pt x="2357" y="212"/>
                  </a:cubicBezTo>
                  <a:cubicBezTo>
                    <a:pt x="2359" y="172"/>
                    <a:pt x="2366" y="125"/>
                    <a:pt x="2355" y="86"/>
                  </a:cubicBezTo>
                  <a:cubicBezTo>
                    <a:pt x="2346" y="56"/>
                    <a:pt x="2323" y="40"/>
                    <a:pt x="2292" y="36"/>
                  </a:cubicBezTo>
                  <a:cubicBezTo>
                    <a:pt x="2246" y="30"/>
                    <a:pt x="2198" y="30"/>
                    <a:pt x="2152" y="27"/>
                  </a:cubicBezTo>
                  <a:cubicBezTo>
                    <a:pt x="1958" y="17"/>
                    <a:pt x="1765" y="11"/>
                    <a:pt x="1571" y="8"/>
                  </a:cubicBezTo>
                  <a:cubicBezTo>
                    <a:pt x="1181" y="0"/>
                    <a:pt x="791" y="4"/>
                    <a:pt x="401" y="10"/>
                  </a:cubicBezTo>
                  <a:cubicBezTo>
                    <a:pt x="353" y="10"/>
                    <a:pt x="306" y="11"/>
                    <a:pt x="259" y="12"/>
                  </a:cubicBezTo>
                  <a:cubicBezTo>
                    <a:pt x="246" y="12"/>
                    <a:pt x="246" y="32"/>
                    <a:pt x="259" y="32"/>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0">
              <a:extLst>
                <a:ext uri="{FF2B5EF4-FFF2-40B4-BE49-F238E27FC236}">
                  <a16:creationId xmlns:a16="http://schemas.microsoft.com/office/drawing/2014/main" id="{79F7644E-B455-458F-A163-8A0DE857A867}"/>
                </a:ext>
              </a:extLst>
            </p:cNvPr>
            <p:cNvSpPr>
              <a:spLocks/>
            </p:cNvSpPr>
            <p:nvPr/>
          </p:nvSpPr>
          <p:spPr bwMode="auto">
            <a:xfrm>
              <a:off x="4432301" y="4783138"/>
              <a:ext cx="776288" cy="739775"/>
            </a:xfrm>
            <a:custGeom>
              <a:avLst/>
              <a:gdLst>
                <a:gd name="T0" fmla="*/ 470 w 490"/>
                <a:gd name="T1" fmla="*/ 13 h 466"/>
                <a:gd name="T2" fmla="*/ 463 w 490"/>
                <a:gd name="T3" fmla="*/ 227 h 466"/>
                <a:gd name="T4" fmla="*/ 459 w 490"/>
                <a:gd name="T5" fmla="*/ 334 h 466"/>
                <a:gd name="T6" fmla="*/ 458 w 490"/>
                <a:gd name="T7" fmla="*/ 385 h 466"/>
                <a:gd name="T8" fmla="*/ 434 w 490"/>
                <a:gd name="T9" fmla="*/ 438 h 466"/>
                <a:gd name="T10" fmla="*/ 336 w 490"/>
                <a:gd name="T11" fmla="*/ 438 h 466"/>
                <a:gd name="T12" fmla="*/ 226 w 490"/>
                <a:gd name="T13" fmla="*/ 438 h 466"/>
                <a:gd name="T14" fmla="*/ 13 w 490"/>
                <a:gd name="T15" fmla="*/ 437 h 466"/>
                <a:gd name="T16" fmla="*/ 13 w 490"/>
                <a:gd name="T17" fmla="*/ 457 h 466"/>
                <a:gd name="T18" fmla="*/ 249 w 490"/>
                <a:gd name="T19" fmla="*/ 458 h 466"/>
                <a:gd name="T20" fmla="*/ 368 w 490"/>
                <a:gd name="T21" fmla="*/ 458 h 466"/>
                <a:gd name="T22" fmla="*/ 461 w 490"/>
                <a:gd name="T23" fmla="*/ 450 h 466"/>
                <a:gd name="T24" fmla="*/ 478 w 490"/>
                <a:gd name="T25" fmla="*/ 369 h 466"/>
                <a:gd name="T26" fmla="*/ 482 w 490"/>
                <a:gd name="T27" fmla="*/ 251 h 466"/>
                <a:gd name="T28" fmla="*/ 490 w 490"/>
                <a:gd name="T29" fmla="*/ 13 h 466"/>
                <a:gd name="T30" fmla="*/ 470 w 490"/>
                <a:gd name="T31" fmla="*/ 13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0" h="466">
                  <a:moveTo>
                    <a:pt x="470" y="13"/>
                  </a:moveTo>
                  <a:cubicBezTo>
                    <a:pt x="468" y="84"/>
                    <a:pt x="465" y="155"/>
                    <a:pt x="463" y="227"/>
                  </a:cubicBezTo>
                  <a:cubicBezTo>
                    <a:pt x="462" y="262"/>
                    <a:pt x="461" y="298"/>
                    <a:pt x="459" y="334"/>
                  </a:cubicBezTo>
                  <a:cubicBezTo>
                    <a:pt x="459" y="351"/>
                    <a:pt x="458" y="368"/>
                    <a:pt x="458" y="385"/>
                  </a:cubicBezTo>
                  <a:cubicBezTo>
                    <a:pt x="457" y="405"/>
                    <a:pt x="462" y="435"/>
                    <a:pt x="434" y="438"/>
                  </a:cubicBezTo>
                  <a:cubicBezTo>
                    <a:pt x="402" y="442"/>
                    <a:pt x="368" y="438"/>
                    <a:pt x="336" y="438"/>
                  </a:cubicBezTo>
                  <a:cubicBezTo>
                    <a:pt x="299" y="438"/>
                    <a:pt x="262" y="438"/>
                    <a:pt x="226" y="438"/>
                  </a:cubicBezTo>
                  <a:cubicBezTo>
                    <a:pt x="155" y="438"/>
                    <a:pt x="84" y="437"/>
                    <a:pt x="13" y="437"/>
                  </a:cubicBezTo>
                  <a:cubicBezTo>
                    <a:pt x="0" y="437"/>
                    <a:pt x="0" y="457"/>
                    <a:pt x="13" y="457"/>
                  </a:cubicBezTo>
                  <a:cubicBezTo>
                    <a:pt x="92" y="457"/>
                    <a:pt x="170" y="458"/>
                    <a:pt x="249" y="458"/>
                  </a:cubicBezTo>
                  <a:cubicBezTo>
                    <a:pt x="289" y="458"/>
                    <a:pt x="328" y="458"/>
                    <a:pt x="368" y="458"/>
                  </a:cubicBezTo>
                  <a:cubicBezTo>
                    <a:pt x="394" y="458"/>
                    <a:pt x="437" y="466"/>
                    <a:pt x="461" y="450"/>
                  </a:cubicBezTo>
                  <a:cubicBezTo>
                    <a:pt x="484" y="434"/>
                    <a:pt x="478" y="393"/>
                    <a:pt x="478" y="369"/>
                  </a:cubicBezTo>
                  <a:cubicBezTo>
                    <a:pt x="480" y="330"/>
                    <a:pt x="481" y="290"/>
                    <a:pt x="482" y="251"/>
                  </a:cubicBezTo>
                  <a:cubicBezTo>
                    <a:pt x="485" y="171"/>
                    <a:pt x="487" y="92"/>
                    <a:pt x="490" y="13"/>
                  </a:cubicBezTo>
                  <a:cubicBezTo>
                    <a:pt x="490" y="0"/>
                    <a:pt x="470" y="0"/>
                    <a:pt x="470" y="13"/>
                  </a:cubicBezTo>
                  <a:close/>
                </a:path>
              </a:pathLst>
            </a:custGeom>
            <a:grpFill/>
            <a:ln w="9525">
              <a:solidFill>
                <a:srgbClr val="F5879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grpSp>
      <p:sp>
        <p:nvSpPr>
          <p:cNvPr id="9" name="TextBox 8">
            <a:extLst>
              <a:ext uri="{FF2B5EF4-FFF2-40B4-BE49-F238E27FC236}">
                <a16:creationId xmlns:a16="http://schemas.microsoft.com/office/drawing/2014/main" id="{42C0D236-15A9-9F39-746D-687FC18744E1}"/>
              </a:ext>
            </a:extLst>
          </p:cNvPr>
          <p:cNvSpPr txBox="1"/>
          <p:nvPr/>
        </p:nvSpPr>
        <p:spPr>
          <a:xfrm>
            <a:off x="2066925" y="1466850"/>
            <a:ext cx="8439150" cy="3970318"/>
          </a:xfrm>
          <a:prstGeom prst="rect">
            <a:avLst/>
          </a:prstGeom>
          <a:noFill/>
        </p:spPr>
        <p:txBody>
          <a:bodyPr wrap="square" rtlCol="0">
            <a:spAutoFit/>
          </a:bodyPr>
          <a:lstStyle/>
          <a:p>
            <a:pPr algn="just" rtl="0">
              <a:spcBef>
                <a:spcPts val="0"/>
              </a:spcBef>
              <a:spcAft>
                <a:spcPts val="500"/>
              </a:spcAft>
            </a:pPr>
            <a:r>
              <a:rPr lang="vi-VN" sz="3600" b="1" i="0" u="none" strike="noStrike" dirty="0">
                <a:solidFill>
                  <a:srgbClr val="002060"/>
                </a:solidFill>
                <a:effectLst/>
                <a:latin typeface="Calibri" panose="020F0502020204030204" pitchFamily="34" charset="0"/>
                <a:cs typeface="Calibri" panose="020F0502020204030204" pitchFamily="34" charset="0"/>
              </a:rPr>
              <a:t>Thực vật có khả năng tổng hợp chất dinh dưỡng từ khí các-bô-níc, nước và chất khoáng dưới tác dụng của ánh sáng mặt trời. Nhưng động vật và con người không thể tự tổng hợp chất dinh dưỡng như thực vật mà phải lấy thức ăn từ thực vật và động vật khác.</a:t>
            </a:r>
            <a:endParaRPr lang="vi-VN" sz="3600" b="1"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1883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A picture containing text&#10;&#10;Description automatically generated">
            <a:extLst>
              <a:ext uri="{FF2B5EF4-FFF2-40B4-BE49-F238E27FC236}">
                <a16:creationId xmlns:a16="http://schemas.microsoft.com/office/drawing/2014/main" id="{0723A93D-34D2-40D9-BC40-8B9040A312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633"/>
          <a:stretch/>
        </p:blipFill>
        <p:spPr>
          <a:xfrm>
            <a:off x="0" y="-50895"/>
            <a:ext cx="12191980" cy="6865943"/>
          </a:xfrm>
          <a:custGeom>
            <a:avLst/>
            <a:gdLst/>
            <a:ahLst/>
            <a:cxnLst/>
            <a:rect l="l" t="t" r="r" b="b"/>
            <a:pathLst>
              <a:path w="12192000" h="6857681">
                <a:moveTo>
                  <a:pt x="0" y="0"/>
                </a:moveTo>
                <a:lnTo>
                  <a:pt x="6033794" y="0"/>
                </a:lnTo>
                <a:lnTo>
                  <a:pt x="6104632" y="17448"/>
                </a:lnTo>
                <a:cubicBezTo>
                  <a:pt x="6167597" y="23966"/>
                  <a:pt x="6148747" y="27214"/>
                  <a:pt x="6198111" y="26888"/>
                </a:cubicBezTo>
                <a:cubicBezTo>
                  <a:pt x="6203032" y="26525"/>
                  <a:pt x="6212450" y="35708"/>
                  <a:pt x="6231511" y="33431"/>
                </a:cubicBezTo>
                <a:cubicBezTo>
                  <a:pt x="6261681" y="37362"/>
                  <a:pt x="6245025" y="48416"/>
                  <a:pt x="6283668" y="52056"/>
                </a:cubicBezTo>
                <a:cubicBezTo>
                  <a:pt x="6280095" y="55478"/>
                  <a:pt x="6317954" y="53783"/>
                  <a:pt x="6321602" y="65933"/>
                </a:cubicBezTo>
                <a:cubicBezTo>
                  <a:pt x="6338020" y="69803"/>
                  <a:pt x="6363241" y="73066"/>
                  <a:pt x="6382175" y="75274"/>
                </a:cubicBezTo>
                <a:cubicBezTo>
                  <a:pt x="6410543" y="81224"/>
                  <a:pt x="6424665" y="87641"/>
                  <a:pt x="6428857" y="91880"/>
                </a:cubicBezTo>
                <a:cubicBezTo>
                  <a:pt x="6457257" y="98611"/>
                  <a:pt x="6454186" y="99822"/>
                  <a:pt x="6491478" y="114104"/>
                </a:cubicBezTo>
                <a:cubicBezTo>
                  <a:pt x="6513363" y="108974"/>
                  <a:pt x="6532168" y="120070"/>
                  <a:pt x="6541328" y="130204"/>
                </a:cubicBezTo>
                <a:cubicBezTo>
                  <a:pt x="6566101" y="139804"/>
                  <a:pt x="6619910" y="162727"/>
                  <a:pt x="6655300" y="165762"/>
                </a:cubicBezTo>
                <a:cubicBezTo>
                  <a:pt x="6709422" y="165032"/>
                  <a:pt x="6694278" y="176304"/>
                  <a:pt x="6718357" y="184874"/>
                </a:cubicBezTo>
                <a:cubicBezTo>
                  <a:pt x="6737101" y="195527"/>
                  <a:pt x="6734493" y="186329"/>
                  <a:pt x="6754054" y="199796"/>
                </a:cubicBezTo>
                <a:lnTo>
                  <a:pt x="6790284" y="215417"/>
                </a:lnTo>
                <a:lnTo>
                  <a:pt x="6833979" y="239878"/>
                </a:lnTo>
                <a:lnTo>
                  <a:pt x="6843981" y="246602"/>
                </a:lnTo>
                <a:cubicBezTo>
                  <a:pt x="6849111" y="246626"/>
                  <a:pt x="6852366" y="247045"/>
                  <a:pt x="6854445" y="247782"/>
                </a:cubicBezTo>
                <a:cubicBezTo>
                  <a:pt x="6854496" y="247881"/>
                  <a:pt x="6854549" y="247980"/>
                  <a:pt x="6854600" y="248079"/>
                </a:cubicBezTo>
                <a:lnTo>
                  <a:pt x="6869364" y="251040"/>
                </a:lnTo>
                <a:cubicBezTo>
                  <a:pt x="6886479" y="251404"/>
                  <a:pt x="6920818" y="277370"/>
                  <a:pt x="6937072" y="276678"/>
                </a:cubicBezTo>
                <a:cubicBezTo>
                  <a:pt x="6944247" y="293133"/>
                  <a:pt x="6941053" y="265766"/>
                  <a:pt x="6968404" y="280704"/>
                </a:cubicBezTo>
                <a:cubicBezTo>
                  <a:pt x="6980596" y="282696"/>
                  <a:pt x="6985722" y="284716"/>
                  <a:pt x="6995938" y="286247"/>
                </a:cubicBezTo>
                <a:cubicBezTo>
                  <a:pt x="6996079" y="286667"/>
                  <a:pt x="7029560" y="289467"/>
                  <a:pt x="7029701" y="289887"/>
                </a:cubicBezTo>
                <a:lnTo>
                  <a:pt x="7054104" y="293980"/>
                </a:lnTo>
                <a:lnTo>
                  <a:pt x="7059678" y="296051"/>
                </a:lnTo>
                <a:lnTo>
                  <a:pt x="7092167" y="292851"/>
                </a:lnTo>
                <a:lnTo>
                  <a:pt x="7108387" y="292672"/>
                </a:lnTo>
                <a:lnTo>
                  <a:pt x="7114139" y="289579"/>
                </a:lnTo>
                <a:cubicBezTo>
                  <a:pt x="7119705" y="287930"/>
                  <a:pt x="7126840" y="287741"/>
                  <a:pt x="7137488" y="290860"/>
                </a:cubicBezTo>
                <a:lnTo>
                  <a:pt x="7139729" y="292153"/>
                </a:lnTo>
                <a:lnTo>
                  <a:pt x="7172532" y="286561"/>
                </a:lnTo>
                <a:cubicBezTo>
                  <a:pt x="7179544" y="284784"/>
                  <a:pt x="7207552" y="294171"/>
                  <a:pt x="7213458" y="290616"/>
                </a:cubicBezTo>
                <a:cubicBezTo>
                  <a:pt x="7269364" y="295457"/>
                  <a:pt x="7303569" y="278925"/>
                  <a:pt x="7371827" y="290351"/>
                </a:cubicBezTo>
                <a:cubicBezTo>
                  <a:pt x="7417519" y="294938"/>
                  <a:pt x="7443196" y="294841"/>
                  <a:pt x="7472683" y="298450"/>
                </a:cubicBezTo>
                <a:cubicBezTo>
                  <a:pt x="7502170" y="302059"/>
                  <a:pt x="7529752" y="308462"/>
                  <a:pt x="7548749" y="312007"/>
                </a:cubicBezTo>
                <a:cubicBezTo>
                  <a:pt x="7567746" y="315552"/>
                  <a:pt x="7562619" y="317217"/>
                  <a:pt x="7586664" y="319723"/>
                </a:cubicBezTo>
                <a:cubicBezTo>
                  <a:pt x="7610709" y="322229"/>
                  <a:pt x="7669675" y="320322"/>
                  <a:pt x="7693021" y="327043"/>
                </a:cubicBezTo>
                <a:cubicBezTo>
                  <a:pt x="7718238" y="326359"/>
                  <a:pt x="7721537" y="337391"/>
                  <a:pt x="7735314" y="336075"/>
                </a:cubicBezTo>
                <a:cubicBezTo>
                  <a:pt x="7806549" y="352546"/>
                  <a:pt x="7865892" y="349618"/>
                  <a:pt x="7952583" y="346950"/>
                </a:cubicBezTo>
                <a:cubicBezTo>
                  <a:pt x="8009730" y="351831"/>
                  <a:pt x="8008698" y="354607"/>
                  <a:pt x="8033745" y="357420"/>
                </a:cubicBezTo>
                <a:cubicBezTo>
                  <a:pt x="8041390" y="360247"/>
                  <a:pt x="8045181" y="350414"/>
                  <a:pt x="8052068" y="354306"/>
                </a:cubicBezTo>
                <a:lnTo>
                  <a:pt x="8087434" y="359505"/>
                </a:lnTo>
                <a:lnTo>
                  <a:pt x="8113399" y="369645"/>
                </a:lnTo>
                <a:lnTo>
                  <a:pt x="8137804" y="376078"/>
                </a:lnTo>
                <a:lnTo>
                  <a:pt x="8167138" y="378809"/>
                </a:lnTo>
                <a:cubicBezTo>
                  <a:pt x="8176124" y="381225"/>
                  <a:pt x="8176713" y="389019"/>
                  <a:pt x="8188557" y="388892"/>
                </a:cubicBezTo>
                <a:cubicBezTo>
                  <a:pt x="8224517" y="394064"/>
                  <a:pt x="8289287" y="398547"/>
                  <a:pt x="8338182" y="404244"/>
                </a:cubicBezTo>
                <a:cubicBezTo>
                  <a:pt x="8362404" y="400849"/>
                  <a:pt x="8397142" y="407351"/>
                  <a:pt x="8407187" y="417040"/>
                </a:cubicBezTo>
                <a:cubicBezTo>
                  <a:pt x="8419182" y="419735"/>
                  <a:pt x="8448098" y="419784"/>
                  <a:pt x="8459765" y="417876"/>
                </a:cubicBezTo>
                <a:cubicBezTo>
                  <a:pt x="8470121" y="418155"/>
                  <a:pt x="8471999" y="421843"/>
                  <a:pt x="8485759" y="423277"/>
                </a:cubicBezTo>
                <a:cubicBezTo>
                  <a:pt x="8500778" y="426656"/>
                  <a:pt x="8533354" y="442668"/>
                  <a:pt x="8547497" y="447675"/>
                </a:cubicBezTo>
                <a:cubicBezTo>
                  <a:pt x="8561640" y="452682"/>
                  <a:pt x="8547256" y="447497"/>
                  <a:pt x="8570615" y="453317"/>
                </a:cubicBezTo>
                <a:cubicBezTo>
                  <a:pt x="8578949" y="455301"/>
                  <a:pt x="8577204" y="463036"/>
                  <a:pt x="8595122" y="466725"/>
                </a:cubicBezTo>
                <a:cubicBezTo>
                  <a:pt x="8613041" y="470415"/>
                  <a:pt x="8653176" y="474680"/>
                  <a:pt x="8678126" y="475454"/>
                </a:cubicBezTo>
                <a:cubicBezTo>
                  <a:pt x="8706000" y="462935"/>
                  <a:pt x="8696233" y="479979"/>
                  <a:pt x="8747203" y="464224"/>
                </a:cubicBezTo>
                <a:cubicBezTo>
                  <a:pt x="8748514" y="466239"/>
                  <a:pt x="8769343" y="465372"/>
                  <a:pt x="8790692" y="466720"/>
                </a:cubicBezTo>
                <a:cubicBezTo>
                  <a:pt x="8812041" y="468068"/>
                  <a:pt x="8857501" y="479363"/>
                  <a:pt x="8875298" y="472310"/>
                </a:cubicBezTo>
                <a:lnTo>
                  <a:pt x="9032306" y="471571"/>
                </a:lnTo>
                <a:lnTo>
                  <a:pt x="9122435" y="483407"/>
                </a:lnTo>
                <a:cubicBezTo>
                  <a:pt x="9153775" y="485302"/>
                  <a:pt x="9159039" y="493942"/>
                  <a:pt x="9179171" y="490552"/>
                </a:cubicBezTo>
                <a:cubicBezTo>
                  <a:pt x="9213108" y="492737"/>
                  <a:pt x="9191622" y="508779"/>
                  <a:pt x="9230778" y="495862"/>
                </a:cubicBezTo>
                <a:cubicBezTo>
                  <a:pt x="9220076" y="509598"/>
                  <a:pt x="9249178" y="492136"/>
                  <a:pt x="9269314" y="503195"/>
                </a:cubicBezTo>
                <a:cubicBezTo>
                  <a:pt x="9297556" y="495041"/>
                  <a:pt x="9326591" y="505312"/>
                  <a:pt x="9343734" y="506508"/>
                </a:cubicBezTo>
                <a:cubicBezTo>
                  <a:pt x="9360877" y="507704"/>
                  <a:pt x="9347612" y="511465"/>
                  <a:pt x="9372172" y="510372"/>
                </a:cubicBezTo>
                <a:lnTo>
                  <a:pt x="9406856" y="515908"/>
                </a:lnTo>
                <a:cubicBezTo>
                  <a:pt x="9405045" y="511337"/>
                  <a:pt x="9410063" y="512684"/>
                  <a:pt x="9423824" y="513399"/>
                </a:cubicBezTo>
                <a:lnTo>
                  <a:pt x="9460782" y="509325"/>
                </a:lnTo>
                <a:lnTo>
                  <a:pt x="9486144" y="513434"/>
                </a:lnTo>
                <a:cubicBezTo>
                  <a:pt x="9489544" y="513295"/>
                  <a:pt x="9513720" y="508821"/>
                  <a:pt x="9513235" y="505310"/>
                </a:cubicBezTo>
                <a:cubicBezTo>
                  <a:pt x="9539685" y="520038"/>
                  <a:pt x="9542332" y="510786"/>
                  <a:pt x="9569455" y="507032"/>
                </a:cubicBezTo>
                <a:cubicBezTo>
                  <a:pt x="9592710" y="508415"/>
                  <a:pt x="9572665" y="508880"/>
                  <a:pt x="9628861" y="510620"/>
                </a:cubicBezTo>
                <a:cubicBezTo>
                  <a:pt x="9650737" y="526789"/>
                  <a:pt x="9635011" y="498901"/>
                  <a:pt x="9677951" y="521543"/>
                </a:cubicBezTo>
                <a:cubicBezTo>
                  <a:pt x="9680053" y="519778"/>
                  <a:pt x="9706563" y="521397"/>
                  <a:pt x="9720438" y="523172"/>
                </a:cubicBezTo>
                <a:cubicBezTo>
                  <a:pt x="9734313" y="524947"/>
                  <a:pt x="9746849" y="522784"/>
                  <a:pt x="9761204" y="532196"/>
                </a:cubicBezTo>
                <a:cubicBezTo>
                  <a:pt x="9771692" y="535091"/>
                  <a:pt x="9752949" y="530854"/>
                  <a:pt x="9785747" y="535781"/>
                </a:cubicBezTo>
                <a:cubicBezTo>
                  <a:pt x="9818545" y="540708"/>
                  <a:pt x="9925449" y="557390"/>
                  <a:pt x="9957993" y="561756"/>
                </a:cubicBezTo>
                <a:cubicBezTo>
                  <a:pt x="9990537" y="566122"/>
                  <a:pt x="9967648" y="568686"/>
                  <a:pt x="9981009" y="569119"/>
                </a:cubicBezTo>
                <a:cubicBezTo>
                  <a:pt x="9994370" y="569552"/>
                  <a:pt x="10023139" y="562486"/>
                  <a:pt x="10038159" y="564356"/>
                </a:cubicBezTo>
                <a:cubicBezTo>
                  <a:pt x="10057015" y="566262"/>
                  <a:pt x="10059811" y="573563"/>
                  <a:pt x="10071129" y="573194"/>
                </a:cubicBezTo>
                <a:cubicBezTo>
                  <a:pt x="10081593" y="562977"/>
                  <a:pt x="10092704" y="563090"/>
                  <a:pt x="10110830" y="569286"/>
                </a:cubicBezTo>
                <a:cubicBezTo>
                  <a:pt x="10144643" y="572070"/>
                  <a:pt x="10144670" y="561560"/>
                  <a:pt x="10177323" y="563075"/>
                </a:cubicBezTo>
                <a:cubicBezTo>
                  <a:pt x="10191652" y="562496"/>
                  <a:pt x="10199318" y="565790"/>
                  <a:pt x="10223224" y="562516"/>
                </a:cubicBezTo>
                <a:cubicBezTo>
                  <a:pt x="10240245" y="563214"/>
                  <a:pt x="10274444" y="564970"/>
                  <a:pt x="10297489" y="554688"/>
                </a:cubicBezTo>
                <a:cubicBezTo>
                  <a:pt x="10322484" y="553379"/>
                  <a:pt x="10304332" y="552915"/>
                  <a:pt x="10331612" y="555505"/>
                </a:cubicBezTo>
                <a:cubicBezTo>
                  <a:pt x="10364938" y="556023"/>
                  <a:pt x="10378810" y="549792"/>
                  <a:pt x="10398068" y="551274"/>
                </a:cubicBezTo>
                <a:cubicBezTo>
                  <a:pt x="10410608" y="547019"/>
                  <a:pt x="10396406" y="552090"/>
                  <a:pt x="10444604" y="546749"/>
                </a:cubicBezTo>
                <a:cubicBezTo>
                  <a:pt x="10463706" y="556208"/>
                  <a:pt x="10480046" y="543272"/>
                  <a:pt x="10496391" y="545310"/>
                </a:cubicBezTo>
                <a:cubicBezTo>
                  <a:pt x="10522313" y="544276"/>
                  <a:pt x="10586025" y="544389"/>
                  <a:pt x="10609659" y="542925"/>
                </a:cubicBezTo>
                <a:cubicBezTo>
                  <a:pt x="10633293" y="541461"/>
                  <a:pt x="10608137" y="539280"/>
                  <a:pt x="10638198" y="536528"/>
                </a:cubicBezTo>
                <a:cubicBezTo>
                  <a:pt x="10693566" y="548777"/>
                  <a:pt x="10724464" y="526732"/>
                  <a:pt x="10780502" y="524034"/>
                </a:cubicBezTo>
                <a:cubicBezTo>
                  <a:pt x="10814519" y="506962"/>
                  <a:pt x="10838626" y="524696"/>
                  <a:pt x="10875821" y="511631"/>
                </a:cubicBezTo>
                <a:cubicBezTo>
                  <a:pt x="10900992" y="507636"/>
                  <a:pt x="10904648" y="511453"/>
                  <a:pt x="10918825" y="509588"/>
                </a:cubicBezTo>
                <a:cubicBezTo>
                  <a:pt x="10933002" y="507723"/>
                  <a:pt x="10948992" y="503227"/>
                  <a:pt x="10960884" y="500440"/>
                </a:cubicBezTo>
                <a:cubicBezTo>
                  <a:pt x="10967249" y="504078"/>
                  <a:pt x="11016720" y="497668"/>
                  <a:pt x="11015578" y="492864"/>
                </a:cubicBezTo>
                <a:cubicBezTo>
                  <a:pt x="11022928" y="494510"/>
                  <a:pt x="11043247" y="500882"/>
                  <a:pt x="11045541" y="493276"/>
                </a:cubicBezTo>
                <a:cubicBezTo>
                  <a:pt x="11083069" y="493195"/>
                  <a:pt x="11104152" y="492128"/>
                  <a:pt x="11136980" y="502266"/>
                </a:cubicBezTo>
                <a:cubicBezTo>
                  <a:pt x="11160311" y="506043"/>
                  <a:pt x="11144016" y="504016"/>
                  <a:pt x="11158537" y="506413"/>
                </a:cubicBezTo>
                <a:cubicBezTo>
                  <a:pt x="11173058" y="508810"/>
                  <a:pt x="11197248" y="504516"/>
                  <a:pt x="11220930" y="503946"/>
                </a:cubicBezTo>
                <a:cubicBezTo>
                  <a:pt x="11244941" y="504078"/>
                  <a:pt x="11272916" y="508160"/>
                  <a:pt x="11290697" y="509588"/>
                </a:cubicBezTo>
                <a:cubicBezTo>
                  <a:pt x="11308478" y="511016"/>
                  <a:pt x="11312720" y="510673"/>
                  <a:pt x="11327615" y="512515"/>
                </a:cubicBezTo>
                <a:cubicBezTo>
                  <a:pt x="11352471" y="509065"/>
                  <a:pt x="11373358" y="510883"/>
                  <a:pt x="11391973" y="518258"/>
                </a:cubicBezTo>
                <a:cubicBezTo>
                  <a:pt x="11406458" y="520151"/>
                  <a:pt x="11399034" y="524460"/>
                  <a:pt x="11409760" y="526257"/>
                </a:cubicBezTo>
                <a:cubicBezTo>
                  <a:pt x="11420486" y="528054"/>
                  <a:pt x="11427325" y="519930"/>
                  <a:pt x="11456330" y="521896"/>
                </a:cubicBezTo>
                <a:cubicBezTo>
                  <a:pt x="11466649" y="522293"/>
                  <a:pt x="11466304" y="529914"/>
                  <a:pt x="11488341" y="531019"/>
                </a:cubicBezTo>
                <a:cubicBezTo>
                  <a:pt x="11510378" y="532124"/>
                  <a:pt x="11598983" y="536881"/>
                  <a:pt x="11631415" y="538053"/>
                </a:cubicBezTo>
                <a:cubicBezTo>
                  <a:pt x="11663847" y="539225"/>
                  <a:pt x="11650717" y="536007"/>
                  <a:pt x="11666264" y="535672"/>
                </a:cubicBezTo>
                <a:cubicBezTo>
                  <a:pt x="11681811" y="535337"/>
                  <a:pt x="11700204" y="526934"/>
                  <a:pt x="11724698" y="536041"/>
                </a:cubicBezTo>
                <a:cubicBezTo>
                  <a:pt x="11743020" y="531196"/>
                  <a:pt x="11743491" y="542315"/>
                  <a:pt x="11763807" y="545183"/>
                </a:cubicBezTo>
                <a:cubicBezTo>
                  <a:pt x="11775016" y="549241"/>
                  <a:pt x="11789046" y="548064"/>
                  <a:pt x="11798300" y="550863"/>
                </a:cubicBezTo>
                <a:cubicBezTo>
                  <a:pt x="11807554" y="553662"/>
                  <a:pt x="11814870" y="554166"/>
                  <a:pt x="11821716" y="557213"/>
                </a:cubicBezTo>
                <a:cubicBezTo>
                  <a:pt x="11828562" y="560260"/>
                  <a:pt x="11830643" y="566367"/>
                  <a:pt x="11839374" y="569145"/>
                </a:cubicBezTo>
                <a:cubicBezTo>
                  <a:pt x="11848105" y="571923"/>
                  <a:pt x="11861759" y="576813"/>
                  <a:pt x="11871722" y="578644"/>
                </a:cubicBezTo>
                <a:cubicBezTo>
                  <a:pt x="11881685" y="580475"/>
                  <a:pt x="11880173" y="577641"/>
                  <a:pt x="11899154" y="580133"/>
                </a:cubicBezTo>
                <a:cubicBezTo>
                  <a:pt x="11930093" y="585454"/>
                  <a:pt x="11957956" y="589309"/>
                  <a:pt x="11992753" y="588833"/>
                </a:cubicBezTo>
                <a:cubicBezTo>
                  <a:pt x="11999276" y="598540"/>
                  <a:pt x="12009663" y="594134"/>
                  <a:pt x="12023554" y="588997"/>
                </a:cubicBezTo>
                <a:cubicBezTo>
                  <a:pt x="12049522" y="596077"/>
                  <a:pt x="12093380" y="601562"/>
                  <a:pt x="12137802" y="617391"/>
                </a:cubicBezTo>
                <a:cubicBezTo>
                  <a:pt x="12156710" y="627093"/>
                  <a:pt x="12160884" y="628759"/>
                  <a:pt x="12174434" y="631430"/>
                </a:cubicBezTo>
                <a:lnTo>
                  <a:pt x="12192000" y="634770"/>
                </a:lnTo>
                <a:lnTo>
                  <a:pt x="12192000" y="6857681"/>
                </a:lnTo>
                <a:lnTo>
                  <a:pt x="9979612" y="6857681"/>
                </a:lnTo>
                <a:lnTo>
                  <a:pt x="9971269" y="6854457"/>
                </a:lnTo>
                <a:cubicBezTo>
                  <a:pt x="9959912" y="6851181"/>
                  <a:pt x="9949163" y="6849764"/>
                  <a:pt x="9939502" y="6851921"/>
                </a:cubicBezTo>
                <a:cubicBezTo>
                  <a:pt x="9891606" y="6835635"/>
                  <a:pt x="9864404" y="6844006"/>
                  <a:pt x="9834453" y="6832151"/>
                </a:cubicBezTo>
                <a:cubicBezTo>
                  <a:pt x="9804501" y="6820296"/>
                  <a:pt x="9801374" y="6798259"/>
                  <a:pt x="9759795" y="6780787"/>
                </a:cubicBezTo>
                <a:cubicBezTo>
                  <a:pt x="9718217" y="6763314"/>
                  <a:pt x="9629817" y="6740362"/>
                  <a:pt x="9584980" y="6727313"/>
                </a:cubicBezTo>
                <a:cubicBezTo>
                  <a:pt x="9546420" y="6722010"/>
                  <a:pt x="9530408" y="6725469"/>
                  <a:pt x="9490770" y="6702489"/>
                </a:cubicBezTo>
                <a:cubicBezTo>
                  <a:pt x="9443320" y="6701025"/>
                  <a:pt x="9424336" y="6690023"/>
                  <a:pt x="9380405" y="6676541"/>
                </a:cubicBezTo>
                <a:cubicBezTo>
                  <a:pt x="9335978" y="6675243"/>
                  <a:pt x="9297645" y="6680915"/>
                  <a:pt x="9259939" y="6674414"/>
                </a:cubicBezTo>
                <a:cubicBezTo>
                  <a:pt x="9244772" y="6679394"/>
                  <a:pt x="9230416" y="6681084"/>
                  <a:pt x="9216296" y="6672209"/>
                </a:cubicBezTo>
                <a:cubicBezTo>
                  <a:pt x="9174886" y="6673387"/>
                  <a:pt x="9165078" y="6684906"/>
                  <a:pt x="9138624" y="6674601"/>
                </a:cubicBezTo>
                <a:cubicBezTo>
                  <a:pt x="9108454" y="6672027"/>
                  <a:pt x="9060163" y="6657862"/>
                  <a:pt x="9035273" y="6656766"/>
                </a:cubicBezTo>
                <a:cubicBezTo>
                  <a:pt x="9043993" y="6670577"/>
                  <a:pt x="8988276" y="6655711"/>
                  <a:pt x="8989286" y="6668016"/>
                </a:cubicBezTo>
                <a:cubicBezTo>
                  <a:pt x="8965548" y="6651220"/>
                  <a:pt x="8960144" y="6673151"/>
                  <a:pt x="8932387" y="6668707"/>
                </a:cubicBezTo>
                <a:cubicBezTo>
                  <a:pt x="8918435" y="6662528"/>
                  <a:pt x="8909159" y="6661716"/>
                  <a:pt x="8898375" y="6669282"/>
                </a:cubicBezTo>
                <a:cubicBezTo>
                  <a:pt x="8833747" y="6639096"/>
                  <a:pt x="8863155" y="6669089"/>
                  <a:pt x="8806495" y="6658618"/>
                </a:cubicBezTo>
                <a:cubicBezTo>
                  <a:pt x="8757168" y="6647242"/>
                  <a:pt x="8702613" y="6640665"/>
                  <a:pt x="8650927" y="6611139"/>
                </a:cubicBezTo>
                <a:cubicBezTo>
                  <a:pt x="8640770" y="6602610"/>
                  <a:pt x="8619775" y="6599998"/>
                  <a:pt x="8604033" y="6605300"/>
                </a:cubicBezTo>
                <a:cubicBezTo>
                  <a:pt x="8601324" y="6606213"/>
                  <a:pt x="8598878" y="6607331"/>
                  <a:pt x="8596767" y="6608618"/>
                </a:cubicBezTo>
                <a:cubicBezTo>
                  <a:pt x="8565299" y="6587556"/>
                  <a:pt x="8548876" y="6598771"/>
                  <a:pt x="8533762" y="6584302"/>
                </a:cubicBezTo>
                <a:cubicBezTo>
                  <a:pt x="8487059" y="6579247"/>
                  <a:pt x="8451683" y="6594395"/>
                  <a:pt x="8437660" y="6581725"/>
                </a:cubicBezTo>
                <a:cubicBezTo>
                  <a:pt x="8414209" y="6582991"/>
                  <a:pt x="8383722" y="6598678"/>
                  <a:pt x="8364494" y="6585073"/>
                </a:cubicBezTo>
                <a:cubicBezTo>
                  <a:pt x="8363342" y="6596536"/>
                  <a:pt x="8336540" y="6576888"/>
                  <a:pt x="8323751" y="6584665"/>
                </a:cubicBezTo>
                <a:cubicBezTo>
                  <a:pt x="8314841" y="6591411"/>
                  <a:pt x="8304634" y="6587022"/>
                  <a:pt x="8293791" y="6586903"/>
                </a:cubicBezTo>
                <a:cubicBezTo>
                  <a:pt x="8280721" y="6592424"/>
                  <a:pt x="8232642" y="6585021"/>
                  <a:pt x="8219223" y="6578961"/>
                </a:cubicBezTo>
                <a:cubicBezTo>
                  <a:pt x="8185638" y="6557431"/>
                  <a:pt x="8123924" y="6576522"/>
                  <a:pt x="8096330" y="6560092"/>
                </a:cubicBezTo>
                <a:cubicBezTo>
                  <a:pt x="8087121" y="6557869"/>
                  <a:pt x="8078422" y="6557144"/>
                  <a:pt x="8070086" y="6557355"/>
                </a:cubicBezTo>
                <a:lnTo>
                  <a:pt x="8047207" y="6560092"/>
                </a:lnTo>
                <a:lnTo>
                  <a:pt x="8041620" y="6565163"/>
                </a:lnTo>
                <a:lnTo>
                  <a:pt x="8027134" y="6564473"/>
                </a:lnTo>
                <a:lnTo>
                  <a:pt x="8023214" y="6565355"/>
                </a:lnTo>
                <a:cubicBezTo>
                  <a:pt x="8015729" y="6567060"/>
                  <a:pt x="8008307" y="6568574"/>
                  <a:pt x="8000801" y="6569339"/>
                </a:cubicBezTo>
                <a:cubicBezTo>
                  <a:pt x="8005606" y="6544751"/>
                  <a:pt x="7937754" y="6571777"/>
                  <a:pt x="7954618" y="6551428"/>
                </a:cubicBezTo>
                <a:cubicBezTo>
                  <a:pt x="7914215" y="6551344"/>
                  <a:pt x="7940865" y="6531998"/>
                  <a:pt x="7896427" y="6551123"/>
                </a:cubicBezTo>
                <a:lnTo>
                  <a:pt x="7643090" y="6532163"/>
                </a:lnTo>
                <a:cubicBezTo>
                  <a:pt x="7673996" y="6576436"/>
                  <a:pt x="7562550" y="6494154"/>
                  <a:pt x="7553164" y="6525457"/>
                </a:cubicBezTo>
                <a:cubicBezTo>
                  <a:pt x="7546247" y="6496957"/>
                  <a:pt x="7465610" y="6497391"/>
                  <a:pt x="7421154" y="6476273"/>
                </a:cubicBezTo>
                <a:cubicBezTo>
                  <a:pt x="7361551" y="6472649"/>
                  <a:pt x="7315144" y="6450550"/>
                  <a:pt x="7255968" y="6462166"/>
                </a:cubicBezTo>
                <a:cubicBezTo>
                  <a:pt x="7253251" y="6458417"/>
                  <a:pt x="7249451" y="6455333"/>
                  <a:pt x="7244911" y="6452730"/>
                </a:cubicBezTo>
                <a:lnTo>
                  <a:pt x="7230265" y="6446549"/>
                </a:lnTo>
                <a:lnTo>
                  <a:pt x="7227815" y="6447125"/>
                </a:lnTo>
                <a:cubicBezTo>
                  <a:pt x="7217801" y="6447570"/>
                  <a:pt x="7212312" y="6446146"/>
                  <a:pt x="7208840" y="6443899"/>
                </a:cubicBezTo>
                <a:lnTo>
                  <a:pt x="7205995" y="6440529"/>
                </a:lnTo>
                <a:lnTo>
                  <a:pt x="7193384" y="6437481"/>
                </a:lnTo>
                <a:lnTo>
                  <a:pt x="7169652" y="6429226"/>
                </a:lnTo>
                <a:lnTo>
                  <a:pt x="7164173" y="6429791"/>
                </a:lnTo>
                <a:lnTo>
                  <a:pt x="7126763" y="6420626"/>
                </a:lnTo>
                <a:lnTo>
                  <a:pt x="7125753" y="6421501"/>
                </a:lnTo>
                <a:cubicBezTo>
                  <a:pt x="7122639" y="6423254"/>
                  <a:pt x="7118733" y="6424154"/>
                  <a:pt x="7113057" y="6423293"/>
                </a:cubicBezTo>
                <a:cubicBezTo>
                  <a:pt x="7114552" y="6439288"/>
                  <a:pt x="7106783" y="6428384"/>
                  <a:pt x="7089914" y="6424434"/>
                </a:cubicBezTo>
                <a:cubicBezTo>
                  <a:pt x="7088470" y="6448394"/>
                  <a:pt x="7044915" y="6428308"/>
                  <a:pt x="7030458" y="6439456"/>
                </a:cubicBezTo>
                <a:cubicBezTo>
                  <a:pt x="7018098" y="6436014"/>
                  <a:pt x="7005002" y="6432811"/>
                  <a:pt x="6991398" y="6430012"/>
                </a:cubicBezTo>
                <a:lnTo>
                  <a:pt x="6983250" y="6428652"/>
                </a:lnTo>
                <a:lnTo>
                  <a:pt x="6982969" y="6428851"/>
                </a:lnTo>
                <a:cubicBezTo>
                  <a:pt x="6980946" y="6429033"/>
                  <a:pt x="6978171" y="6428766"/>
                  <a:pt x="6974140" y="6427864"/>
                </a:cubicBezTo>
                <a:lnTo>
                  <a:pt x="6968396" y="6426177"/>
                </a:lnTo>
                <a:lnTo>
                  <a:pt x="6952590" y="6423541"/>
                </a:lnTo>
                <a:lnTo>
                  <a:pt x="6946361" y="6424122"/>
                </a:lnTo>
                <a:lnTo>
                  <a:pt x="6942752" y="6426497"/>
                </a:lnTo>
                <a:lnTo>
                  <a:pt x="6941472" y="6425953"/>
                </a:lnTo>
                <a:cubicBezTo>
                  <a:pt x="6933258" y="6419432"/>
                  <a:pt x="6934084" y="6412085"/>
                  <a:pt x="6907932" y="6428597"/>
                </a:cubicBezTo>
                <a:cubicBezTo>
                  <a:pt x="6887113" y="6416820"/>
                  <a:pt x="6874835" y="6427475"/>
                  <a:pt x="6837100" y="6425985"/>
                </a:cubicBezTo>
                <a:cubicBezTo>
                  <a:pt x="6826990" y="6416391"/>
                  <a:pt x="6813527" y="6417132"/>
                  <a:pt x="6798354" y="6421041"/>
                </a:cubicBezTo>
                <a:cubicBezTo>
                  <a:pt x="6766250" y="6412267"/>
                  <a:pt x="6729955" y="6415375"/>
                  <a:pt x="6690235" y="6411268"/>
                </a:cubicBezTo>
                <a:cubicBezTo>
                  <a:pt x="6654585" y="6395260"/>
                  <a:pt x="6622599" y="6408785"/>
                  <a:pt x="6580197" y="6404322"/>
                </a:cubicBezTo>
                <a:cubicBezTo>
                  <a:pt x="6554864" y="6382418"/>
                  <a:pt x="6541862" y="6413854"/>
                  <a:pt x="6516748" y="6416928"/>
                </a:cubicBezTo>
                <a:lnTo>
                  <a:pt x="6510427" y="6416567"/>
                </a:lnTo>
                <a:lnTo>
                  <a:pt x="6496409" y="6411723"/>
                </a:lnTo>
                <a:lnTo>
                  <a:pt x="6491671" y="6409264"/>
                </a:lnTo>
                <a:cubicBezTo>
                  <a:pt x="6488210" y="6407807"/>
                  <a:pt x="6485652" y="6407144"/>
                  <a:pt x="6483603" y="6407023"/>
                </a:cubicBezTo>
                <a:lnTo>
                  <a:pt x="6483235" y="6407169"/>
                </a:lnTo>
                <a:lnTo>
                  <a:pt x="6476007" y="6404672"/>
                </a:lnTo>
                <a:cubicBezTo>
                  <a:pt x="6464202" y="6399995"/>
                  <a:pt x="6453088" y="6395002"/>
                  <a:pt x="6442802" y="6389891"/>
                </a:cubicBezTo>
                <a:cubicBezTo>
                  <a:pt x="6423332" y="6398448"/>
                  <a:pt x="6390988" y="6372810"/>
                  <a:pt x="6377838" y="6395551"/>
                </a:cubicBezTo>
                <a:cubicBezTo>
                  <a:pt x="6363436" y="6389290"/>
                  <a:pt x="6361258" y="6377704"/>
                  <a:pt x="6354860" y="6393247"/>
                </a:cubicBezTo>
                <a:cubicBezTo>
                  <a:pt x="6349784" y="6391587"/>
                  <a:pt x="6345558" y="6391878"/>
                  <a:pt x="6341683" y="6393098"/>
                </a:cubicBezTo>
                <a:lnTo>
                  <a:pt x="6340276" y="6393789"/>
                </a:lnTo>
                <a:lnTo>
                  <a:pt x="6308531" y="6379516"/>
                </a:lnTo>
                <a:lnTo>
                  <a:pt x="6302948" y="6379253"/>
                </a:lnTo>
                <a:cubicBezTo>
                  <a:pt x="6248814" y="6382108"/>
                  <a:pt x="6205926" y="6362006"/>
                  <a:pt x="6140607" y="6334265"/>
                </a:cubicBezTo>
                <a:cubicBezTo>
                  <a:pt x="6137487" y="6331108"/>
                  <a:pt x="6051161" y="6339116"/>
                  <a:pt x="6050365" y="6335126"/>
                </a:cubicBezTo>
                <a:cubicBezTo>
                  <a:pt x="6006576" y="6331181"/>
                  <a:pt x="6035144" y="6327580"/>
                  <a:pt x="5978838" y="6322018"/>
                </a:cubicBezTo>
                <a:cubicBezTo>
                  <a:pt x="5962530" y="6314338"/>
                  <a:pt x="5894920" y="6289616"/>
                  <a:pt x="5897645" y="6301654"/>
                </a:cubicBezTo>
                <a:lnTo>
                  <a:pt x="5796158" y="6279213"/>
                </a:lnTo>
                <a:lnTo>
                  <a:pt x="5664797" y="6258481"/>
                </a:lnTo>
                <a:lnTo>
                  <a:pt x="5558293" y="6242384"/>
                </a:lnTo>
                <a:lnTo>
                  <a:pt x="5549921" y="6243309"/>
                </a:lnTo>
                <a:lnTo>
                  <a:pt x="5528450" y="6240218"/>
                </a:lnTo>
                <a:lnTo>
                  <a:pt x="5520604" y="6238128"/>
                </a:lnTo>
                <a:cubicBezTo>
                  <a:pt x="5515114" y="6237034"/>
                  <a:pt x="5511354" y="6236750"/>
                  <a:pt x="5508634" y="6237043"/>
                </a:cubicBezTo>
                <a:lnTo>
                  <a:pt x="5508268" y="6237311"/>
                </a:lnTo>
                <a:lnTo>
                  <a:pt x="5497199" y="6235718"/>
                </a:lnTo>
                <a:cubicBezTo>
                  <a:pt x="5478687" y="6232353"/>
                  <a:pt x="5460838" y="6228438"/>
                  <a:pt x="5443971" y="6224189"/>
                </a:cubicBezTo>
                <a:cubicBezTo>
                  <a:pt x="5425088" y="6239333"/>
                  <a:pt x="5365198" y="6213813"/>
                  <a:pt x="5364587" y="6245607"/>
                </a:cubicBezTo>
                <a:cubicBezTo>
                  <a:pt x="5341603" y="6240798"/>
                  <a:pt x="5330518" y="6226543"/>
                  <a:pt x="5333425" y="6247706"/>
                </a:cubicBezTo>
                <a:cubicBezTo>
                  <a:pt x="5325718" y="6246708"/>
                  <a:pt x="5320498" y="6247999"/>
                  <a:pt x="5316391" y="6250403"/>
                </a:cubicBezTo>
                <a:lnTo>
                  <a:pt x="5315083" y="6251588"/>
                </a:lnTo>
                <a:lnTo>
                  <a:pt x="5264093" y="6240388"/>
                </a:lnTo>
                <a:lnTo>
                  <a:pt x="5256734" y="6241276"/>
                </a:lnTo>
                <a:lnTo>
                  <a:pt x="5224251" y="6230935"/>
                </a:lnTo>
                <a:lnTo>
                  <a:pt x="5207068" y="6227214"/>
                </a:lnTo>
                <a:lnTo>
                  <a:pt x="5203042" y="6222819"/>
                </a:lnTo>
                <a:lnTo>
                  <a:pt x="5013633" y="6212104"/>
                </a:lnTo>
                <a:cubicBezTo>
                  <a:pt x="5007363" y="6208771"/>
                  <a:pt x="4867451" y="6189553"/>
                  <a:pt x="4863573" y="6184654"/>
                </a:cubicBezTo>
                <a:lnTo>
                  <a:pt x="4651416" y="6166539"/>
                </a:lnTo>
                <a:cubicBezTo>
                  <a:pt x="4624977" y="6160344"/>
                  <a:pt x="4469364" y="6128170"/>
                  <a:pt x="4481486" y="6142882"/>
                </a:cubicBezTo>
                <a:cubicBezTo>
                  <a:pt x="4405439" y="6106748"/>
                  <a:pt x="4365783" y="6101727"/>
                  <a:pt x="4269331" y="6098123"/>
                </a:cubicBezTo>
                <a:cubicBezTo>
                  <a:pt x="4210440" y="6124597"/>
                  <a:pt x="4245321" y="6098279"/>
                  <a:pt x="4190801" y="6099192"/>
                </a:cubicBezTo>
                <a:cubicBezTo>
                  <a:pt x="4212420" y="6071793"/>
                  <a:pt x="4151268" y="6084104"/>
                  <a:pt x="4127486" y="6076624"/>
                </a:cubicBezTo>
                <a:cubicBezTo>
                  <a:pt x="4117403" y="6077826"/>
                  <a:pt x="4107474" y="6080022"/>
                  <a:pt x="4097468" y="6082472"/>
                </a:cubicBezTo>
                <a:lnTo>
                  <a:pt x="4092230" y="6083737"/>
                </a:lnTo>
                <a:lnTo>
                  <a:pt x="4072646" y="6083192"/>
                </a:lnTo>
                <a:lnTo>
                  <a:pt x="4065392" y="6090055"/>
                </a:lnTo>
                <a:lnTo>
                  <a:pt x="4034674" y="6094262"/>
                </a:lnTo>
                <a:cubicBezTo>
                  <a:pt x="4023438" y="6094753"/>
                  <a:pt x="4011659" y="6094013"/>
                  <a:pt x="3999109" y="6091300"/>
                </a:cubicBezTo>
                <a:cubicBezTo>
                  <a:pt x="3960965" y="6070220"/>
                  <a:pt x="3878759" y="6097089"/>
                  <a:pt x="3832245" y="6069403"/>
                </a:cubicBezTo>
                <a:cubicBezTo>
                  <a:pt x="3780875" y="6064935"/>
                  <a:pt x="3723613" y="6065226"/>
                  <a:pt x="3690889" y="6064489"/>
                </a:cubicBezTo>
                <a:cubicBezTo>
                  <a:pt x="3674068" y="6075123"/>
                  <a:pt x="3636813" y="6049759"/>
                  <a:pt x="3635899" y="6064980"/>
                </a:cubicBezTo>
                <a:lnTo>
                  <a:pt x="3620576" y="6070271"/>
                </a:lnTo>
                <a:lnTo>
                  <a:pt x="3604087" y="6064439"/>
                </a:lnTo>
                <a:cubicBezTo>
                  <a:pt x="3590166" y="6069757"/>
                  <a:pt x="3579308" y="6073243"/>
                  <a:pt x="3568387" y="6069146"/>
                </a:cubicBezTo>
                <a:lnTo>
                  <a:pt x="3503818" y="6089506"/>
                </a:lnTo>
                <a:cubicBezTo>
                  <a:pt x="3510915" y="6100196"/>
                  <a:pt x="3472416" y="6088681"/>
                  <a:pt x="3466246" y="6098777"/>
                </a:cubicBezTo>
                <a:cubicBezTo>
                  <a:pt x="3462890" y="6107015"/>
                  <a:pt x="3450430" y="6105442"/>
                  <a:pt x="3440422" y="6107901"/>
                </a:cubicBezTo>
                <a:cubicBezTo>
                  <a:pt x="3432391" y="6116010"/>
                  <a:pt x="3383132" y="6120663"/>
                  <a:pt x="3366542" y="6118330"/>
                </a:cubicBezTo>
                <a:cubicBezTo>
                  <a:pt x="3311828" y="6124732"/>
                  <a:pt x="3277604" y="6138667"/>
                  <a:pt x="3240669" y="6130264"/>
                </a:cubicBezTo>
                <a:cubicBezTo>
                  <a:pt x="3230661" y="6130422"/>
                  <a:pt x="3222184" y="6131822"/>
                  <a:pt x="3214708" y="6133988"/>
                </a:cubicBezTo>
                <a:lnTo>
                  <a:pt x="3194214" y="6147821"/>
                </a:lnTo>
                <a:lnTo>
                  <a:pt x="3180468" y="6150623"/>
                </a:lnTo>
                <a:lnTo>
                  <a:pt x="3177508" y="6152351"/>
                </a:lnTo>
                <a:cubicBezTo>
                  <a:pt x="3171873" y="6155673"/>
                  <a:pt x="3166158" y="6158806"/>
                  <a:pt x="3159834" y="6161276"/>
                </a:cubicBezTo>
                <a:cubicBezTo>
                  <a:pt x="3135185" y="6159416"/>
                  <a:pt x="3121213" y="6160394"/>
                  <a:pt x="3104835" y="6155927"/>
                </a:cubicBezTo>
                <a:cubicBezTo>
                  <a:pt x="3067805" y="6165414"/>
                  <a:pt x="3078432" y="6141523"/>
                  <a:pt x="3051373" y="6169421"/>
                </a:cubicBezTo>
                <a:cubicBezTo>
                  <a:pt x="2978033" y="6169169"/>
                  <a:pt x="2947947" y="6220998"/>
                  <a:pt x="2877306" y="6208324"/>
                </a:cubicBezTo>
                <a:cubicBezTo>
                  <a:pt x="2821913" y="6217975"/>
                  <a:pt x="2762952" y="6223226"/>
                  <a:pt x="2719018" y="6227333"/>
                </a:cubicBezTo>
                <a:cubicBezTo>
                  <a:pt x="2639811" y="6232636"/>
                  <a:pt x="2504877" y="6234795"/>
                  <a:pt x="2454061" y="6236538"/>
                </a:cubicBezTo>
                <a:cubicBezTo>
                  <a:pt x="2403245" y="6238280"/>
                  <a:pt x="2420126" y="6239079"/>
                  <a:pt x="2414120" y="6237789"/>
                </a:cubicBezTo>
                <a:lnTo>
                  <a:pt x="2384765" y="6235638"/>
                </a:lnTo>
                <a:lnTo>
                  <a:pt x="2365600" y="6233135"/>
                </a:lnTo>
                <a:cubicBezTo>
                  <a:pt x="2356752" y="6235910"/>
                  <a:pt x="2350716" y="6235915"/>
                  <a:pt x="2345941" y="6234695"/>
                </a:cubicBezTo>
                <a:lnTo>
                  <a:pt x="2340941" y="6232305"/>
                </a:lnTo>
                <a:lnTo>
                  <a:pt x="2327235" y="6232519"/>
                </a:lnTo>
                <a:lnTo>
                  <a:pt x="2299646" y="6230633"/>
                </a:lnTo>
                <a:lnTo>
                  <a:pt x="2295035" y="6232443"/>
                </a:lnTo>
                <a:lnTo>
                  <a:pt x="2268728" y="6240177"/>
                </a:lnTo>
                <a:cubicBezTo>
                  <a:pt x="2268628" y="6240521"/>
                  <a:pt x="2254084" y="6233657"/>
                  <a:pt x="2253984" y="6234001"/>
                </a:cubicBezTo>
                <a:cubicBezTo>
                  <a:pt x="2239122" y="6237048"/>
                  <a:pt x="2209108" y="6234931"/>
                  <a:pt x="2191113" y="6240434"/>
                </a:cubicBezTo>
                <a:lnTo>
                  <a:pt x="2146012" y="6259810"/>
                </a:lnTo>
                <a:cubicBezTo>
                  <a:pt x="2145973" y="6259892"/>
                  <a:pt x="2128598" y="6274390"/>
                  <a:pt x="2128560" y="6274472"/>
                </a:cubicBezTo>
                <a:cubicBezTo>
                  <a:pt x="2126838" y="6275117"/>
                  <a:pt x="2124109" y="6275530"/>
                  <a:pt x="2119778" y="6275665"/>
                </a:cubicBezTo>
                <a:lnTo>
                  <a:pt x="2110434" y="6282700"/>
                </a:lnTo>
                <a:lnTo>
                  <a:pt x="2081418" y="6289059"/>
                </a:lnTo>
                <a:lnTo>
                  <a:pt x="2088526" y="6281659"/>
                </a:lnTo>
                <a:cubicBezTo>
                  <a:pt x="2076371" y="6277676"/>
                  <a:pt x="2071903" y="6270803"/>
                  <a:pt x="2059717" y="6292002"/>
                </a:cubicBezTo>
                <a:cubicBezTo>
                  <a:pt x="2032291" y="6286224"/>
                  <a:pt x="2028634" y="6298813"/>
                  <a:pt x="1993045" y="6306390"/>
                </a:cubicBezTo>
                <a:cubicBezTo>
                  <a:pt x="1976971" y="6300063"/>
                  <a:pt x="1965178" y="6303922"/>
                  <a:pt x="1954075" y="6311066"/>
                </a:cubicBezTo>
                <a:cubicBezTo>
                  <a:pt x="1918456" y="6310689"/>
                  <a:pt x="1887456" y="6322102"/>
                  <a:pt x="1848190" y="6327771"/>
                </a:cubicBezTo>
                <a:lnTo>
                  <a:pt x="1737951" y="6344513"/>
                </a:lnTo>
                <a:lnTo>
                  <a:pt x="1696709" y="6346605"/>
                </a:lnTo>
                <a:cubicBezTo>
                  <a:pt x="1692504" y="6346100"/>
                  <a:pt x="1663837" y="6347211"/>
                  <a:pt x="1661872" y="6347587"/>
                </a:cubicBezTo>
                <a:lnTo>
                  <a:pt x="1655864" y="6347808"/>
                </a:lnTo>
                <a:lnTo>
                  <a:pt x="1633028" y="6358060"/>
                </a:lnTo>
                <a:cubicBezTo>
                  <a:pt x="1618899" y="6356602"/>
                  <a:pt x="1619623" y="6369112"/>
                  <a:pt x="1606576" y="6366899"/>
                </a:cubicBezTo>
                <a:lnTo>
                  <a:pt x="1461291" y="6379054"/>
                </a:lnTo>
                <a:lnTo>
                  <a:pt x="1428798" y="6379606"/>
                </a:lnTo>
                <a:cubicBezTo>
                  <a:pt x="1424834" y="6377722"/>
                  <a:pt x="1419064" y="6376842"/>
                  <a:pt x="1409244" y="6378241"/>
                </a:cubicBezTo>
                <a:lnTo>
                  <a:pt x="1406951" y="6379043"/>
                </a:lnTo>
                <a:lnTo>
                  <a:pt x="1391002" y="6374347"/>
                </a:lnTo>
                <a:cubicBezTo>
                  <a:pt x="1385899" y="6372215"/>
                  <a:pt x="1381417" y="6369535"/>
                  <a:pt x="1377852" y="6366097"/>
                </a:cubicBezTo>
                <a:cubicBezTo>
                  <a:pt x="1352108" y="6365458"/>
                  <a:pt x="1267249" y="6359383"/>
                  <a:pt x="1239424" y="6359700"/>
                </a:cubicBezTo>
                <a:cubicBezTo>
                  <a:pt x="1211599" y="6360016"/>
                  <a:pt x="1221978" y="6361392"/>
                  <a:pt x="1208014" y="6357188"/>
                </a:cubicBezTo>
                <a:lnTo>
                  <a:pt x="1152751" y="6345283"/>
                </a:lnTo>
                <a:lnTo>
                  <a:pt x="949771" y="6335308"/>
                </a:lnTo>
                <a:cubicBezTo>
                  <a:pt x="888502" y="6312655"/>
                  <a:pt x="822682" y="6331858"/>
                  <a:pt x="752723" y="6320875"/>
                </a:cubicBezTo>
                <a:cubicBezTo>
                  <a:pt x="697396" y="6317271"/>
                  <a:pt x="686655" y="6275609"/>
                  <a:pt x="665167" y="6275293"/>
                </a:cubicBezTo>
                <a:cubicBezTo>
                  <a:pt x="657908" y="6276764"/>
                  <a:pt x="625159" y="6270979"/>
                  <a:pt x="618141" y="6273378"/>
                </a:cubicBezTo>
                <a:cubicBezTo>
                  <a:pt x="606112" y="6250236"/>
                  <a:pt x="628751" y="6263137"/>
                  <a:pt x="596498" y="6261621"/>
                </a:cubicBezTo>
                <a:cubicBezTo>
                  <a:pt x="598654" y="6267969"/>
                  <a:pt x="583476" y="6241875"/>
                  <a:pt x="568296" y="6259035"/>
                </a:cubicBezTo>
                <a:lnTo>
                  <a:pt x="550874" y="6247808"/>
                </a:lnTo>
                <a:lnTo>
                  <a:pt x="521056" y="6251759"/>
                </a:lnTo>
                <a:cubicBezTo>
                  <a:pt x="512844" y="6252767"/>
                  <a:pt x="496898" y="6238469"/>
                  <a:pt x="487255" y="6237156"/>
                </a:cubicBezTo>
                <a:cubicBezTo>
                  <a:pt x="449168" y="6235869"/>
                  <a:pt x="452372" y="6218847"/>
                  <a:pt x="431825" y="6228675"/>
                </a:cubicBezTo>
                <a:cubicBezTo>
                  <a:pt x="409674" y="6239271"/>
                  <a:pt x="353899" y="6202116"/>
                  <a:pt x="346639" y="6209624"/>
                </a:cubicBezTo>
                <a:cubicBezTo>
                  <a:pt x="335776" y="6218525"/>
                  <a:pt x="269484" y="6176632"/>
                  <a:pt x="271007" y="6188053"/>
                </a:cubicBezTo>
                <a:cubicBezTo>
                  <a:pt x="223668" y="6157668"/>
                  <a:pt x="207158" y="6173403"/>
                  <a:pt x="189996" y="6162482"/>
                </a:cubicBezTo>
                <a:cubicBezTo>
                  <a:pt x="167941" y="6147838"/>
                  <a:pt x="134526" y="6155297"/>
                  <a:pt x="121342" y="6139836"/>
                </a:cubicBezTo>
                <a:cubicBezTo>
                  <a:pt x="108158" y="6124375"/>
                  <a:pt x="113782" y="6146084"/>
                  <a:pt x="90669" y="6116573"/>
                </a:cubicBezTo>
                <a:cubicBezTo>
                  <a:pt x="76705" y="6097951"/>
                  <a:pt x="64226" y="6077165"/>
                  <a:pt x="49115" y="6053333"/>
                </a:cubicBezTo>
                <a:cubicBezTo>
                  <a:pt x="34004" y="6029501"/>
                  <a:pt x="12038" y="6070748"/>
                  <a:pt x="0" y="6024041"/>
                </a:cubicBezTo>
                <a:close/>
              </a:path>
            </a:pathLst>
          </a:custGeom>
        </p:spPr>
      </p:pic>
      <p:sp>
        <p:nvSpPr>
          <p:cNvPr id="2" name="Rectangle: Rounded Corners 1">
            <a:extLst>
              <a:ext uri="{FF2B5EF4-FFF2-40B4-BE49-F238E27FC236}">
                <a16:creationId xmlns:a16="http://schemas.microsoft.com/office/drawing/2014/main" id="{04E57319-5E52-4B3C-9D35-220F532B5775}"/>
              </a:ext>
            </a:extLst>
          </p:cNvPr>
          <p:cNvSpPr/>
          <p:nvPr/>
        </p:nvSpPr>
        <p:spPr>
          <a:xfrm>
            <a:off x="289388" y="194281"/>
            <a:ext cx="11613223" cy="646943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D75CB48-1B7D-51D6-2092-1807B3FE1E7E}"/>
              </a:ext>
            </a:extLst>
          </p:cNvPr>
          <p:cNvSpPr/>
          <p:nvPr/>
        </p:nvSpPr>
        <p:spPr>
          <a:xfrm>
            <a:off x="495301" y="1266826"/>
            <a:ext cx="5791200" cy="4133850"/>
          </a:xfrm>
          <a:prstGeom prst="roundRect">
            <a:avLst/>
          </a:prstGeom>
          <a:solidFill>
            <a:schemeClr val="accent4">
              <a:lumMod val="20000"/>
              <a:lumOff val="80000"/>
            </a:schemeClr>
          </a:solidFill>
          <a:ln w="5715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Quan sát hình 2 và trả lời các câu hỏi:</a:t>
            </a:r>
          </a:p>
          <a:p>
            <a:pPr marL="457200" lvl="0" indent="-457200" algn="just">
              <a:buFont typeface="Arial" panose="020B0604020202020204" pitchFamily="34" charset="0"/>
              <a:buChar char="•"/>
            </a:pPr>
            <a:r>
              <a:rPr lang="vi-VN" sz="3200"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Thức ăn của động vật và con người được lấy từ đâu?</a:t>
            </a:r>
          </a:p>
          <a:p>
            <a:pPr marL="457200" lvl="0" indent="-457200" algn="just">
              <a:buFont typeface="Arial" panose="020B0604020202020204" pitchFamily="34" charset="0"/>
              <a:buChar char="•"/>
            </a:pPr>
            <a:r>
              <a:rPr lang="vi-VN" sz="3200"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Các bộ phận nào của cây ngô có thể được dùng làm thức ăn cho con người và động vật?</a:t>
            </a:r>
          </a:p>
        </p:txBody>
      </p:sp>
      <p:pic>
        <p:nvPicPr>
          <p:cNvPr id="7" name="Picture 6">
            <a:extLst>
              <a:ext uri="{FF2B5EF4-FFF2-40B4-BE49-F238E27FC236}">
                <a16:creationId xmlns:a16="http://schemas.microsoft.com/office/drawing/2014/main" id="{9667DF8D-305F-5B72-FE64-793686426C9D}"/>
              </a:ext>
            </a:extLst>
          </p:cNvPr>
          <p:cNvPicPr>
            <a:picLocks noChangeAspect="1"/>
          </p:cNvPicPr>
          <p:nvPr/>
        </p:nvPicPr>
        <p:blipFill>
          <a:blip r:embed="rId3"/>
          <a:stretch>
            <a:fillRect/>
          </a:stretch>
        </p:blipFill>
        <p:spPr>
          <a:xfrm>
            <a:off x="6610349" y="1447800"/>
            <a:ext cx="5121639" cy="3905250"/>
          </a:xfrm>
          <a:prstGeom prst="rect">
            <a:avLst/>
          </a:prstGeom>
        </p:spPr>
      </p:pic>
    </p:spTree>
    <p:extLst>
      <p:ext uri="{BB962C8B-B14F-4D97-AF65-F5344CB8AC3E}">
        <p14:creationId xmlns:p14="http://schemas.microsoft.com/office/powerpoint/2010/main" val="1593094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721</Words>
  <Application>Microsoft Office PowerPoint</Application>
  <PresentationFormat>Widescreen</PresentationFormat>
  <Paragraphs>52</Paragraphs>
  <Slides>34</Slides>
  <Notes>5</Notes>
  <HiddenSlides>0</HiddenSlides>
  <MMClips>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34</vt:i4>
      </vt:variant>
    </vt:vector>
  </HeadingPairs>
  <TitlesOfParts>
    <vt:vector size="47" baseType="lpstr">
      <vt:lpstr>等线</vt:lpstr>
      <vt:lpstr>等线 Light</vt:lpstr>
      <vt:lpstr>DFPOP1-W9</vt:lpstr>
      <vt:lpstr>Arial</vt:lpstr>
      <vt:lpstr>Calibri</vt:lpstr>
      <vt:lpstr>Calibri Light</vt:lpstr>
      <vt:lpstr>Cambria</vt:lpstr>
      <vt:lpstr>SVN-Kitten</vt:lpstr>
      <vt:lpstr>Times New Roman</vt:lpstr>
      <vt:lpstr>1_Custom Design</vt:lpstr>
      <vt:lpstr>Chủ đề Office</vt:lpstr>
      <vt:lpstr>Irish Inspired Lucky Clover Stickers Personal Organizers for Students by Slidesgo</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2024-02-01T04:48:30Z</dcterms:created>
  <dcterms:modified xsi:type="dcterms:W3CDTF">2024-02-14T09:43:21Z</dcterms:modified>
</cp:coreProperties>
</file>