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0" r:id="rId3"/>
  </p:sldMasterIdLst>
  <p:notesMasterIdLst>
    <p:notesMasterId r:id="rId40"/>
  </p:notesMasterIdLst>
  <p:sldIdLst>
    <p:sldId id="284" r:id="rId4"/>
    <p:sldId id="258" r:id="rId5"/>
    <p:sldId id="259" r:id="rId6"/>
    <p:sldId id="260" r:id="rId7"/>
    <p:sldId id="285" r:id="rId8"/>
    <p:sldId id="286" r:id="rId9"/>
    <p:sldId id="287" r:id="rId10"/>
    <p:sldId id="257" r:id="rId11"/>
    <p:sldId id="264" r:id="rId12"/>
    <p:sldId id="263" r:id="rId13"/>
    <p:sldId id="262" r:id="rId14"/>
    <p:sldId id="268" r:id="rId15"/>
    <p:sldId id="265" r:id="rId16"/>
    <p:sldId id="288" r:id="rId17"/>
    <p:sldId id="289" r:id="rId18"/>
    <p:sldId id="293" r:id="rId19"/>
    <p:sldId id="269" r:id="rId20"/>
    <p:sldId id="290" r:id="rId21"/>
    <p:sldId id="291" r:id="rId22"/>
    <p:sldId id="271" r:id="rId23"/>
    <p:sldId id="273" r:id="rId24"/>
    <p:sldId id="379" r:id="rId25"/>
    <p:sldId id="292" r:id="rId26"/>
    <p:sldId id="276" r:id="rId27"/>
    <p:sldId id="294" r:id="rId28"/>
    <p:sldId id="275" r:id="rId29"/>
    <p:sldId id="282" r:id="rId30"/>
    <p:sldId id="295" r:id="rId31"/>
    <p:sldId id="296" r:id="rId32"/>
    <p:sldId id="297" r:id="rId33"/>
    <p:sldId id="374" r:id="rId34"/>
    <p:sldId id="376" r:id="rId35"/>
    <p:sldId id="375" r:id="rId36"/>
    <p:sldId id="378" r:id="rId37"/>
    <p:sldId id="283" r:id="rId38"/>
    <p:sldId id="441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A4274-26A2-491A-9428-2183F6E88840}"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33C838-752B-45D4-A140-DF1787DB9640}" type="slidenum">
              <a:rPr lang="en-US" smtClean="0"/>
              <a:t>‹#›</a:t>
            </a:fld>
            <a:endParaRPr lang="en-US"/>
          </a:p>
        </p:txBody>
      </p:sp>
    </p:spTree>
    <p:extLst>
      <p:ext uri="{BB962C8B-B14F-4D97-AF65-F5344CB8AC3E}">
        <p14:creationId xmlns:p14="http://schemas.microsoft.com/office/powerpoint/2010/main" val="232263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18986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61721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18133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1627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03690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Master" Target="../slideMasters/slideMaster2.xml"/><Relationship Id="rId7" Type="http://schemas.openxmlformats.org/officeDocument/2006/relationships/image" Target="../media/image1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9A6A05-1E82-4194-9FA7-D62D493374E9}"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1425998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A6A05-1E82-4194-9FA7-D62D493374E9}"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1521656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A6A05-1E82-4194-9FA7-D62D493374E9}"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4274220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457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763C465-3019-45EB-A9B5-83AC62C73A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3353ADA8-C607-4611-9937-32F6E24A21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105650" y="4179428"/>
            <a:ext cx="3429430" cy="1600401"/>
          </a:xfrm>
          <a:prstGeom prst="rect">
            <a:avLst/>
          </a:prstGeom>
        </p:spPr>
      </p:pic>
      <p:pic>
        <p:nvPicPr>
          <p:cNvPr id="16" name="图片 15">
            <a:extLst>
              <a:ext uri="{FF2B5EF4-FFF2-40B4-BE49-F238E27FC236}">
                <a16:creationId xmlns:a16="http://schemas.microsoft.com/office/drawing/2014/main" id="{E85B428F-7974-4B7C-9A88-DB9CB879C81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2945" b="35704"/>
          <a:stretch/>
        </p:blipFill>
        <p:spPr>
          <a:xfrm>
            <a:off x="4010186" y="989622"/>
            <a:ext cx="5895598" cy="4541579"/>
          </a:xfrm>
          <a:prstGeom prst="rect">
            <a:avLst/>
          </a:prstGeom>
        </p:spPr>
      </p:pic>
      <p:pic>
        <p:nvPicPr>
          <p:cNvPr id="17" name="图片 16">
            <a:extLst>
              <a:ext uri="{FF2B5EF4-FFF2-40B4-BE49-F238E27FC236}">
                <a16:creationId xmlns:a16="http://schemas.microsoft.com/office/drawing/2014/main" id="{13D9A1DB-0C1B-416E-9F8B-B4CACA82BA9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7676719" y="3101257"/>
            <a:ext cx="2038350" cy="1584528"/>
          </a:xfrm>
          <a:prstGeom prst="rect">
            <a:avLst/>
          </a:prstGeom>
        </p:spPr>
      </p:pic>
      <p:sp>
        <p:nvSpPr>
          <p:cNvPr id="19" name="矩形 18">
            <a:extLst>
              <a:ext uri="{FF2B5EF4-FFF2-40B4-BE49-F238E27FC236}">
                <a16:creationId xmlns:a16="http://schemas.microsoft.com/office/drawing/2014/main" id="{FD49A679-6B9F-43FA-9BC4-FF9E5BECA6D4}"/>
              </a:ext>
            </a:extLst>
          </p:cNvPr>
          <p:cNvSpPr/>
          <p:nvPr userDrawn="1"/>
        </p:nvSpPr>
        <p:spPr>
          <a:xfrm>
            <a:off x="1038171" y="905476"/>
            <a:ext cx="9534794" cy="5047047"/>
          </a:xfrm>
          <a:prstGeom prst="rect">
            <a:avLst/>
          </a:prstGeom>
          <a:solidFill>
            <a:srgbClr val="0C7392">
              <a:alpha val="78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4" name="矩形 23">
            <a:extLst>
              <a:ext uri="{FF2B5EF4-FFF2-40B4-BE49-F238E27FC236}">
                <a16:creationId xmlns:a16="http://schemas.microsoft.com/office/drawing/2014/main" id="{00D97026-1CF9-490F-90A2-F65051C55EBA}"/>
              </a:ext>
            </a:extLst>
          </p:cNvPr>
          <p:cNvSpPr/>
          <p:nvPr userDrawn="1"/>
        </p:nvSpPr>
        <p:spPr>
          <a:xfrm>
            <a:off x="1101558" y="983760"/>
            <a:ext cx="9408021" cy="48904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a:extLst>
              <a:ext uri="{FF2B5EF4-FFF2-40B4-BE49-F238E27FC236}">
                <a16:creationId xmlns:a16="http://schemas.microsoft.com/office/drawing/2014/main" id="{0684A7F7-242F-47D6-A75D-963C72B5EE5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600949" y="0"/>
            <a:ext cx="4591051" cy="6211834"/>
          </a:xfrm>
          <a:prstGeom prst="rect">
            <a:avLst/>
          </a:prstGeom>
        </p:spPr>
      </p:pic>
      <p:cxnSp>
        <p:nvCxnSpPr>
          <p:cNvPr id="26" name="直接连接符 25">
            <a:extLst>
              <a:ext uri="{FF2B5EF4-FFF2-40B4-BE49-F238E27FC236}">
                <a16:creationId xmlns:a16="http://schemas.microsoft.com/office/drawing/2014/main" id="{F23C7BFE-153E-49B3-9D64-6D88870E7955}"/>
              </a:ext>
            </a:extLst>
          </p:cNvPr>
          <p:cNvCxnSpPr>
            <a:cxnSpLocks/>
          </p:cNvCxnSpPr>
          <p:nvPr userDrawn="1"/>
        </p:nvCxnSpPr>
        <p:spPr>
          <a:xfrm>
            <a:off x="1428750" y="123825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252DFC83-A790-4B73-A6B0-6E34FCF099F0}"/>
              </a:ext>
            </a:extLst>
          </p:cNvPr>
          <p:cNvCxnSpPr>
            <a:cxnSpLocks/>
          </p:cNvCxnSpPr>
          <p:nvPr userDrawn="1"/>
        </p:nvCxnSpPr>
        <p:spPr>
          <a:xfrm>
            <a:off x="9182100" y="565785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3922D1B9-32F2-4214-81F8-DB78E0E9E7B8}"/>
              </a:ext>
            </a:extLst>
          </p:cNvPr>
          <p:cNvCxnSpPr>
            <a:cxnSpLocks/>
          </p:cNvCxnSpPr>
          <p:nvPr userDrawn="1"/>
        </p:nvCxnSpPr>
        <p:spPr>
          <a:xfrm rot="5400000">
            <a:off x="876300" y="510540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401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C96A3C9-361C-4CDB-BCB1-0144FB11F6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4" name="图片 3">
            <a:extLst>
              <a:ext uri="{FF2B5EF4-FFF2-40B4-BE49-F238E27FC236}">
                <a16:creationId xmlns:a16="http://schemas.microsoft.com/office/drawing/2014/main" id="{44AD3A89-0661-407D-961F-AB90D6D979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849"/>
          <a:stretch/>
        </p:blipFill>
        <p:spPr>
          <a:xfrm>
            <a:off x="2286216" y="0"/>
            <a:ext cx="9905784" cy="6858000"/>
          </a:xfrm>
          <a:prstGeom prst="rect">
            <a:avLst/>
          </a:prstGeom>
        </p:spPr>
      </p:pic>
      <p:pic>
        <p:nvPicPr>
          <p:cNvPr id="7" name="图片 6">
            <a:extLst>
              <a:ext uri="{FF2B5EF4-FFF2-40B4-BE49-F238E27FC236}">
                <a16:creationId xmlns:a16="http://schemas.microsoft.com/office/drawing/2014/main" id="{BE608072-F965-41E4-9D2C-C565CD44472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191000" y="5275334"/>
            <a:ext cx="2286000" cy="1066800"/>
          </a:xfrm>
          <a:prstGeom prst="rect">
            <a:avLst/>
          </a:prstGeom>
        </p:spPr>
      </p:pic>
      <p:pic>
        <p:nvPicPr>
          <p:cNvPr id="8" name="图片 7">
            <a:extLst>
              <a:ext uri="{FF2B5EF4-FFF2-40B4-BE49-F238E27FC236}">
                <a16:creationId xmlns:a16="http://schemas.microsoft.com/office/drawing/2014/main" id="{4ED07E1B-64AD-4F44-B4F0-EF1A48A441C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7172325" y="3314610"/>
            <a:ext cx="2038350" cy="1584528"/>
          </a:xfrm>
          <a:prstGeom prst="rect">
            <a:avLst/>
          </a:prstGeom>
        </p:spPr>
      </p:pic>
      <p:pic>
        <p:nvPicPr>
          <p:cNvPr id="9" name="图片 8">
            <a:extLst>
              <a:ext uri="{FF2B5EF4-FFF2-40B4-BE49-F238E27FC236}">
                <a16:creationId xmlns:a16="http://schemas.microsoft.com/office/drawing/2014/main" id="{000343DB-90CD-470B-A135-3A00EDAE1F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V="1">
            <a:off x="1143216" y="708790"/>
            <a:ext cx="2286000" cy="1066800"/>
          </a:xfrm>
          <a:prstGeom prst="rect">
            <a:avLst/>
          </a:prstGeom>
        </p:spPr>
      </p:pic>
      <p:pic>
        <p:nvPicPr>
          <p:cNvPr id="10" name="图片 9">
            <a:extLst>
              <a:ext uri="{FF2B5EF4-FFF2-40B4-BE49-F238E27FC236}">
                <a16:creationId xmlns:a16="http://schemas.microsoft.com/office/drawing/2014/main" id="{BE6E4117-3E42-40E4-BC49-B99BC6E8C8B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2945" b="35704"/>
          <a:stretch/>
        </p:blipFill>
        <p:spPr>
          <a:xfrm>
            <a:off x="3328932" y="1043820"/>
            <a:ext cx="5895598" cy="4541579"/>
          </a:xfrm>
          <a:prstGeom prst="rect">
            <a:avLst/>
          </a:prstGeom>
        </p:spPr>
      </p:pic>
      <p:sp>
        <p:nvSpPr>
          <p:cNvPr id="11" name="矩形 10">
            <a:extLst>
              <a:ext uri="{FF2B5EF4-FFF2-40B4-BE49-F238E27FC236}">
                <a16:creationId xmlns:a16="http://schemas.microsoft.com/office/drawing/2014/main" id="{0E47701B-6BBA-4074-9F86-F900347CA320}"/>
              </a:ext>
            </a:extLst>
          </p:cNvPr>
          <p:cNvSpPr/>
          <p:nvPr userDrawn="1"/>
        </p:nvSpPr>
        <p:spPr>
          <a:xfrm>
            <a:off x="407180" y="355153"/>
            <a:ext cx="11377640" cy="6147694"/>
          </a:xfrm>
          <a:prstGeom prst="rect">
            <a:avLst/>
          </a:prstGeom>
          <a:solidFill>
            <a:srgbClr val="0C7392">
              <a:alpha val="54000"/>
            </a:srgb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a:extLst>
              <a:ext uri="{FF2B5EF4-FFF2-40B4-BE49-F238E27FC236}">
                <a16:creationId xmlns:a16="http://schemas.microsoft.com/office/drawing/2014/main" id="{773D7E93-5C12-4A38-B3B0-7164103590F4}"/>
              </a:ext>
            </a:extLst>
          </p:cNvPr>
          <p:cNvCxnSpPr>
            <a:cxnSpLocks/>
          </p:cNvCxnSpPr>
          <p:nvPr userDrawn="1"/>
        </p:nvCxnSpPr>
        <p:spPr>
          <a:xfrm rot="5400000">
            <a:off x="10905203" y="5789684"/>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2AC8A9F2-B936-451C-93FF-596A273AC3C7}"/>
              </a:ext>
            </a:extLst>
          </p:cNvPr>
          <p:cNvCxnSpPr>
            <a:cxnSpLocks/>
          </p:cNvCxnSpPr>
          <p:nvPr userDrawn="1"/>
        </p:nvCxnSpPr>
        <p:spPr>
          <a:xfrm>
            <a:off x="10352753" y="70879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D9444D5B-F014-4D1F-8F81-998CB0710661}"/>
              </a:ext>
            </a:extLst>
          </p:cNvPr>
          <p:cNvCxnSpPr>
            <a:cxnSpLocks/>
          </p:cNvCxnSpPr>
          <p:nvPr userDrawn="1"/>
        </p:nvCxnSpPr>
        <p:spPr>
          <a:xfrm rot="5400000">
            <a:off x="167930" y="1347104"/>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73C27134-53F5-4C8F-9693-D1F67C379DE1}"/>
              </a:ext>
            </a:extLst>
          </p:cNvPr>
          <p:cNvCxnSpPr>
            <a:cxnSpLocks/>
          </p:cNvCxnSpPr>
          <p:nvPr userDrawn="1"/>
        </p:nvCxnSpPr>
        <p:spPr>
          <a:xfrm>
            <a:off x="720380" y="6153626"/>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316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CF5AB57-4DA7-44D2-8944-12EBA65872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2EBFE320-951C-4614-B520-54D1FB2C089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99066" y="0"/>
            <a:ext cx="4207654" cy="3270854"/>
          </a:xfrm>
          <a:prstGeom prst="rect">
            <a:avLst/>
          </a:prstGeom>
        </p:spPr>
      </p:pic>
      <p:pic>
        <p:nvPicPr>
          <p:cNvPr id="15" name="图片 14">
            <a:extLst>
              <a:ext uri="{FF2B5EF4-FFF2-40B4-BE49-F238E27FC236}">
                <a16:creationId xmlns:a16="http://schemas.microsoft.com/office/drawing/2014/main" id="{7F3ECF51-06F3-4FD2-BD09-EB38D54016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2945" b="35704"/>
          <a:stretch/>
        </p:blipFill>
        <p:spPr>
          <a:xfrm>
            <a:off x="5123450" y="-246111"/>
            <a:ext cx="5895598" cy="4541579"/>
          </a:xfrm>
          <a:prstGeom prst="rect">
            <a:avLst/>
          </a:prstGeom>
        </p:spPr>
      </p:pic>
      <p:pic>
        <p:nvPicPr>
          <p:cNvPr id="5" name="图片 4">
            <a:extLst>
              <a:ext uri="{FF2B5EF4-FFF2-40B4-BE49-F238E27FC236}">
                <a16:creationId xmlns:a16="http://schemas.microsoft.com/office/drawing/2014/main" id="{516BB8B2-DBE9-428B-8A77-584FB77821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0198" b="70312"/>
          <a:stretch/>
        </p:blipFill>
        <p:spPr>
          <a:xfrm rot="5400000">
            <a:off x="7545766" y="2211767"/>
            <a:ext cx="5672967" cy="3619501"/>
          </a:xfrm>
          <a:prstGeom prst="rect">
            <a:avLst/>
          </a:prstGeom>
        </p:spPr>
      </p:pic>
      <p:pic>
        <p:nvPicPr>
          <p:cNvPr id="8" name="图片 7">
            <a:extLst>
              <a:ext uri="{FF2B5EF4-FFF2-40B4-BE49-F238E27FC236}">
                <a16:creationId xmlns:a16="http://schemas.microsoft.com/office/drawing/2014/main" id="{EF9E5498-F9A2-475E-B193-55784D4CB2D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flipV="1">
            <a:off x="5715215" y="4021517"/>
            <a:ext cx="4549661" cy="2123175"/>
          </a:xfrm>
          <a:prstGeom prst="rect">
            <a:avLst/>
          </a:prstGeom>
        </p:spPr>
      </p:pic>
      <p:sp>
        <p:nvSpPr>
          <p:cNvPr id="10" name="矩形 9">
            <a:extLst>
              <a:ext uri="{FF2B5EF4-FFF2-40B4-BE49-F238E27FC236}">
                <a16:creationId xmlns:a16="http://schemas.microsoft.com/office/drawing/2014/main" id="{4F6EBE8E-030E-4D4A-AE82-72FB5B56B613}"/>
              </a:ext>
            </a:extLst>
          </p:cNvPr>
          <p:cNvSpPr/>
          <p:nvPr userDrawn="1"/>
        </p:nvSpPr>
        <p:spPr>
          <a:xfrm>
            <a:off x="1233461" y="713308"/>
            <a:ext cx="9725079" cy="5431384"/>
          </a:xfrm>
          <a:prstGeom prst="rect">
            <a:avLst/>
          </a:prstGeom>
          <a:solidFill>
            <a:srgbClr val="0C7392">
              <a:alpha val="78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7E3AF9FE-892E-49DE-8D64-0C29B02DE193}"/>
              </a:ext>
            </a:extLst>
          </p:cNvPr>
          <p:cNvSpPr/>
          <p:nvPr userDrawn="1"/>
        </p:nvSpPr>
        <p:spPr>
          <a:xfrm>
            <a:off x="1354475" y="848445"/>
            <a:ext cx="9483050" cy="5161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A4F6A0A5-9274-4EEF-839E-6B69FAEBA8C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48750" r="30198"/>
          <a:stretch/>
        </p:blipFill>
        <p:spPr>
          <a:xfrm rot="5400000">
            <a:off x="287717" y="897317"/>
            <a:ext cx="5672967" cy="6248399"/>
          </a:xfrm>
          <a:prstGeom prst="rect">
            <a:avLst/>
          </a:prstGeom>
        </p:spPr>
      </p:pic>
    </p:spTree>
    <p:extLst>
      <p:ext uri="{BB962C8B-B14F-4D97-AF65-F5344CB8AC3E}">
        <p14:creationId xmlns:p14="http://schemas.microsoft.com/office/powerpoint/2010/main" val="3387481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9370-FD24-831C-6C94-9C618BB963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F7236BA6-2BFA-A2E6-256D-01AD887025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76A38E1F-09D3-16B4-ACF0-798F29E52BAB}"/>
              </a:ext>
            </a:extLst>
          </p:cNvPr>
          <p:cNvSpPr>
            <a:spLocks noGrp="1"/>
          </p:cNvSpPr>
          <p:nvPr>
            <p:ph type="dt" sz="half" idx="10"/>
          </p:nvPr>
        </p:nvSpPr>
        <p:spPr/>
        <p:txBody>
          <a:bodyPr/>
          <a:lstStyle/>
          <a:p>
            <a:fld id="{5F3CDE5D-5C9F-4862-A36E-A984A9AD82DD}" type="datetimeFigureOut">
              <a:rPr lang="en-SG" smtClean="0"/>
              <a:t>14/2/2024</a:t>
            </a:fld>
            <a:endParaRPr lang="en-SG"/>
          </a:p>
        </p:txBody>
      </p:sp>
      <p:sp>
        <p:nvSpPr>
          <p:cNvPr id="5" name="Footer Placeholder 4">
            <a:extLst>
              <a:ext uri="{FF2B5EF4-FFF2-40B4-BE49-F238E27FC236}">
                <a16:creationId xmlns:a16="http://schemas.microsoft.com/office/drawing/2014/main" id="{6BFF40CD-B629-E3C0-782E-76666B6ADAD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9A293CEE-0149-097B-BA41-5D5C610FDDF5}"/>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4196129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AD2B8-EE95-FEE9-6BCA-81E300EF4CBC}"/>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07DC3432-227D-104B-0F79-214ADEB1CA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423E0D4C-CA93-8CBD-600A-44B6172ABC01}"/>
              </a:ext>
            </a:extLst>
          </p:cNvPr>
          <p:cNvSpPr>
            <a:spLocks noGrp="1"/>
          </p:cNvSpPr>
          <p:nvPr>
            <p:ph type="dt" sz="half" idx="10"/>
          </p:nvPr>
        </p:nvSpPr>
        <p:spPr/>
        <p:txBody>
          <a:bodyPr/>
          <a:lstStyle/>
          <a:p>
            <a:fld id="{5F3CDE5D-5C9F-4862-A36E-A984A9AD82DD}" type="datetimeFigureOut">
              <a:rPr lang="en-SG" smtClean="0"/>
              <a:t>14/2/2024</a:t>
            </a:fld>
            <a:endParaRPr lang="en-SG"/>
          </a:p>
        </p:txBody>
      </p:sp>
      <p:sp>
        <p:nvSpPr>
          <p:cNvPr id="5" name="Footer Placeholder 4">
            <a:extLst>
              <a:ext uri="{FF2B5EF4-FFF2-40B4-BE49-F238E27FC236}">
                <a16:creationId xmlns:a16="http://schemas.microsoft.com/office/drawing/2014/main" id="{1B3555F8-1C4C-98E3-237F-F6234E557C9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EDB6925-69E2-4F7F-2F4D-3F3392FE562D}"/>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3784364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51A8F-E247-4853-5FF3-B7AD439249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94CC56F9-F2B4-B47F-763F-AD1DEA76FF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2DD881-261C-D7ED-7436-8C50EFF6F13C}"/>
              </a:ext>
            </a:extLst>
          </p:cNvPr>
          <p:cNvSpPr>
            <a:spLocks noGrp="1"/>
          </p:cNvSpPr>
          <p:nvPr>
            <p:ph type="dt" sz="half" idx="10"/>
          </p:nvPr>
        </p:nvSpPr>
        <p:spPr/>
        <p:txBody>
          <a:bodyPr/>
          <a:lstStyle/>
          <a:p>
            <a:fld id="{5F3CDE5D-5C9F-4862-A36E-A984A9AD82DD}" type="datetimeFigureOut">
              <a:rPr lang="en-SG" smtClean="0"/>
              <a:t>14/2/2024</a:t>
            </a:fld>
            <a:endParaRPr lang="en-SG"/>
          </a:p>
        </p:txBody>
      </p:sp>
      <p:sp>
        <p:nvSpPr>
          <p:cNvPr id="5" name="Footer Placeholder 4">
            <a:extLst>
              <a:ext uri="{FF2B5EF4-FFF2-40B4-BE49-F238E27FC236}">
                <a16:creationId xmlns:a16="http://schemas.microsoft.com/office/drawing/2014/main" id="{BFEB0CE4-8689-2ACC-2FF4-7095C2BE7C7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2926609-43A9-D6BE-36EC-9F9AFB28AA3D}"/>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2609528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70C62-18DD-4B2C-6536-CF161FCE125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13B1A431-A6C5-168B-425E-83C3C84A0E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881FA33D-9277-539B-A055-D48843A125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D5E7D37-E756-B8E6-FFBD-B33D4F84A1FB}"/>
              </a:ext>
            </a:extLst>
          </p:cNvPr>
          <p:cNvSpPr>
            <a:spLocks noGrp="1"/>
          </p:cNvSpPr>
          <p:nvPr>
            <p:ph type="dt" sz="half" idx="10"/>
          </p:nvPr>
        </p:nvSpPr>
        <p:spPr/>
        <p:txBody>
          <a:bodyPr/>
          <a:lstStyle/>
          <a:p>
            <a:fld id="{5F3CDE5D-5C9F-4862-A36E-A984A9AD82DD}" type="datetimeFigureOut">
              <a:rPr lang="en-SG" smtClean="0"/>
              <a:t>14/2/2024</a:t>
            </a:fld>
            <a:endParaRPr lang="en-SG"/>
          </a:p>
        </p:txBody>
      </p:sp>
      <p:sp>
        <p:nvSpPr>
          <p:cNvPr id="6" name="Footer Placeholder 5">
            <a:extLst>
              <a:ext uri="{FF2B5EF4-FFF2-40B4-BE49-F238E27FC236}">
                <a16:creationId xmlns:a16="http://schemas.microsoft.com/office/drawing/2014/main" id="{E6F357BC-93D9-66B5-4C13-DABD1587C91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24207E4-F294-A1B7-8DF9-C72E1B8AC6E6}"/>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2549749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A6A05-1E82-4194-9FA7-D62D493374E9}"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4185343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41D5-D21A-A648-89D1-A39FEFED68D2}"/>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6555FA8-61EA-50B2-B481-887B7291F0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90A3F4-975F-34F2-9A17-4053608F84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B49064EE-7931-5FFA-593A-9D6F5EA3E0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E3CC15-592A-0F12-6ACA-4A70161F2E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DDBC198A-0347-5BFC-C7E2-0CB39E050C26}"/>
              </a:ext>
            </a:extLst>
          </p:cNvPr>
          <p:cNvSpPr>
            <a:spLocks noGrp="1"/>
          </p:cNvSpPr>
          <p:nvPr>
            <p:ph type="dt" sz="half" idx="10"/>
          </p:nvPr>
        </p:nvSpPr>
        <p:spPr/>
        <p:txBody>
          <a:bodyPr/>
          <a:lstStyle/>
          <a:p>
            <a:fld id="{5F3CDE5D-5C9F-4862-A36E-A984A9AD82DD}" type="datetimeFigureOut">
              <a:rPr lang="en-SG" smtClean="0"/>
              <a:t>14/2/2024</a:t>
            </a:fld>
            <a:endParaRPr lang="en-SG"/>
          </a:p>
        </p:txBody>
      </p:sp>
      <p:sp>
        <p:nvSpPr>
          <p:cNvPr id="8" name="Footer Placeholder 7">
            <a:extLst>
              <a:ext uri="{FF2B5EF4-FFF2-40B4-BE49-F238E27FC236}">
                <a16:creationId xmlns:a16="http://schemas.microsoft.com/office/drawing/2014/main" id="{432DCFB4-1520-8998-5926-38D48B4876A9}"/>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75207764-4241-AA45-701C-B2EBAFB8FC58}"/>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1930281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4CD9-E2E6-FB25-75BD-368262E6B4CB}"/>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67616E62-C643-3968-3C8F-AA83A1B9F3DA}"/>
              </a:ext>
            </a:extLst>
          </p:cNvPr>
          <p:cNvSpPr>
            <a:spLocks noGrp="1"/>
          </p:cNvSpPr>
          <p:nvPr>
            <p:ph type="dt" sz="half" idx="10"/>
          </p:nvPr>
        </p:nvSpPr>
        <p:spPr/>
        <p:txBody>
          <a:bodyPr/>
          <a:lstStyle/>
          <a:p>
            <a:fld id="{5F3CDE5D-5C9F-4862-A36E-A984A9AD82DD}" type="datetimeFigureOut">
              <a:rPr lang="en-SG" smtClean="0"/>
              <a:t>14/2/2024</a:t>
            </a:fld>
            <a:endParaRPr lang="en-SG"/>
          </a:p>
        </p:txBody>
      </p:sp>
      <p:sp>
        <p:nvSpPr>
          <p:cNvPr id="4" name="Footer Placeholder 3">
            <a:extLst>
              <a:ext uri="{FF2B5EF4-FFF2-40B4-BE49-F238E27FC236}">
                <a16:creationId xmlns:a16="http://schemas.microsoft.com/office/drawing/2014/main" id="{3F1494AD-FDF7-0A8B-81E5-17E177559537}"/>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1A2EBAEE-17CE-37D7-9AAA-CCC1348769DD}"/>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1472180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E532A6-9E72-8B51-9DF1-0DFA67F805DC}"/>
              </a:ext>
            </a:extLst>
          </p:cNvPr>
          <p:cNvSpPr>
            <a:spLocks noGrp="1"/>
          </p:cNvSpPr>
          <p:nvPr>
            <p:ph type="dt" sz="half" idx="10"/>
          </p:nvPr>
        </p:nvSpPr>
        <p:spPr/>
        <p:txBody>
          <a:bodyPr/>
          <a:lstStyle/>
          <a:p>
            <a:fld id="{5F3CDE5D-5C9F-4862-A36E-A984A9AD82DD}" type="datetimeFigureOut">
              <a:rPr lang="en-SG" smtClean="0"/>
              <a:t>14/2/2024</a:t>
            </a:fld>
            <a:endParaRPr lang="en-SG"/>
          </a:p>
        </p:txBody>
      </p:sp>
      <p:sp>
        <p:nvSpPr>
          <p:cNvPr id="3" name="Footer Placeholder 2">
            <a:extLst>
              <a:ext uri="{FF2B5EF4-FFF2-40B4-BE49-F238E27FC236}">
                <a16:creationId xmlns:a16="http://schemas.microsoft.com/office/drawing/2014/main" id="{50FB2C8B-50BB-BF8C-A259-21815E1A9D1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8EBDF505-7FAC-83AA-9327-334E37630E73}"/>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1507966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2E58C-EB72-91A3-3626-9F33BDB140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0AEAE0E1-B641-83E0-2EBB-F09B209065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F7A0952A-8129-41FE-6186-F254D7672E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B42BBF-EBE1-6EA0-BD2C-9AE33B6B5C7B}"/>
              </a:ext>
            </a:extLst>
          </p:cNvPr>
          <p:cNvSpPr>
            <a:spLocks noGrp="1"/>
          </p:cNvSpPr>
          <p:nvPr>
            <p:ph type="dt" sz="half" idx="10"/>
          </p:nvPr>
        </p:nvSpPr>
        <p:spPr/>
        <p:txBody>
          <a:bodyPr/>
          <a:lstStyle/>
          <a:p>
            <a:fld id="{5F3CDE5D-5C9F-4862-A36E-A984A9AD82DD}" type="datetimeFigureOut">
              <a:rPr lang="en-SG" smtClean="0"/>
              <a:t>14/2/2024</a:t>
            </a:fld>
            <a:endParaRPr lang="en-SG"/>
          </a:p>
        </p:txBody>
      </p:sp>
      <p:sp>
        <p:nvSpPr>
          <p:cNvPr id="6" name="Footer Placeholder 5">
            <a:extLst>
              <a:ext uri="{FF2B5EF4-FFF2-40B4-BE49-F238E27FC236}">
                <a16:creationId xmlns:a16="http://schemas.microsoft.com/office/drawing/2014/main" id="{C33659DC-827B-6026-54CE-E6CF23A688E5}"/>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4DFAC9E9-BFA8-46B4-1494-FC56AA61FAD4}"/>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468218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63644-5EA5-90E6-A98C-3768965D0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17667D06-BCB3-4766-A100-A04F7A9FE8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08903DEA-2CA1-5F8A-38E0-08C98B070C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AAB6D0-0605-D4B1-975D-3E36D186DC0A}"/>
              </a:ext>
            </a:extLst>
          </p:cNvPr>
          <p:cNvSpPr>
            <a:spLocks noGrp="1"/>
          </p:cNvSpPr>
          <p:nvPr>
            <p:ph type="dt" sz="half" idx="10"/>
          </p:nvPr>
        </p:nvSpPr>
        <p:spPr/>
        <p:txBody>
          <a:bodyPr/>
          <a:lstStyle/>
          <a:p>
            <a:fld id="{5F3CDE5D-5C9F-4862-A36E-A984A9AD82DD}" type="datetimeFigureOut">
              <a:rPr lang="en-SG" smtClean="0"/>
              <a:t>14/2/2024</a:t>
            </a:fld>
            <a:endParaRPr lang="en-SG"/>
          </a:p>
        </p:txBody>
      </p:sp>
      <p:sp>
        <p:nvSpPr>
          <p:cNvPr id="6" name="Footer Placeholder 5">
            <a:extLst>
              <a:ext uri="{FF2B5EF4-FFF2-40B4-BE49-F238E27FC236}">
                <a16:creationId xmlns:a16="http://schemas.microsoft.com/office/drawing/2014/main" id="{CCDE002A-EA16-47E1-7FE0-03CE879DB221}"/>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36E10C8B-D718-1AD3-FDA6-34E9C2EA7099}"/>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1278037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581F7-A10C-0206-82A8-8AB233422BB8}"/>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5699AAD-F576-E759-6C88-EBE676D601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0FD9448-AFDF-899A-4EBE-350799E6C646}"/>
              </a:ext>
            </a:extLst>
          </p:cNvPr>
          <p:cNvSpPr>
            <a:spLocks noGrp="1"/>
          </p:cNvSpPr>
          <p:nvPr>
            <p:ph type="dt" sz="half" idx="10"/>
          </p:nvPr>
        </p:nvSpPr>
        <p:spPr/>
        <p:txBody>
          <a:bodyPr/>
          <a:lstStyle/>
          <a:p>
            <a:fld id="{5F3CDE5D-5C9F-4862-A36E-A984A9AD82DD}" type="datetimeFigureOut">
              <a:rPr lang="en-SG" smtClean="0"/>
              <a:t>14/2/2024</a:t>
            </a:fld>
            <a:endParaRPr lang="en-SG"/>
          </a:p>
        </p:txBody>
      </p:sp>
      <p:sp>
        <p:nvSpPr>
          <p:cNvPr id="5" name="Footer Placeholder 4">
            <a:extLst>
              <a:ext uri="{FF2B5EF4-FFF2-40B4-BE49-F238E27FC236}">
                <a16:creationId xmlns:a16="http://schemas.microsoft.com/office/drawing/2014/main" id="{686C507A-49D3-DC7B-C66A-C8A1B824650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A38F163-B44B-A453-1171-004A7D9BEEE2}"/>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3167047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92E39C-EA1C-3BE4-AC68-3F7C49C938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D2D7F011-39EE-896E-DB2D-265CE2F206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237CCA2-DFE3-385E-8B39-9E4C49E4BE0D}"/>
              </a:ext>
            </a:extLst>
          </p:cNvPr>
          <p:cNvSpPr>
            <a:spLocks noGrp="1"/>
          </p:cNvSpPr>
          <p:nvPr>
            <p:ph type="dt" sz="half" idx="10"/>
          </p:nvPr>
        </p:nvSpPr>
        <p:spPr/>
        <p:txBody>
          <a:bodyPr/>
          <a:lstStyle/>
          <a:p>
            <a:fld id="{5F3CDE5D-5C9F-4862-A36E-A984A9AD82DD}" type="datetimeFigureOut">
              <a:rPr lang="en-SG" smtClean="0"/>
              <a:t>14/2/2024</a:t>
            </a:fld>
            <a:endParaRPr lang="en-SG"/>
          </a:p>
        </p:txBody>
      </p:sp>
      <p:sp>
        <p:nvSpPr>
          <p:cNvPr id="5" name="Footer Placeholder 4">
            <a:extLst>
              <a:ext uri="{FF2B5EF4-FFF2-40B4-BE49-F238E27FC236}">
                <a16:creationId xmlns:a16="http://schemas.microsoft.com/office/drawing/2014/main" id="{CD4C72AA-A87E-0F79-A029-D9812073B13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67F8384-A3D2-C89D-4AAF-8FB00BA11D19}"/>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3674477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7D31D0-EFBC-4DD5-83AA-8785C40566C0}"/>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F833C619-5A0B-40FF-8D1D-5134699434B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573" b="77102"/>
          <a:stretch/>
        </p:blipFill>
        <p:spPr>
          <a:xfrm>
            <a:off x="0" y="0"/>
            <a:ext cx="12192000" cy="6858000"/>
          </a:xfrm>
          <a:prstGeom prst="rect">
            <a:avLst/>
          </a:prstGeom>
        </p:spPr>
      </p:pic>
      <p:sp>
        <p:nvSpPr>
          <p:cNvPr id="7" name="矩形: 圆角 8">
            <a:extLst>
              <a:ext uri="{FF2B5EF4-FFF2-40B4-BE49-F238E27FC236}">
                <a16:creationId xmlns:a16="http://schemas.microsoft.com/office/drawing/2014/main" id="{4EA45E37-ED01-4A6A-8161-A58F1F11246F}"/>
              </a:ext>
            </a:extLst>
          </p:cNvPr>
          <p:cNvSpPr/>
          <p:nvPr userDrawn="1"/>
        </p:nvSpPr>
        <p:spPr>
          <a:xfrm>
            <a:off x="839487" y="212877"/>
            <a:ext cx="10511095" cy="6469001"/>
          </a:xfrm>
          <a:custGeom>
            <a:avLst/>
            <a:gdLst>
              <a:gd name="connsiteX0" fmla="*/ 0 w 7718425"/>
              <a:gd name="connsiteY0" fmla="*/ 317343 h 4393510"/>
              <a:gd name="connsiteX1" fmla="*/ 317343 w 7718425"/>
              <a:gd name="connsiteY1" fmla="*/ 0 h 4393510"/>
              <a:gd name="connsiteX2" fmla="*/ 7401082 w 7718425"/>
              <a:gd name="connsiteY2" fmla="*/ 0 h 4393510"/>
              <a:gd name="connsiteX3" fmla="*/ 7718425 w 7718425"/>
              <a:gd name="connsiteY3" fmla="*/ 317343 h 4393510"/>
              <a:gd name="connsiteX4" fmla="*/ 7718425 w 7718425"/>
              <a:gd name="connsiteY4" fmla="*/ 4076167 h 4393510"/>
              <a:gd name="connsiteX5" fmla="*/ 7401082 w 7718425"/>
              <a:gd name="connsiteY5" fmla="*/ 4393510 h 4393510"/>
              <a:gd name="connsiteX6" fmla="*/ 317343 w 7718425"/>
              <a:gd name="connsiteY6" fmla="*/ 4393510 h 4393510"/>
              <a:gd name="connsiteX7" fmla="*/ 0 w 7718425"/>
              <a:gd name="connsiteY7" fmla="*/ 4076167 h 4393510"/>
              <a:gd name="connsiteX8" fmla="*/ 0 w 7718425"/>
              <a:gd name="connsiteY8" fmla="*/ 317343 h 4393510"/>
              <a:gd name="connsiteX0" fmla="*/ 142875 w 7861300"/>
              <a:gd name="connsiteY0" fmla="*/ 317343 h 4393510"/>
              <a:gd name="connsiteX1" fmla="*/ 460218 w 7861300"/>
              <a:gd name="connsiteY1" fmla="*/ 0 h 4393510"/>
              <a:gd name="connsiteX2" fmla="*/ 7543957 w 7861300"/>
              <a:gd name="connsiteY2" fmla="*/ 0 h 4393510"/>
              <a:gd name="connsiteX3" fmla="*/ 7861300 w 7861300"/>
              <a:gd name="connsiteY3" fmla="*/ 317343 h 4393510"/>
              <a:gd name="connsiteX4" fmla="*/ 7861300 w 7861300"/>
              <a:gd name="connsiteY4" fmla="*/ 4076167 h 4393510"/>
              <a:gd name="connsiteX5" fmla="*/ 7543957 w 7861300"/>
              <a:gd name="connsiteY5" fmla="*/ 4393510 h 4393510"/>
              <a:gd name="connsiteX6" fmla="*/ 460218 w 7861300"/>
              <a:gd name="connsiteY6" fmla="*/ 4393510 h 4393510"/>
              <a:gd name="connsiteX7" fmla="*/ 0 w 7861300"/>
              <a:gd name="connsiteY7" fmla="*/ 4057117 h 4393510"/>
              <a:gd name="connsiteX8" fmla="*/ 142875 w 7861300"/>
              <a:gd name="connsiteY8" fmla="*/ 317343 h 4393510"/>
              <a:gd name="connsiteX0" fmla="*/ 66675 w 7785100"/>
              <a:gd name="connsiteY0" fmla="*/ 317343 h 4393510"/>
              <a:gd name="connsiteX1" fmla="*/ 384018 w 7785100"/>
              <a:gd name="connsiteY1" fmla="*/ 0 h 4393510"/>
              <a:gd name="connsiteX2" fmla="*/ 7467757 w 7785100"/>
              <a:gd name="connsiteY2" fmla="*/ 0 h 4393510"/>
              <a:gd name="connsiteX3" fmla="*/ 7785100 w 7785100"/>
              <a:gd name="connsiteY3" fmla="*/ 317343 h 4393510"/>
              <a:gd name="connsiteX4" fmla="*/ 7785100 w 7785100"/>
              <a:gd name="connsiteY4" fmla="*/ 4076167 h 4393510"/>
              <a:gd name="connsiteX5" fmla="*/ 7467757 w 7785100"/>
              <a:gd name="connsiteY5" fmla="*/ 4393510 h 4393510"/>
              <a:gd name="connsiteX6" fmla="*/ 384018 w 7785100"/>
              <a:gd name="connsiteY6" fmla="*/ 4393510 h 4393510"/>
              <a:gd name="connsiteX7" fmla="*/ 0 w 7785100"/>
              <a:gd name="connsiteY7" fmla="*/ 3933292 h 4393510"/>
              <a:gd name="connsiteX8" fmla="*/ 66675 w 7785100"/>
              <a:gd name="connsiteY8" fmla="*/ 317343 h 4393510"/>
              <a:gd name="connsiteX0" fmla="*/ 0 w 7785100"/>
              <a:gd name="connsiteY0" fmla="*/ 307818 h 4393510"/>
              <a:gd name="connsiteX1" fmla="*/ 384018 w 7785100"/>
              <a:gd name="connsiteY1" fmla="*/ 0 h 4393510"/>
              <a:gd name="connsiteX2" fmla="*/ 7467757 w 7785100"/>
              <a:gd name="connsiteY2" fmla="*/ 0 h 4393510"/>
              <a:gd name="connsiteX3" fmla="*/ 7785100 w 7785100"/>
              <a:gd name="connsiteY3" fmla="*/ 317343 h 4393510"/>
              <a:gd name="connsiteX4" fmla="*/ 7785100 w 7785100"/>
              <a:gd name="connsiteY4" fmla="*/ 4076167 h 4393510"/>
              <a:gd name="connsiteX5" fmla="*/ 7467757 w 7785100"/>
              <a:gd name="connsiteY5" fmla="*/ 4393510 h 4393510"/>
              <a:gd name="connsiteX6" fmla="*/ 384018 w 7785100"/>
              <a:gd name="connsiteY6" fmla="*/ 4393510 h 4393510"/>
              <a:gd name="connsiteX7" fmla="*/ 0 w 7785100"/>
              <a:gd name="connsiteY7" fmla="*/ 3933292 h 4393510"/>
              <a:gd name="connsiteX8" fmla="*/ 0 w 7785100"/>
              <a:gd name="connsiteY8" fmla="*/ 307818 h 4393510"/>
              <a:gd name="connsiteX0" fmla="*/ 0 w 7794625"/>
              <a:gd name="connsiteY0" fmla="*/ 412593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412593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795703 w 7852853"/>
              <a:gd name="connsiteY4" fmla="*/ 40761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81428"/>
              <a:gd name="connsiteY0" fmla="*/ 517368 h 4393510"/>
              <a:gd name="connsiteX1" fmla="*/ 394621 w 7881428"/>
              <a:gd name="connsiteY1" fmla="*/ 0 h 4393510"/>
              <a:gd name="connsiteX2" fmla="*/ 7478360 w 7881428"/>
              <a:gd name="connsiteY2" fmla="*/ 0 h 4393510"/>
              <a:gd name="connsiteX3" fmla="*/ 7881428 w 7881428"/>
              <a:gd name="connsiteY3" fmla="*/ 364968 h 4393510"/>
              <a:gd name="connsiteX4" fmla="*/ 7833803 w 7881428"/>
              <a:gd name="connsiteY4" fmla="*/ 4114267 h 4393510"/>
              <a:gd name="connsiteX5" fmla="*/ 7478360 w 7881428"/>
              <a:gd name="connsiteY5" fmla="*/ 4393510 h 4393510"/>
              <a:gd name="connsiteX6" fmla="*/ 394621 w 7881428"/>
              <a:gd name="connsiteY6" fmla="*/ 4393510 h 4393510"/>
              <a:gd name="connsiteX7" fmla="*/ 10603 w 7881428"/>
              <a:gd name="connsiteY7" fmla="*/ 3933292 h 4393510"/>
              <a:gd name="connsiteX8" fmla="*/ 1078 w 7881428"/>
              <a:gd name="connsiteY8" fmla="*/ 517368 h 4393510"/>
              <a:gd name="connsiteX0" fmla="*/ 1078 w 7881428"/>
              <a:gd name="connsiteY0" fmla="*/ 517368 h 4393510"/>
              <a:gd name="connsiteX1" fmla="*/ 394621 w 7881428"/>
              <a:gd name="connsiteY1" fmla="*/ 0 h 4393510"/>
              <a:gd name="connsiteX2" fmla="*/ 7478360 w 7881428"/>
              <a:gd name="connsiteY2" fmla="*/ 0 h 4393510"/>
              <a:gd name="connsiteX3" fmla="*/ 7881428 w 7881428"/>
              <a:gd name="connsiteY3" fmla="*/ 364968 h 4393510"/>
              <a:gd name="connsiteX4" fmla="*/ 7833803 w 7881428"/>
              <a:gd name="connsiteY4" fmla="*/ 4114267 h 4393510"/>
              <a:gd name="connsiteX5" fmla="*/ 7478360 w 7881428"/>
              <a:gd name="connsiteY5" fmla="*/ 4393510 h 4393510"/>
              <a:gd name="connsiteX6" fmla="*/ 394621 w 7881428"/>
              <a:gd name="connsiteY6" fmla="*/ 4393510 h 4393510"/>
              <a:gd name="connsiteX7" fmla="*/ 10603 w 7881428"/>
              <a:gd name="connsiteY7" fmla="*/ 3933292 h 4393510"/>
              <a:gd name="connsiteX8" fmla="*/ 1078 w 7881428"/>
              <a:gd name="connsiteY8" fmla="*/ 517368 h 4393510"/>
              <a:gd name="connsiteX0" fmla="*/ 1078 w 7881428"/>
              <a:gd name="connsiteY0" fmla="*/ 517368 h 4402374"/>
              <a:gd name="connsiteX1" fmla="*/ 394621 w 7881428"/>
              <a:gd name="connsiteY1" fmla="*/ 0 h 4402374"/>
              <a:gd name="connsiteX2" fmla="*/ 7478360 w 7881428"/>
              <a:gd name="connsiteY2" fmla="*/ 0 h 4402374"/>
              <a:gd name="connsiteX3" fmla="*/ 7881428 w 7881428"/>
              <a:gd name="connsiteY3" fmla="*/ 364968 h 4402374"/>
              <a:gd name="connsiteX4" fmla="*/ 7833803 w 7881428"/>
              <a:gd name="connsiteY4" fmla="*/ 4114267 h 4402374"/>
              <a:gd name="connsiteX5" fmla="*/ 7478360 w 7881428"/>
              <a:gd name="connsiteY5" fmla="*/ 4393510 h 4402374"/>
              <a:gd name="connsiteX6" fmla="*/ 394621 w 7881428"/>
              <a:gd name="connsiteY6" fmla="*/ 4393510 h 4402374"/>
              <a:gd name="connsiteX7" fmla="*/ 10603 w 7881428"/>
              <a:gd name="connsiteY7" fmla="*/ 3933292 h 4402374"/>
              <a:gd name="connsiteX8" fmla="*/ 1078 w 7881428"/>
              <a:gd name="connsiteY8" fmla="*/ 517368 h 4402374"/>
              <a:gd name="connsiteX0" fmla="*/ 1078 w 7881428"/>
              <a:gd name="connsiteY0" fmla="*/ 517368 h 4398650"/>
              <a:gd name="connsiteX1" fmla="*/ 394621 w 7881428"/>
              <a:gd name="connsiteY1" fmla="*/ 0 h 4398650"/>
              <a:gd name="connsiteX2" fmla="*/ 7478360 w 7881428"/>
              <a:gd name="connsiteY2" fmla="*/ 0 h 4398650"/>
              <a:gd name="connsiteX3" fmla="*/ 7881428 w 7881428"/>
              <a:gd name="connsiteY3" fmla="*/ 364968 h 4398650"/>
              <a:gd name="connsiteX4" fmla="*/ 7843328 w 7881428"/>
              <a:gd name="connsiteY4" fmla="*/ 3971392 h 4398650"/>
              <a:gd name="connsiteX5" fmla="*/ 7478360 w 7881428"/>
              <a:gd name="connsiteY5" fmla="*/ 4393510 h 4398650"/>
              <a:gd name="connsiteX6" fmla="*/ 394621 w 7881428"/>
              <a:gd name="connsiteY6" fmla="*/ 4393510 h 4398650"/>
              <a:gd name="connsiteX7" fmla="*/ 10603 w 7881428"/>
              <a:gd name="connsiteY7" fmla="*/ 3933292 h 4398650"/>
              <a:gd name="connsiteX8" fmla="*/ 1078 w 7881428"/>
              <a:gd name="connsiteY8" fmla="*/ 517368 h 4398650"/>
              <a:gd name="connsiteX0" fmla="*/ 1078 w 7881428"/>
              <a:gd name="connsiteY0" fmla="*/ 517368 h 4401118"/>
              <a:gd name="connsiteX1" fmla="*/ 394621 w 7881428"/>
              <a:gd name="connsiteY1" fmla="*/ 0 h 4401118"/>
              <a:gd name="connsiteX2" fmla="*/ 7478360 w 7881428"/>
              <a:gd name="connsiteY2" fmla="*/ 0 h 4401118"/>
              <a:gd name="connsiteX3" fmla="*/ 7881428 w 7881428"/>
              <a:gd name="connsiteY3" fmla="*/ 364968 h 4401118"/>
              <a:gd name="connsiteX4" fmla="*/ 7843328 w 7881428"/>
              <a:gd name="connsiteY4" fmla="*/ 3971392 h 4401118"/>
              <a:gd name="connsiteX5" fmla="*/ 7478360 w 7881428"/>
              <a:gd name="connsiteY5" fmla="*/ 4393510 h 4401118"/>
              <a:gd name="connsiteX6" fmla="*/ 394621 w 7881428"/>
              <a:gd name="connsiteY6" fmla="*/ 4393510 h 4401118"/>
              <a:gd name="connsiteX7" fmla="*/ 10603 w 7881428"/>
              <a:gd name="connsiteY7" fmla="*/ 3933292 h 4401118"/>
              <a:gd name="connsiteX8" fmla="*/ 1078 w 7881428"/>
              <a:gd name="connsiteY8" fmla="*/ 517368 h 4401118"/>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3321" h="4401118">
                <a:moveTo>
                  <a:pt x="2971" y="517368"/>
                </a:moveTo>
                <a:cubicBezTo>
                  <a:pt x="-16079" y="208754"/>
                  <a:pt x="49800" y="9525"/>
                  <a:pt x="396514" y="0"/>
                </a:cubicBezTo>
                <a:cubicBezTo>
                  <a:pt x="3110185" y="95250"/>
                  <a:pt x="5119007" y="28575"/>
                  <a:pt x="7480253" y="0"/>
                </a:cubicBezTo>
                <a:cubicBezTo>
                  <a:pt x="7655517" y="0"/>
                  <a:pt x="7883321" y="84929"/>
                  <a:pt x="7883321" y="364968"/>
                </a:cubicBezTo>
                <a:cubicBezTo>
                  <a:pt x="7581696" y="1725859"/>
                  <a:pt x="7670596" y="3039126"/>
                  <a:pt x="7845221" y="3971392"/>
                </a:cubicBezTo>
                <a:cubicBezTo>
                  <a:pt x="7845221" y="4260956"/>
                  <a:pt x="7684092" y="4441135"/>
                  <a:pt x="7480253" y="4393510"/>
                </a:cubicBezTo>
                <a:cubicBezTo>
                  <a:pt x="5147582" y="4326835"/>
                  <a:pt x="2767285" y="4317310"/>
                  <a:pt x="396514" y="4393510"/>
                </a:cubicBezTo>
                <a:cubicBezTo>
                  <a:pt x="-26400" y="4393510"/>
                  <a:pt x="12496" y="4108556"/>
                  <a:pt x="12496" y="3933292"/>
                </a:cubicBezTo>
                <a:cubicBezTo>
                  <a:pt x="218871" y="2813701"/>
                  <a:pt x="291896" y="2075109"/>
                  <a:pt x="2971" y="517368"/>
                </a:cubicBezTo>
                <a:close/>
              </a:path>
            </a:pathLst>
          </a:custGeom>
          <a:solidFill>
            <a:srgbClr val="3DA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华文楷体" panose="02010600040101010101" pitchFamily="2" charset="-122"/>
            </a:endParaRPr>
          </a:p>
        </p:txBody>
      </p:sp>
      <p:pic>
        <p:nvPicPr>
          <p:cNvPr id="8" name="图片 7">
            <a:extLst>
              <a:ext uri="{FF2B5EF4-FFF2-40B4-BE49-F238E27FC236}">
                <a16:creationId xmlns:a16="http://schemas.microsoft.com/office/drawing/2014/main" id="{8BCD30FE-0A3C-40B1-AC9F-91177BCE854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0545" t="15822" r="48251"/>
          <a:stretch/>
        </p:blipFill>
        <p:spPr>
          <a:xfrm flipH="1" flipV="1">
            <a:off x="1" y="0"/>
            <a:ext cx="927700" cy="3324107"/>
          </a:xfrm>
          <a:prstGeom prst="rect">
            <a:avLst/>
          </a:prstGeom>
        </p:spPr>
      </p:pic>
      <p:sp>
        <p:nvSpPr>
          <p:cNvPr id="9" name="PA_矩形: 圆角 8">
            <a:extLst>
              <a:ext uri="{FF2B5EF4-FFF2-40B4-BE49-F238E27FC236}">
                <a16:creationId xmlns:a16="http://schemas.microsoft.com/office/drawing/2014/main" id="{1BA01EA8-D417-4D71-ADCA-4458D12B8C1A}"/>
              </a:ext>
            </a:extLst>
          </p:cNvPr>
          <p:cNvSpPr/>
          <p:nvPr userDrawn="1">
            <p:custDataLst>
              <p:tags r:id="rId1"/>
            </p:custDataLst>
          </p:nvPr>
        </p:nvSpPr>
        <p:spPr>
          <a:xfrm>
            <a:off x="1050926" y="293511"/>
            <a:ext cx="10090151" cy="6323189"/>
          </a:xfrm>
          <a:custGeom>
            <a:avLst/>
            <a:gdLst>
              <a:gd name="connsiteX0" fmla="*/ 0 w 7718425"/>
              <a:gd name="connsiteY0" fmla="*/ 317343 h 4393510"/>
              <a:gd name="connsiteX1" fmla="*/ 317343 w 7718425"/>
              <a:gd name="connsiteY1" fmla="*/ 0 h 4393510"/>
              <a:gd name="connsiteX2" fmla="*/ 7401082 w 7718425"/>
              <a:gd name="connsiteY2" fmla="*/ 0 h 4393510"/>
              <a:gd name="connsiteX3" fmla="*/ 7718425 w 7718425"/>
              <a:gd name="connsiteY3" fmla="*/ 317343 h 4393510"/>
              <a:gd name="connsiteX4" fmla="*/ 7718425 w 7718425"/>
              <a:gd name="connsiteY4" fmla="*/ 4076167 h 4393510"/>
              <a:gd name="connsiteX5" fmla="*/ 7401082 w 7718425"/>
              <a:gd name="connsiteY5" fmla="*/ 4393510 h 4393510"/>
              <a:gd name="connsiteX6" fmla="*/ 317343 w 7718425"/>
              <a:gd name="connsiteY6" fmla="*/ 4393510 h 4393510"/>
              <a:gd name="connsiteX7" fmla="*/ 0 w 7718425"/>
              <a:gd name="connsiteY7" fmla="*/ 4076167 h 4393510"/>
              <a:gd name="connsiteX8" fmla="*/ 0 w 7718425"/>
              <a:gd name="connsiteY8" fmla="*/ 317343 h 4393510"/>
              <a:gd name="connsiteX0" fmla="*/ 142875 w 7861300"/>
              <a:gd name="connsiteY0" fmla="*/ 317343 h 4393510"/>
              <a:gd name="connsiteX1" fmla="*/ 460218 w 7861300"/>
              <a:gd name="connsiteY1" fmla="*/ 0 h 4393510"/>
              <a:gd name="connsiteX2" fmla="*/ 7543957 w 7861300"/>
              <a:gd name="connsiteY2" fmla="*/ 0 h 4393510"/>
              <a:gd name="connsiteX3" fmla="*/ 7861300 w 7861300"/>
              <a:gd name="connsiteY3" fmla="*/ 317343 h 4393510"/>
              <a:gd name="connsiteX4" fmla="*/ 7861300 w 7861300"/>
              <a:gd name="connsiteY4" fmla="*/ 4076167 h 4393510"/>
              <a:gd name="connsiteX5" fmla="*/ 7543957 w 7861300"/>
              <a:gd name="connsiteY5" fmla="*/ 4393510 h 4393510"/>
              <a:gd name="connsiteX6" fmla="*/ 460218 w 7861300"/>
              <a:gd name="connsiteY6" fmla="*/ 4393510 h 4393510"/>
              <a:gd name="connsiteX7" fmla="*/ 0 w 7861300"/>
              <a:gd name="connsiteY7" fmla="*/ 4057117 h 4393510"/>
              <a:gd name="connsiteX8" fmla="*/ 142875 w 7861300"/>
              <a:gd name="connsiteY8" fmla="*/ 317343 h 4393510"/>
              <a:gd name="connsiteX0" fmla="*/ 66675 w 7785100"/>
              <a:gd name="connsiteY0" fmla="*/ 317343 h 4393510"/>
              <a:gd name="connsiteX1" fmla="*/ 384018 w 7785100"/>
              <a:gd name="connsiteY1" fmla="*/ 0 h 4393510"/>
              <a:gd name="connsiteX2" fmla="*/ 7467757 w 7785100"/>
              <a:gd name="connsiteY2" fmla="*/ 0 h 4393510"/>
              <a:gd name="connsiteX3" fmla="*/ 7785100 w 7785100"/>
              <a:gd name="connsiteY3" fmla="*/ 317343 h 4393510"/>
              <a:gd name="connsiteX4" fmla="*/ 7785100 w 7785100"/>
              <a:gd name="connsiteY4" fmla="*/ 4076167 h 4393510"/>
              <a:gd name="connsiteX5" fmla="*/ 7467757 w 7785100"/>
              <a:gd name="connsiteY5" fmla="*/ 4393510 h 4393510"/>
              <a:gd name="connsiteX6" fmla="*/ 384018 w 7785100"/>
              <a:gd name="connsiteY6" fmla="*/ 4393510 h 4393510"/>
              <a:gd name="connsiteX7" fmla="*/ 0 w 7785100"/>
              <a:gd name="connsiteY7" fmla="*/ 3933292 h 4393510"/>
              <a:gd name="connsiteX8" fmla="*/ 66675 w 7785100"/>
              <a:gd name="connsiteY8" fmla="*/ 317343 h 4393510"/>
              <a:gd name="connsiteX0" fmla="*/ 0 w 7785100"/>
              <a:gd name="connsiteY0" fmla="*/ 307818 h 4393510"/>
              <a:gd name="connsiteX1" fmla="*/ 384018 w 7785100"/>
              <a:gd name="connsiteY1" fmla="*/ 0 h 4393510"/>
              <a:gd name="connsiteX2" fmla="*/ 7467757 w 7785100"/>
              <a:gd name="connsiteY2" fmla="*/ 0 h 4393510"/>
              <a:gd name="connsiteX3" fmla="*/ 7785100 w 7785100"/>
              <a:gd name="connsiteY3" fmla="*/ 317343 h 4393510"/>
              <a:gd name="connsiteX4" fmla="*/ 7785100 w 7785100"/>
              <a:gd name="connsiteY4" fmla="*/ 4076167 h 4393510"/>
              <a:gd name="connsiteX5" fmla="*/ 7467757 w 7785100"/>
              <a:gd name="connsiteY5" fmla="*/ 4393510 h 4393510"/>
              <a:gd name="connsiteX6" fmla="*/ 384018 w 7785100"/>
              <a:gd name="connsiteY6" fmla="*/ 4393510 h 4393510"/>
              <a:gd name="connsiteX7" fmla="*/ 0 w 7785100"/>
              <a:gd name="connsiteY7" fmla="*/ 3933292 h 4393510"/>
              <a:gd name="connsiteX8" fmla="*/ 0 w 7785100"/>
              <a:gd name="connsiteY8" fmla="*/ 307818 h 4393510"/>
              <a:gd name="connsiteX0" fmla="*/ 0 w 7794625"/>
              <a:gd name="connsiteY0" fmla="*/ 412593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412593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795703 w 7852853"/>
              <a:gd name="connsiteY4" fmla="*/ 40761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81428"/>
              <a:gd name="connsiteY0" fmla="*/ 517368 h 4393510"/>
              <a:gd name="connsiteX1" fmla="*/ 394621 w 7881428"/>
              <a:gd name="connsiteY1" fmla="*/ 0 h 4393510"/>
              <a:gd name="connsiteX2" fmla="*/ 7478360 w 7881428"/>
              <a:gd name="connsiteY2" fmla="*/ 0 h 4393510"/>
              <a:gd name="connsiteX3" fmla="*/ 7881428 w 7881428"/>
              <a:gd name="connsiteY3" fmla="*/ 364968 h 4393510"/>
              <a:gd name="connsiteX4" fmla="*/ 7833803 w 7881428"/>
              <a:gd name="connsiteY4" fmla="*/ 4114267 h 4393510"/>
              <a:gd name="connsiteX5" fmla="*/ 7478360 w 7881428"/>
              <a:gd name="connsiteY5" fmla="*/ 4393510 h 4393510"/>
              <a:gd name="connsiteX6" fmla="*/ 394621 w 7881428"/>
              <a:gd name="connsiteY6" fmla="*/ 4393510 h 4393510"/>
              <a:gd name="connsiteX7" fmla="*/ 10603 w 7881428"/>
              <a:gd name="connsiteY7" fmla="*/ 3933292 h 4393510"/>
              <a:gd name="connsiteX8" fmla="*/ 1078 w 7881428"/>
              <a:gd name="connsiteY8" fmla="*/ 517368 h 4393510"/>
              <a:gd name="connsiteX0" fmla="*/ 1078 w 7881428"/>
              <a:gd name="connsiteY0" fmla="*/ 517368 h 4393510"/>
              <a:gd name="connsiteX1" fmla="*/ 394621 w 7881428"/>
              <a:gd name="connsiteY1" fmla="*/ 0 h 4393510"/>
              <a:gd name="connsiteX2" fmla="*/ 7478360 w 7881428"/>
              <a:gd name="connsiteY2" fmla="*/ 0 h 4393510"/>
              <a:gd name="connsiteX3" fmla="*/ 7881428 w 7881428"/>
              <a:gd name="connsiteY3" fmla="*/ 364968 h 4393510"/>
              <a:gd name="connsiteX4" fmla="*/ 7833803 w 7881428"/>
              <a:gd name="connsiteY4" fmla="*/ 4114267 h 4393510"/>
              <a:gd name="connsiteX5" fmla="*/ 7478360 w 7881428"/>
              <a:gd name="connsiteY5" fmla="*/ 4393510 h 4393510"/>
              <a:gd name="connsiteX6" fmla="*/ 394621 w 7881428"/>
              <a:gd name="connsiteY6" fmla="*/ 4393510 h 4393510"/>
              <a:gd name="connsiteX7" fmla="*/ 10603 w 7881428"/>
              <a:gd name="connsiteY7" fmla="*/ 3933292 h 4393510"/>
              <a:gd name="connsiteX8" fmla="*/ 1078 w 7881428"/>
              <a:gd name="connsiteY8" fmla="*/ 517368 h 4393510"/>
              <a:gd name="connsiteX0" fmla="*/ 1078 w 7881428"/>
              <a:gd name="connsiteY0" fmla="*/ 517368 h 4402374"/>
              <a:gd name="connsiteX1" fmla="*/ 394621 w 7881428"/>
              <a:gd name="connsiteY1" fmla="*/ 0 h 4402374"/>
              <a:gd name="connsiteX2" fmla="*/ 7478360 w 7881428"/>
              <a:gd name="connsiteY2" fmla="*/ 0 h 4402374"/>
              <a:gd name="connsiteX3" fmla="*/ 7881428 w 7881428"/>
              <a:gd name="connsiteY3" fmla="*/ 364968 h 4402374"/>
              <a:gd name="connsiteX4" fmla="*/ 7833803 w 7881428"/>
              <a:gd name="connsiteY4" fmla="*/ 4114267 h 4402374"/>
              <a:gd name="connsiteX5" fmla="*/ 7478360 w 7881428"/>
              <a:gd name="connsiteY5" fmla="*/ 4393510 h 4402374"/>
              <a:gd name="connsiteX6" fmla="*/ 394621 w 7881428"/>
              <a:gd name="connsiteY6" fmla="*/ 4393510 h 4402374"/>
              <a:gd name="connsiteX7" fmla="*/ 10603 w 7881428"/>
              <a:gd name="connsiteY7" fmla="*/ 3933292 h 4402374"/>
              <a:gd name="connsiteX8" fmla="*/ 1078 w 7881428"/>
              <a:gd name="connsiteY8" fmla="*/ 517368 h 4402374"/>
              <a:gd name="connsiteX0" fmla="*/ 1078 w 7881428"/>
              <a:gd name="connsiteY0" fmla="*/ 517368 h 4398650"/>
              <a:gd name="connsiteX1" fmla="*/ 394621 w 7881428"/>
              <a:gd name="connsiteY1" fmla="*/ 0 h 4398650"/>
              <a:gd name="connsiteX2" fmla="*/ 7478360 w 7881428"/>
              <a:gd name="connsiteY2" fmla="*/ 0 h 4398650"/>
              <a:gd name="connsiteX3" fmla="*/ 7881428 w 7881428"/>
              <a:gd name="connsiteY3" fmla="*/ 364968 h 4398650"/>
              <a:gd name="connsiteX4" fmla="*/ 7843328 w 7881428"/>
              <a:gd name="connsiteY4" fmla="*/ 3971392 h 4398650"/>
              <a:gd name="connsiteX5" fmla="*/ 7478360 w 7881428"/>
              <a:gd name="connsiteY5" fmla="*/ 4393510 h 4398650"/>
              <a:gd name="connsiteX6" fmla="*/ 394621 w 7881428"/>
              <a:gd name="connsiteY6" fmla="*/ 4393510 h 4398650"/>
              <a:gd name="connsiteX7" fmla="*/ 10603 w 7881428"/>
              <a:gd name="connsiteY7" fmla="*/ 3933292 h 4398650"/>
              <a:gd name="connsiteX8" fmla="*/ 1078 w 7881428"/>
              <a:gd name="connsiteY8" fmla="*/ 517368 h 4398650"/>
              <a:gd name="connsiteX0" fmla="*/ 1078 w 7881428"/>
              <a:gd name="connsiteY0" fmla="*/ 517368 h 4401118"/>
              <a:gd name="connsiteX1" fmla="*/ 394621 w 7881428"/>
              <a:gd name="connsiteY1" fmla="*/ 0 h 4401118"/>
              <a:gd name="connsiteX2" fmla="*/ 7478360 w 7881428"/>
              <a:gd name="connsiteY2" fmla="*/ 0 h 4401118"/>
              <a:gd name="connsiteX3" fmla="*/ 7881428 w 7881428"/>
              <a:gd name="connsiteY3" fmla="*/ 364968 h 4401118"/>
              <a:gd name="connsiteX4" fmla="*/ 7843328 w 7881428"/>
              <a:gd name="connsiteY4" fmla="*/ 3971392 h 4401118"/>
              <a:gd name="connsiteX5" fmla="*/ 7478360 w 7881428"/>
              <a:gd name="connsiteY5" fmla="*/ 4393510 h 4401118"/>
              <a:gd name="connsiteX6" fmla="*/ 394621 w 7881428"/>
              <a:gd name="connsiteY6" fmla="*/ 4393510 h 4401118"/>
              <a:gd name="connsiteX7" fmla="*/ 10603 w 7881428"/>
              <a:gd name="connsiteY7" fmla="*/ 3933292 h 4401118"/>
              <a:gd name="connsiteX8" fmla="*/ 1078 w 7881428"/>
              <a:gd name="connsiteY8" fmla="*/ 517368 h 4401118"/>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3321" h="4401118">
                <a:moveTo>
                  <a:pt x="2971" y="517368"/>
                </a:moveTo>
                <a:cubicBezTo>
                  <a:pt x="-16079" y="208754"/>
                  <a:pt x="49800" y="9525"/>
                  <a:pt x="396514" y="0"/>
                </a:cubicBezTo>
                <a:cubicBezTo>
                  <a:pt x="3110185" y="95250"/>
                  <a:pt x="5119007" y="28575"/>
                  <a:pt x="7480253" y="0"/>
                </a:cubicBezTo>
                <a:cubicBezTo>
                  <a:pt x="7655517" y="0"/>
                  <a:pt x="7883321" y="84929"/>
                  <a:pt x="7883321" y="364968"/>
                </a:cubicBezTo>
                <a:cubicBezTo>
                  <a:pt x="7762671" y="1344859"/>
                  <a:pt x="7813471" y="3439176"/>
                  <a:pt x="7845221" y="3971392"/>
                </a:cubicBezTo>
                <a:cubicBezTo>
                  <a:pt x="7845221" y="4260956"/>
                  <a:pt x="7684092" y="4441135"/>
                  <a:pt x="7480253" y="4393510"/>
                </a:cubicBezTo>
                <a:cubicBezTo>
                  <a:pt x="5147582" y="4326835"/>
                  <a:pt x="2767285" y="4317310"/>
                  <a:pt x="396514" y="4393510"/>
                </a:cubicBezTo>
                <a:cubicBezTo>
                  <a:pt x="-26400" y="4393510"/>
                  <a:pt x="12496" y="4108556"/>
                  <a:pt x="12496" y="3933292"/>
                </a:cubicBezTo>
                <a:cubicBezTo>
                  <a:pt x="66471" y="3080401"/>
                  <a:pt x="129971" y="2246559"/>
                  <a:pt x="2971" y="5173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华文楷体" panose="02010600040101010101" pitchFamily="2" charset="-122"/>
            </a:endParaRPr>
          </a:p>
        </p:txBody>
      </p:sp>
      <p:pic>
        <p:nvPicPr>
          <p:cNvPr id="10" name="图片 9">
            <a:extLst>
              <a:ext uri="{FF2B5EF4-FFF2-40B4-BE49-F238E27FC236}">
                <a16:creationId xmlns:a16="http://schemas.microsoft.com/office/drawing/2014/main" id="{94B8F0DA-7956-42D0-A75C-ABE18EB7BA4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0808" t="19482" r="19320" b="5217"/>
          <a:stretch/>
        </p:blipFill>
        <p:spPr>
          <a:xfrm rot="16200000" flipH="1">
            <a:off x="9748417" y="4323403"/>
            <a:ext cx="1986352" cy="3082844"/>
          </a:xfrm>
          <a:prstGeom prst="rect">
            <a:avLst/>
          </a:prstGeom>
        </p:spPr>
      </p:pic>
      <p:pic>
        <p:nvPicPr>
          <p:cNvPr id="11" name="PA_图片 44">
            <a:extLst>
              <a:ext uri="{FF2B5EF4-FFF2-40B4-BE49-F238E27FC236}">
                <a16:creationId xmlns:a16="http://schemas.microsoft.com/office/drawing/2014/main" id="{5D85F1D3-2976-4857-94C3-107F0F296AF9}"/>
              </a:ext>
            </a:extLst>
          </p:cNvPr>
          <p:cNvPicPr>
            <a:picLocks noChangeAspect="1"/>
          </p:cNvPicPr>
          <p:nvPr userDrawn="1">
            <p:custDataLst>
              <p:tags r:id="rId2"/>
            </p:custDataLst>
          </p:nvPr>
        </p:nvPicPr>
        <p:blipFill rotWithShape="1">
          <a:blip r:embed="rId8" cstate="print">
            <a:extLst>
              <a:ext uri="{28A0092B-C50C-407E-A947-70E740481C1C}">
                <a14:useLocalDpi xmlns:a14="http://schemas.microsoft.com/office/drawing/2010/main" val="0"/>
              </a:ext>
            </a:extLst>
          </a:blip>
          <a:srcRect l="73868" t="49421" r="8815" b="27913"/>
          <a:stretch/>
        </p:blipFill>
        <p:spPr>
          <a:xfrm rot="1611036">
            <a:off x="10210037" y="4252110"/>
            <a:ext cx="635340" cy="743100"/>
          </a:xfrm>
          <a:prstGeom prst="rect">
            <a:avLst/>
          </a:prstGeom>
        </p:spPr>
      </p:pic>
    </p:spTree>
    <p:extLst>
      <p:ext uri="{BB962C8B-B14F-4D97-AF65-F5344CB8AC3E}">
        <p14:creationId xmlns:p14="http://schemas.microsoft.com/office/powerpoint/2010/main" val="309431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353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26335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9A6A05-1E82-4194-9FA7-D62D493374E9}" type="datetimeFigureOut">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31058973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4188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10317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11908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221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66337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02899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48144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89409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3035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3852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9A6A05-1E82-4194-9FA7-D62D493374E9}"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1943454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9A6A05-1E82-4194-9FA7-D62D493374E9}" type="datetimeFigureOut">
              <a:rPr lang="en-US" smtClean="0"/>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5852DE-7F75-446A-88CD-9B5F8DBF313B}" type="slidenum">
              <a:rPr lang="en-US" smtClean="0"/>
              <a:t>‹#›</a:t>
            </a:fld>
            <a:endParaRPr lang="en-US"/>
          </a:p>
        </p:txBody>
      </p:sp>
      <p:pic>
        <p:nvPicPr>
          <p:cNvPr id="11" name="Picture 10" descr="A white circle with leaves and blue text&#10;&#10;Description automatically generated">
            <a:extLst>
              <a:ext uri="{FF2B5EF4-FFF2-40B4-BE49-F238E27FC236}">
                <a16:creationId xmlns:a16="http://schemas.microsoft.com/office/drawing/2014/main" id="{609D9207-C16A-F1C0-0411-5E59B10658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6655" y="312459"/>
            <a:ext cx="1299525" cy="1299525"/>
          </a:xfrm>
          <a:prstGeom prst="rect">
            <a:avLst/>
          </a:prstGeom>
        </p:spPr>
      </p:pic>
    </p:spTree>
    <p:extLst>
      <p:ext uri="{BB962C8B-B14F-4D97-AF65-F5344CB8AC3E}">
        <p14:creationId xmlns:p14="http://schemas.microsoft.com/office/powerpoint/2010/main" val="1955221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9A6A05-1E82-4194-9FA7-D62D493374E9}" type="datetimeFigureOut">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3236186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9A6A05-1E82-4194-9FA7-D62D493374E9}" type="datetimeFigureOut">
              <a:rPr lang="en-US" smtClean="0"/>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314732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9A6A05-1E82-4194-9FA7-D62D493374E9}"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224657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9A6A05-1E82-4194-9FA7-D62D493374E9}" type="datetimeFigureOut">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3803248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9A6A05-1E82-4194-9FA7-D62D493374E9}" type="datetimeFigureOut">
              <a:rPr lang="en-US" smtClean="0"/>
              <a:t>2/14/2024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852DE-7F75-446A-88CD-9B5F8DBF313B}"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B266079F-7923-E6E2-90C4-C74ABC0B7F3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69206" y="274752"/>
            <a:ext cx="1271244" cy="1271244"/>
          </a:xfrm>
          <a:prstGeom prst="rect">
            <a:avLst/>
          </a:prstGeom>
        </p:spPr>
      </p:pic>
    </p:spTree>
    <p:extLst>
      <p:ext uri="{BB962C8B-B14F-4D97-AF65-F5344CB8AC3E}">
        <p14:creationId xmlns:p14="http://schemas.microsoft.com/office/powerpoint/2010/main" val="18241426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D9D0D5-13A2-015C-904F-0C026E9809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1442249-C141-F264-5B73-6C1C4120C3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96FB89C-3413-C16B-E5F0-91C4AECE83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CDE5D-5C9F-4862-A36E-A984A9AD82DD}" type="datetimeFigureOut">
              <a:rPr lang="en-SG" smtClean="0"/>
              <a:t>14/2/2024</a:t>
            </a:fld>
            <a:endParaRPr lang="en-SG"/>
          </a:p>
        </p:txBody>
      </p:sp>
      <p:sp>
        <p:nvSpPr>
          <p:cNvPr id="5" name="Footer Placeholder 4">
            <a:extLst>
              <a:ext uri="{FF2B5EF4-FFF2-40B4-BE49-F238E27FC236}">
                <a16:creationId xmlns:a16="http://schemas.microsoft.com/office/drawing/2014/main" id="{B867C96D-4F1C-BD5D-3BCD-EB3FA3ADA4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54F207C2-B55E-2A48-588C-F2474704C3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B659-DDF9-4039-98F2-DC3068ECE494}" type="slidenum">
              <a:rPr lang="en-SG" smtClean="0"/>
              <a:t>‹#›</a:t>
            </a:fld>
            <a:endParaRPr lang="en-SG"/>
          </a:p>
        </p:txBody>
      </p:sp>
    </p:spTree>
    <p:extLst>
      <p:ext uri="{BB962C8B-B14F-4D97-AF65-F5344CB8AC3E}">
        <p14:creationId xmlns:p14="http://schemas.microsoft.com/office/powerpoint/2010/main" val="45494289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67280026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audio" Target="../media/audio2.wav"/><Relationship Id="rId5" Type="http://schemas.openxmlformats.org/officeDocument/2006/relationships/image" Target="../media/image42.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audio" Target="../media/audio2.wav"/><Relationship Id="rId5" Type="http://schemas.openxmlformats.org/officeDocument/2006/relationships/image" Target="../media/image44.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audio" Target="../media/audio2.wav"/><Relationship Id="rId5" Type="http://schemas.openxmlformats.org/officeDocument/2006/relationships/image" Target="../media/image45.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4.xml"/><Relationship Id="rId5" Type="http://schemas.openxmlformats.org/officeDocument/2006/relationships/image" Target="../media/image58.jpg"/><Relationship Id="rId4" Type="http://schemas.openxmlformats.org/officeDocument/2006/relationships/image" Target="../media/image57.jpg"/></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4.xml"/><Relationship Id="rId5" Type="http://schemas.openxmlformats.org/officeDocument/2006/relationships/image" Target="../media/image48.png"/><Relationship Id="rId4" Type="http://schemas.openxmlformats.org/officeDocument/2006/relationships/image" Target="../media/image65.jp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26.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audio" Target="../media/audio3.wav"/><Relationship Id="rId1" Type="http://schemas.openxmlformats.org/officeDocument/2006/relationships/slideLayout" Target="../slideLayouts/slideLayout22.xml"/><Relationship Id="rId6" Type="http://schemas.openxmlformats.org/officeDocument/2006/relationships/image" Target="../media/image73.png"/><Relationship Id="rId5" Type="http://schemas.openxmlformats.org/officeDocument/2006/relationships/image" Target="../media/image72.jpg"/><Relationship Id="rId4" Type="http://schemas.openxmlformats.org/officeDocument/2006/relationships/image" Target="../media/image71.gif"/></Relationships>
</file>

<file path=ppt/slides/_rels/slide3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1.wav"/><Relationship Id="rId7" Type="http://schemas.openxmlformats.org/officeDocument/2006/relationships/audio" Target="../media/audio7.wav"/><Relationship Id="rId2" Type="http://schemas.openxmlformats.org/officeDocument/2006/relationships/slideLayout" Target="../slideLayouts/slideLayout22.xml"/><Relationship Id="rId1" Type="http://schemas.openxmlformats.org/officeDocument/2006/relationships/tags" Target="../tags/tag3.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70.gif"/></Relationships>
</file>

<file path=ppt/slides/_rels/slide33.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3.wav"/><Relationship Id="rId7" Type="http://schemas.openxmlformats.org/officeDocument/2006/relationships/audio" Target="../media/audio6.wav"/><Relationship Id="rId2" Type="http://schemas.openxmlformats.org/officeDocument/2006/relationships/slideLayout" Target="../slideLayouts/slideLayout22.xml"/><Relationship Id="rId1" Type="http://schemas.openxmlformats.org/officeDocument/2006/relationships/tags" Target="../tags/tag4.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70.gif"/><Relationship Id="rId4" Type="http://schemas.openxmlformats.org/officeDocument/2006/relationships/audio" Target="../media/audio1.wav"/><Relationship Id="rId9" Type="http://schemas.openxmlformats.org/officeDocument/2006/relationships/image" Target="../media/image74.png"/></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1.wav"/><Relationship Id="rId7" Type="http://schemas.openxmlformats.org/officeDocument/2006/relationships/audio" Target="../media/audio7.wav"/><Relationship Id="rId2" Type="http://schemas.openxmlformats.org/officeDocument/2006/relationships/slideLayout" Target="../slideLayouts/slideLayout22.xml"/><Relationship Id="rId1" Type="http://schemas.openxmlformats.org/officeDocument/2006/relationships/tags" Target="../tags/tag5.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70.gif"/></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C9BD94A1-7842-4F0E-847D-6AFE91204097}"/>
              </a:ext>
            </a:extLst>
          </p:cNvPr>
          <p:cNvGrpSpPr/>
          <p:nvPr/>
        </p:nvGrpSpPr>
        <p:grpSpPr>
          <a:xfrm>
            <a:off x="2799353" y="2177454"/>
            <a:ext cx="1043876" cy="1965018"/>
            <a:chOff x="2186211" y="3167390"/>
            <a:chExt cx="1043876" cy="1965018"/>
          </a:xfrm>
        </p:grpSpPr>
        <p:sp>
          <p:nvSpPr>
            <p:cNvPr id="6" name="矩形: 圆角 5">
              <a:extLst>
                <a:ext uri="{FF2B5EF4-FFF2-40B4-BE49-F238E27FC236}">
                  <a16:creationId xmlns:a16="http://schemas.microsoft.com/office/drawing/2014/main" id="{76FE6ECB-88A0-4B7F-9BD3-7FA5CA7C0D98}"/>
                </a:ext>
              </a:extLst>
            </p:cNvPr>
            <p:cNvSpPr/>
            <p:nvPr/>
          </p:nvSpPr>
          <p:spPr>
            <a:xfrm>
              <a:off x="2220685" y="3167390"/>
              <a:ext cx="1009402"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文本框 6">
              <a:extLst>
                <a:ext uri="{FF2B5EF4-FFF2-40B4-BE49-F238E27FC236}">
                  <a16:creationId xmlns:a16="http://schemas.microsoft.com/office/drawing/2014/main" id="{1C9A0EEC-D92E-4C74-AE8E-0DCDFEEF13B7}"/>
                </a:ext>
              </a:extLst>
            </p:cNvPr>
            <p:cNvSpPr txBox="1"/>
            <p:nvPr/>
          </p:nvSpPr>
          <p:spPr>
            <a:xfrm>
              <a:off x="2186211" y="3218875"/>
              <a:ext cx="1043876" cy="1862048"/>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rPr>
                <a:t>1</a:t>
              </a:r>
              <a:endParaRPr kumimoji="0" lang="zh-CN" altLang="en-US"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endParaRPr>
            </a:p>
          </p:txBody>
        </p:sp>
      </p:grpSp>
      <p:grpSp>
        <p:nvGrpSpPr>
          <p:cNvPr id="9" name="组合 8">
            <a:extLst>
              <a:ext uri="{FF2B5EF4-FFF2-40B4-BE49-F238E27FC236}">
                <a16:creationId xmlns:a16="http://schemas.microsoft.com/office/drawing/2014/main" id="{F52F8E87-1C79-44CC-8713-A61832614DC7}"/>
              </a:ext>
            </a:extLst>
          </p:cNvPr>
          <p:cNvGrpSpPr/>
          <p:nvPr/>
        </p:nvGrpSpPr>
        <p:grpSpPr>
          <a:xfrm>
            <a:off x="1530138" y="1187813"/>
            <a:ext cx="1347667" cy="568895"/>
            <a:chOff x="1139367" y="6012139"/>
            <a:chExt cx="1347667" cy="568895"/>
          </a:xfrm>
          <a:solidFill>
            <a:schemeClr val="bg1">
              <a:alpha val="60000"/>
            </a:schemeClr>
          </a:solidFill>
        </p:grpSpPr>
        <p:grpSp>
          <p:nvGrpSpPr>
            <p:cNvPr id="10" name="组合 9">
              <a:extLst>
                <a:ext uri="{FF2B5EF4-FFF2-40B4-BE49-F238E27FC236}">
                  <a16:creationId xmlns:a16="http://schemas.microsoft.com/office/drawing/2014/main" id="{E7A4B989-BC6E-41FE-833E-AC7D1ED7650D}"/>
                </a:ext>
              </a:extLst>
            </p:cNvPr>
            <p:cNvGrpSpPr/>
            <p:nvPr/>
          </p:nvGrpSpPr>
          <p:grpSpPr>
            <a:xfrm>
              <a:off x="1139367" y="6012139"/>
              <a:ext cx="1347667" cy="75553"/>
              <a:chOff x="1139367" y="6012139"/>
              <a:chExt cx="1347667" cy="75553"/>
            </a:xfrm>
            <a:grpFill/>
          </p:grpSpPr>
          <p:sp>
            <p:nvSpPr>
              <p:cNvPr id="41" name="椭圆 40">
                <a:extLst>
                  <a:ext uri="{FF2B5EF4-FFF2-40B4-BE49-F238E27FC236}">
                    <a16:creationId xmlns:a16="http://schemas.microsoft.com/office/drawing/2014/main" id="{4B202891-8F95-44DB-A6E2-500C8135D437}"/>
                  </a:ext>
                </a:extLst>
              </p:cNvPr>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椭圆 41">
                <a:extLst>
                  <a:ext uri="{FF2B5EF4-FFF2-40B4-BE49-F238E27FC236}">
                    <a16:creationId xmlns:a16="http://schemas.microsoft.com/office/drawing/2014/main" id="{E3C44DC6-E9B0-4969-8E94-B9465A4AFDAF}"/>
                  </a:ext>
                </a:extLst>
              </p:cNvPr>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椭圆 42">
                <a:extLst>
                  <a:ext uri="{FF2B5EF4-FFF2-40B4-BE49-F238E27FC236}">
                    <a16:creationId xmlns:a16="http://schemas.microsoft.com/office/drawing/2014/main" id="{12CBBE5B-3B26-4CA7-B755-FC6796633880}"/>
                  </a:ext>
                </a:extLst>
              </p:cNvPr>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椭圆 43">
                <a:extLst>
                  <a:ext uri="{FF2B5EF4-FFF2-40B4-BE49-F238E27FC236}">
                    <a16:creationId xmlns:a16="http://schemas.microsoft.com/office/drawing/2014/main" id="{911C0029-6036-4E09-A10F-D0DECBC65077}"/>
                  </a:ext>
                </a:extLst>
              </p:cNvPr>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椭圆 44">
                <a:extLst>
                  <a:ext uri="{FF2B5EF4-FFF2-40B4-BE49-F238E27FC236}">
                    <a16:creationId xmlns:a16="http://schemas.microsoft.com/office/drawing/2014/main" id="{60D05C20-006D-4FCF-8B02-738F59FAF889}"/>
                  </a:ext>
                </a:extLst>
              </p:cNvPr>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椭圆 45">
                <a:extLst>
                  <a:ext uri="{FF2B5EF4-FFF2-40B4-BE49-F238E27FC236}">
                    <a16:creationId xmlns:a16="http://schemas.microsoft.com/office/drawing/2014/main" id="{859D152D-F59D-4F47-B961-E83AA0E748B7}"/>
                  </a:ext>
                </a:extLst>
              </p:cNvPr>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椭圆 46">
                <a:extLst>
                  <a:ext uri="{FF2B5EF4-FFF2-40B4-BE49-F238E27FC236}">
                    <a16:creationId xmlns:a16="http://schemas.microsoft.com/office/drawing/2014/main" id="{9C19C42F-8699-4597-AC4A-D10DDA8904F4}"/>
                  </a:ext>
                </a:extLst>
              </p:cNvPr>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椭圆 47">
                <a:extLst>
                  <a:ext uri="{FF2B5EF4-FFF2-40B4-BE49-F238E27FC236}">
                    <a16:creationId xmlns:a16="http://schemas.microsoft.com/office/drawing/2014/main" id="{7FCC2360-9BD8-4EC8-8E0E-8F9042CC1AEA}"/>
                  </a:ext>
                </a:extLst>
              </p:cNvPr>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椭圆 48">
                <a:extLst>
                  <a:ext uri="{FF2B5EF4-FFF2-40B4-BE49-F238E27FC236}">
                    <a16:creationId xmlns:a16="http://schemas.microsoft.com/office/drawing/2014/main" id="{632C4C99-2B23-4E08-8D0E-C30B398D5AE5}"/>
                  </a:ext>
                </a:extLst>
              </p:cNvPr>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1" name="组合 10">
              <a:extLst>
                <a:ext uri="{FF2B5EF4-FFF2-40B4-BE49-F238E27FC236}">
                  <a16:creationId xmlns:a16="http://schemas.microsoft.com/office/drawing/2014/main" id="{0670D4EE-FE11-4E98-90DE-6D69ED24F35F}"/>
                </a:ext>
              </a:extLst>
            </p:cNvPr>
            <p:cNvGrpSpPr/>
            <p:nvPr/>
          </p:nvGrpSpPr>
          <p:grpSpPr>
            <a:xfrm>
              <a:off x="1139367" y="6176586"/>
              <a:ext cx="1347667" cy="75553"/>
              <a:chOff x="1139367" y="6184726"/>
              <a:chExt cx="1347667" cy="75553"/>
            </a:xfrm>
            <a:grpFill/>
          </p:grpSpPr>
          <p:sp>
            <p:nvSpPr>
              <p:cNvPr id="32" name="椭圆 31">
                <a:extLst>
                  <a:ext uri="{FF2B5EF4-FFF2-40B4-BE49-F238E27FC236}">
                    <a16:creationId xmlns:a16="http://schemas.microsoft.com/office/drawing/2014/main" id="{CDC97932-B15D-4083-A83E-4C8D1D25A609}"/>
                  </a:ext>
                </a:extLst>
              </p:cNvPr>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椭圆 32">
                <a:extLst>
                  <a:ext uri="{FF2B5EF4-FFF2-40B4-BE49-F238E27FC236}">
                    <a16:creationId xmlns:a16="http://schemas.microsoft.com/office/drawing/2014/main" id="{EE6C7C0B-826B-4CFF-AD67-A74D97D96517}"/>
                  </a:ext>
                </a:extLst>
              </p:cNvPr>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椭圆 33">
                <a:extLst>
                  <a:ext uri="{FF2B5EF4-FFF2-40B4-BE49-F238E27FC236}">
                    <a16:creationId xmlns:a16="http://schemas.microsoft.com/office/drawing/2014/main" id="{57E746A6-33B7-473F-BF2E-AE1374469648}"/>
                  </a:ext>
                </a:extLst>
              </p:cNvPr>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椭圆 34">
                <a:extLst>
                  <a:ext uri="{FF2B5EF4-FFF2-40B4-BE49-F238E27FC236}">
                    <a16:creationId xmlns:a16="http://schemas.microsoft.com/office/drawing/2014/main" id="{766B4864-003C-4022-8A91-B692DE309779}"/>
                  </a:ext>
                </a:extLst>
              </p:cNvPr>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椭圆 35">
                <a:extLst>
                  <a:ext uri="{FF2B5EF4-FFF2-40B4-BE49-F238E27FC236}">
                    <a16:creationId xmlns:a16="http://schemas.microsoft.com/office/drawing/2014/main" id="{8B4D89B4-A915-4B02-A1EE-87C108EBA93F}"/>
                  </a:ext>
                </a:extLst>
              </p:cNvPr>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椭圆 36">
                <a:extLst>
                  <a:ext uri="{FF2B5EF4-FFF2-40B4-BE49-F238E27FC236}">
                    <a16:creationId xmlns:a16="http://schemas.microsoft.com/office/drawing/2014/main" id="{5402A026-9FA7-4D0A-BD08-CFB6068ABA28}"/>
                  </a:ext>
                </a:extLst>
              </p:cNvPr>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椭圆 37">
                <a:extLst>
                  <a:ext uri="{FF2B5EF4-FFF2-40B4-BE49-F238E27FC236}">
                    <a16:creationId xmlns:a16="http://schemas.microsoft.com/office/drawing/2014/main" id="{88A6E207-0542-4236-A574-1B8884E196C0}"/>
                  </a:ext>
                </a:extLst>
              </p:cNvPr>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椭圆 38">
                <a:extLst>
                  <a:ext uri="{FF2B5EF4-FFF2-40B4-BE49-F238E27FC236}">
                    <a16:creationId xmlns:a16="http://schemas.microsoft.com/office/drawing/2014/main" id="{2407E54F-ED35-4E20-B37B-513AF042B33E}"/>
                  </a:ext>
                </a:extLst>
              </p:cNvPr>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椭圆 39">
                <a:extLst>
                  <a:ext uri="{FF2B5EF4-FFF2-40B4-BE49-F238E27FC236}">
                    <a16:creationId xmlns:a16="http://schemas.microsoft.com/office/drawing/2014/main" id="{AF22FE14-1765-493D-B3B1-1355AC294AB7}"/>
                  </a:ext>
                </a:extLst>
              </p:cNvPr>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a:extLst>
                <a:ext uri="{FF2B5EF4-FFF2-40B4-BE49-F238E27FC236}">
                  <a16:creationId xmlns:a16="http://schemas.microsoft.com/office/drawing/2014/main" id="{954C1099-A044-443E-BE84-1F37EDEE8E3C}"/>
                </a:ext>
              </a:extLst>
            </p:cNvPr>
            <p:cNvGrpSpPr/>
            <p:nvPr/>
          </p:nvGrpSpPr>
          <p:grpSpPr>
            <a:xfrm>
              <a:off x="1139367" y="6341033"/>
              <a:ext cx="1347667" cy="75553"/>
              <a:chOff x="1139367" y="6357314"/>
              <a:chExt cx="1347667" cy="75553"/>
            </a:xfrm>
            <a:grpFill/>
          </p:grpSpPr>
          <p:sp>
            <p:nvSpPr>
              <p:cNvPr id="23" name="椭圆 22">
                <a:extLst>
                  <a:ext uri="{FF2B5EF4-FFF2-40B4-BE49-F238E27FC236}">
                    <a16:creationId xmlns:a16="http://schemas.microsoft.com/office/drawing/2014/main" id="{8136D946-903E-4CFD-A431-E115BC4B4C6B}"/>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a:extLst>
                  <a:ext uri="{FF2B5EF4-FFF2-40B4-BE49-F238E27FC236}">
                    <a16:creationId xmlns:a16="http://schemas.microsoft.com/office/drawing/2014/main" id="{91DEBD69-61C8-4CC8-939C-8EEAB842360B}"/>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a:extLst>
                  <a:ext uri="{FF2B5EF4-FFF2-40B4-BE49-F238E27FC236}">
                    <a16:creationId xmlns:a16="http://schemas.microsoft.com/office/drawing/2014/main" id="{94B115EB-C3D3-4CF4-BAC8-3B67ED20BD2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a:extLst>
                  <a:ext uri="{FF2B5EF4-FFF2-40B4-BE49-F238E27FC236}">
                    <a16:creationId xmlns:a16="http://schemas.microsoft.com/office/drawing/2014/main" id="{2FCC5C12-32F7-453C-80BC-5F8C7221522F}"/>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a:extLst>
                  <a:ext uri="{FF2B5EF4-FFF2-40B4-BE49-F238E27FC236}">
                    <a16:creationId xmlns:a16="http://schemas.microsoft.com/office/drawing/2014/main" id="{B5FDD48A-9C1E-44B9-A423-A165612050B2}"/>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a:extLst>
                  <a:ext uri="{FF2B5EF4-FFF2-40B4-BE49-F238E27FC236}">
                    <a16:creationId xmlns:a16="http://schemas.microsoft.com/office/drawing/2014/main" id="{07567157-81F6-4EEE-ADF1-385965ABE75C}"/>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椭圆 28">
                <a:extLst>
                  <a:ext uri="{FF2B5EF4-FFF2-40B4-BE49-F238E27FC236}">
                    <a16:creationId xmlns:a16="http://schemas.microsoft.com/office/drawing/2014/main" id="{BF78FEA6-EDBE-460C-B2CA-EE8B9E33651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椭圆 29">
                <a:extLst>
                  <a:ext uri="{FF2B5EF4-FFF2-40B4-BE49-F238E27FC236}">
                    <a16:creationId xmlns:a16="http://schemas.microsoft.com/office/drawing/2014/main" id="{DBF9D2E2-F429-48C9-BA32-61C9DE9BAEDF}"/>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椭圆 30">
                <a:extLst>
                  <a:ext uri="{FF2B5EF4-FFF2-40B4-BE49-F238E27FC236}">
                    <a16:creationId xmlns:a16="http://schemas.microsoft.com/office/drawing/2014/main" id="{29DEFFBF-8640-4808-B8F4-F006650AA8F0}"/>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 name="组合 12">
              <a:extLst>
                <a:ext uri="{FF2B5EF4-FFF2-40B4-BE49-F238E27FC236}">
                  <a16:creationId xmlns:a16="http://schemas.microsoft.com/office/drawing/2014/main" id="{E75F28F7-2BF9-4F6D-B761-A3858738A5A0}"/>
                </a:ext>
              </a:extLst>
            </p:cNvPr>
            <p:cNvGrpSpPr/>
            <p:nvPr/>
          </p:nvGrpSpPr>
          <p:grpSpPr>
            <a:xfrm>
              <a:off x="1139367" y="6505481"/>
              <a:ext cx="1347667" cy="75553"/>
              <a:chOff x="1139367" y="6357314"/>
              <a:chExt cx="1347667" cy="75553"/>
            </a:xfrm>
            <a:grpFill/>
          </p:grpSpPr>
          <p:sp>
            <p:nvSpPr>
              <p:cNvPr id="14" name="椭圆 13">
                <a:extLst>
                  <a:ext uri="{FF2B5EF4-FFF2-40B4-BE49-F238E27FC236}">
                    <a16:creationId xmlns:a16="http://schemas.microsoft.com/office/drawing/2014/main" id="{4B48E4A5-11CD-437B-8478-411335DC8B7E}"/>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a:extLst>
                  <a:ext uri="{FF2B5EF4-FFF2-40B4-BE49-F238E27FC236}">
                    <a16:creationId xmlns:a16="http://schemas.microsoft.com/office/drawing/2014/main" id="{1EFB39E4-E8BA-4FF8-955F-30D1DC5AEDDD}"/>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a:extLst>
                  <a:ext uri="{FF2B5EF4-FFF2-40B4-BE49-F238E27FC236}">
                    <a16:creationId xmlns:a16="http://schemas.microsoft.com/office/drawing/2014/main" id="{34A42343-DF40-4CDE-AAD4-286539255AE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椭圆 16">
                <a:extLst>
                  <a:ext uri="{FF2B5EF4-FFF2-40B4-BE49-F238E27FC236}">
                    <a16:creationId xmlns:a16="http://schemas.microsoft.com/office/drawing/2014/main" id="{B482D684-5F47-45FF-8C6E-F962DD31BAD4}"/>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a:extLst>
                  <a:ext uri="{FF2B5EF4-FFF2-40B4-BE49-F238E27FC236}">
                    <a16:creationId xmlns:a16="http://schemas.microsoft.com/office/drawing/2014/main" id="{005470B7-FB47-43C6-B10C-36E02755D1B5}"/>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椭圆 18">
                <a:extLst>
                  <a:ext uri="{FF2B5EF4-FFF2-40B4-BE49-F238E27FC236}">
                    <a16:creationId xmlns:a16="http://schemas.microsoft.com/office/drawing/2014/main" id="{CCB4BB72-1E7E-47D5-9524-DAFDC6BD4BC0}"/>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椭圆 19">
                <a:extLst>
                  <a:ext uri="{FF2B5EF4-FFF2-40B4-BE49-F238E27FC236}">
                    <a16:creationId xmlns:a16="http://schemas.microsoft.com/office/drawing/2014/main" id="{9B7D107C-0144-4BE2-A884-B8233512999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椭圆 20">
                <a:extLst>
                  <a:ext uri="{FF2B5EF4-FFF2-40B4-BE49-F238E27FC236}">
                    <a16:creationId xmlns:a16="http://schemas.microsoft.com/office/drawing/2014/main" id="{EC9E0FFE-B13E-475D-90AC-0A312B344596}"/>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椭圆 21">
                <a:extLst>
                  <a:ext uri="{FF2B5EF4-FFF2-40B4-BE49-F238E27FC236}">
                    <a16:creationId xmlns:a16="http://schemas.microsoft.com/office/drawing/2014/main" id="{CBA9DB42-EB90-469C-828C-DB4AB8BBD918}"/>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50" name="组合 8"/>
          <p:cNvGrpSpPr/>
          <p:nvPr/>
        </p:nvGrpSpPr>
        <p:grpSpPr>
          <a:xfrm>
            <a:off x="1691760" y="1516021"/>
            <a:ext cx="1347667" cy="568895"/>
            <a:chOff x="1139367" y="6012139"/>
            <a:chExt cx="1347667" cy="568895"/>
          </a:xfrm>
          <a:solidFill>
            <a:schemeClr val="bg1">
              <a:alpha val="60000"/>
            </a:schemeClr>
          </a:solidFill>
        </p:grpSpPr>
        <p:grpSp>
          <p:nvGrpSpPr>
            <p:cNvPr id="51" name="组合 9"/>
            <p:cNvGrpSpPr/>
            <p:nvPr/>
          </p:nvGrpSpPr>
          <p:grpSpPr>
            <a:xfrm>
              <a:off x="1139367" y="6012139"/>
              <a:ext cx="1347667" cy="75553"/>
              <a:chOff x="1139367" y="6012139"/>
              <a:chExt cx="1347667" cy="75553"/>
            </a:xfrm>
            <a:grpFill/>
          </p:grpSpPr>
          <p:sp>
            <p:nvSpPr>
              <p:cNvPr id="82" name="椭圆 40"/>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3" name="椭圆 41"/>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4" name="椭圆 42"/>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5" name="椭圆 43"/>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6" name="椭圆 44"/>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7" name="椭圆 45"/>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46"/>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47"/>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0" name="椭圆 48"/>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2" name="组合 10"/>
            <p:cNvGrpSpPr/>
            <p:nvPr/>
          </p:nvGrpSpPr>
          <p:grpSpPr>
            <a:xfrm>
              <a:off x="1139367" y="6176586"/>
              <a:ext cx="1347667" cy="75553"/>
              <a:chOff x="1139367" y="6184726"/>
              <a:chExt cx="1347667" cy="75553"/>
            </a:xfrm>
            <a:grpFill/>
          </p:grpSpPr>
          <p:sp>
            <p:nvSpPr>
              <p:cNvPr id="73" name="椭圆 31"/>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4" name="椭圆 32"/>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5" name="椭圆 33"/>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6" name="椭圆 34"/>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7" name="椭圆 35"/>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8" name="椭圆 36"/>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9" name="椭圆 37"/>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0" name="椭圆 38"/>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1" name="椭圆 39"/>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3" name="组合 11"/>
            <p:cNvGrpSpPr/>
            <p:nvPr/>
          </p:nvGrpSpPr>
          <p:grpSpPr>
            <a:xfrm>
              <a:off x="1139367" y="6341033"/>
              <a:ext cx="1347667" cy="75553"/>
              <a:chOff x="1139367" y="6357314"/>
              <a:chExt cx="1347667" cy="75553"/>
            </a:xfrm>
            <a:grpFill/>
          </p:grpSpPr>
          <p:sp>
            <p:nvSpPr>
              <p:cNvPr id="64" name="椭圆 22"/>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 name="椭圆 23"/>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6" name="椭圆 24"/>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7" name="椭圆 25"/>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8" name="椭圆 26"/>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9" name="椭圆 27"/>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0" name="椭圆 28"/>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1" name="椭圆 29"/>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2" name="椭圆 30"/>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4" name="组合 12"/>
            <p:cNvGrpSpPr/>
            <p:nvPr/>
          </p:nvGrpSpPr>
          <p:grpSpPr>
            <a:xfrm>
              <a:off x="1139367" y="6505481"/>
              <a:ext cx="1347667" cy="75553"/>
              <a:chOff x="1139367" y="6357314"/>
              <a:chExt cx="1347667" cy="75553"/>
            </a:xfrm>
            <a:grpFill/>
          </p:grpSpPr>
          <p:sp>
            <p:nvSpPr>
              <p:cNvPr id="55" name="椭圆 13"/>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6" name="椭圆 14"/>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7" name="椭圆 15"/>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椭圆 16"/>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椭圆 17"/>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椭圆 18"/>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 name="椭圆 19"/>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椭圆 20"/>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3" name="椭圆 21"/>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037" y="2328983"/>
            <a:ext cx="611909" cy="611909"/>
          </a:xfrm>
          <a:prstGeom prst="rect">
            <a:avLst/>
          </a:prstGeom>
        </p:spPr>
      </p:pic>
      <p:pic>
        <p:nvPicPr>
          <p:cNvPr id="92" name="图片 12"/>
          <p:cNvPicPr>
            <a:picLocks noChangeAspect="1"/>
          </p:cNvPicPr>
          <p:nvPr/>
        </p:nvPicPr>
        <p:blipFill rotWithShape="1">
          <a:blip r:embed="rId3">
            <a:extLst>
              <a:ext uri="{28A0092B-C50C-407E-A947-70E740481C1C}">
                <a14:useLocalDpi xmlns:a14="http://schemas.microsoft.com/office/drawing/2010/main" val="0"/>
              </a:ext>
            </a:extLst>
          </a:blip>
          <a:srcRect l="27542" t="20350" r="28329" b="56500"/>
          <a:stretch/>
        </p:blipFill>
        <p:spPr>
          <a:xfrm>
            <a:off x="7403731" y="-578927"/>
            <a:ext cx="5323978" cy="4189895"/>
          </a:xfrm>
          <a:prstGeom prst="rect">
            <a:avLst/>
          </a:prstGeom>
        </p:spPr>
      </p:pic>
      <p:pic>
        <p:nvPicPr>
          <p:cNvPr id="3" name="Picture 2">
            <a:extLst>
              <a:ext uri="{FF2B5EF4-FFF2-40B4-BE49-F238E27FC236}">
                <a16:creationId xmlns:a16="http://schemas.microsoft.com/office/drawing/2014/main" id="{B068FC8B-147B-AC32-EAE1-ABAFD452D756}"/>
              </a:ext>
            </a:extLst>
          </p:cNvPr>
          <p:cNvPicPr>
            <a:picLocks noChangeAspect="1"/>
          </p:cNvPicPr>
          <p:nvPr/>
        </p:nvPicPr>
        <p:blipFill>
          <a:blip r:embed="rId4"/>
          <a:stretch>
            <a:fillRect/>
          </a:stretch>
        </p:blipFill>
        <p:spPr>
          <a:xfrm>
            <a:off x="3050764" y="1239179"/>
            <a:ext cx="6547671" cy="4932091"/>
          </a:xfrm>
          <a:prstGeom prst="rect">
            <a:avLst/>
          </a:prstGeom>
        </p:spPr>
      </p:pic>
    </p:spTree>
    <p:extLst>
      <p:ext uri="{BB962C8B-B14F-4D97-AF65-F5344CB8AC3E}">
        <p14:creationId xmlns:p14="http://schemas.microsoft.com/office/powerpoint/2010/main" val="105152791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C9BD94A1-7842-4F0E-847D-6AFE91204097}"/>
              </a:ext>
            </a:extLst>
          </p:cNvPr>
          <p:cNvGrpSpPr/>
          <p:nvPr/>
        </p:nvGrpSpPr>
        <p:grpSpPr>
          <a:xfrm>
            <a:off x="2799353" y="2177454"/>
            <a:ext cx="1043876" cy="1965018"/>
            <a:chOff x="2186211" y="3167390"/>
            <a:chExt cx="1043876" cy="1965018"/>
          </a:xfrm>
        </p:grpSpPr>
        <p:sp>
          <p:nvSpPr>
            <p:cNvPr id="6" name="矩形: 圆角 5">
              <a:extLst>
                <a:ext uri="{FF2B5EF4-FFF2-40B4-BE49-F238E27FC236}">
                  <a16:creationId xmlns:a16="http://schemas.microsoft.com/office/drawing/2014/main" id="{76FE6ECB-88A0-4B7F-9BD3-7FA5CA7C0D98}"/>
                </a:ext>
              </a:extLst>
            </p:cNvPr>
            <p:cNvSpPr/>
            <p:nvPr/>
          </p:nvSpPr>
          <p:spPr>
            <a:xfrm>
              <a:off x="2220685" y="3167390"/>
              <a:ext cx="1009402"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文本框 6">
              <a:extLst>
                <a:ext uri="{FF2B5EF4-FFF2-40B4-BE49-F238E27FC236}">
                  <a16:creationId xmlns:a16="http://schemas.microsoft.com/office/drawing/2014/main" id="{1C9A0EEC-D92E-4C74-AE8E-0DCDFEEF13B7}"/>
                </a:ext>
              </a:extLst>
            </p:cNvPr>
            <p:cNvSpPr txBox="1"/>
            <p:nvPr/>
          </p:nvSpPr>
          <p:spPr>
            <a:xfrm>
              <a:off x="2186211" y="3218875"/>
              <a:ext cx="1043876" cy="1862048"/>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rPr>
                <a:t>2</a:t>
              </a:r>
              <a:endParaRPr kumimoji="0" lang="zh-CN" altLang="en-US"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endParaRPr>
            </a:p>
          </p:txBody>
        </p:sp>
      </p:grpSp>
      <p:grpSp>
        <p:nvGrpSpPr>
          <p:cNvPr id="9" name="组合 8">
            <a:extLst>
              <a:ext uri="{FF2B5EF4-FFF2-40B4-BE49-F238E27FC236}">
                <a16:creationId xmlns:a16="http://schemas.microsoft.com/office/drawing/2014/main" id="{F52F8E87-1C79-44CC-8713-A61832614DC7}"/>
              </a:ext>
            </a:extLst>
          </p:cNvPr>
          <p:cNvGrpSpPr/>
          <p:nvPr/>
        </p:nvGrpSpPr>
        <p:grpSpPr>
          <a:xfrm>
            <a:off x="1530138" y="1187813"/>
            <a:ext cx="1347667" cy="568895"/>
            <a:chOff x="1139367" y="6012139"/>
            <a:chExt cx="1347667" cy="568895"/>
          </a:xfrm>
          <a:solidFill>
            <a:schemeClr val="bg1">
              <a:alpha val="60000"/>
            </a:schemeClr>
          </a:solidFill>
        </p:grpSpPr>
        <p:grpSp>
          <p:nvGrpSpPr>
            <p:cNvPr id="10" name="组合 9">
              <a:extLst>
                <a:ext uri="{FF2B5EF4-FFF2-40B4-BE49-F238E27FC236}">
                  <a16:creationId xmlns:a16="http://schemas.microsoft.com/office/drawing/2014/main" id="{E7A4B989-BC6E-41FE-833E-AC7D1ED7650D}"/>
                </a:ext>
              </a:extLst>
            </p:cNvPr>
            <p:cNvGrpSpPr/>
            <p:nvPr/>
          </p:nvGrpSpPr>
          <p:grpSpPr>
            <a:xfrm>
              <a:off x="1139367" y="6012139"/>
              <a:ext cx="1347667" cy="75553"/>
              <a:chOff x="1139367" y="6012139"/>
              <a:chExt cx="1347667" cy="75553"/>
            </a:xfrm>
            <a:grpFill/>
          </p:grpSpPr>
          <p:sp>
            <p:nvSpPr>
              <p:cNvPr id="41" name="椭圆 40">
                <a:extLst>
                  <a:ext uri="{FF2B5EF4-FFF2-40B4-BE49-F238E27FC236}">
                    <a16:creationId xmlns:a16="http://schemas.microsoft.com/office/drawing/2014/main" id="{4B202891-8F95-44DB-A6E2-500C8135D437}"/>
                  </a:ext>
                </a:extLst>
              </p:cNvPr>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椭圆 41">
                <a:extLst>
                  <a:ext uri="{FF2B5EF4-FFF2-40B4-BE49-F238E27FC236}">
                    <a16:creationId xmlns:a16="http://schemas.microsoft.com/office/drawing/2014/main" id="{E3C44DC6-E9B0-4969-8E94-B9465A4AFDAF}"/>
                  </a:ext>
                </a:extLst>
              </p:cNvPr>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椭圆 42">
                <a:extLst>
                  <a:ext uri="{FF2B5EF4-FFF2-40B4-BE49-F238E27FC236}">
                    <a16:creationId xmlns:a16="http://schemas.microsoft.com/office/drawing/2014/main" id="{12CBBE5B-3B26-4CA7-B755-FC6796633880}"/>
                  </a:ext>
                </a:extLst>
              </p:cNvPr>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椭圆 43">
                <a:extLst>
                  <a:ext uri="{FF2B5EF4-FFF2-40B4-BE49-F238E27FC236}">
                    <a16:creationId xmlns:a16="http://schemas.microsoft.com/office/drawing/2014/main" id="{911C0029-6036-4E09-A10F-D0DECBC65077}"/>
                  </a:ext>
                </a:extLst>
              </p:cNvPr>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椭圆 44">
                <a:extLst>
                  <a:ext uri="{FF2B5EF4-FFF2-40B4-BE49-F238E27FC236}">
                    <a16:creationId xmlns:a16="http://schemas.microsoft.com/office/drawing/2014/main" id="{60D05C20-006D-4FCF-8B02-738F59FAF889}"/>
                  </a:ext>
                </a:extLst>
              </p:cNvPr>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椭圆 45">
                <a:extLst>
                  <a:ext uri="{FF2B5EF4-FFF2-40B4-BE49-F238E27FC236}">
                    <a16:creationId xmlns:a16="http://schemas.microsoft.com/office/drawing/2014/main" id="{859D152D-F59D-4F47-B961-E83AA0E748B7}"/>
                  </a:ext>
                </a:extLst>
              </p:cNvPr>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椭圆 46">
                <a:extLst>
                  <a:ext uri="{FF2B5EF4-FFF2-40B4-BE49-F238E27FC236}">
                    <a16:creationId xmlns:a16="http://schemas.microsoft.com/office/drawing/2014/main" id="{9C19C42F-8699-4597-AC4A-D10DDA8904F4}"/>
                  </a:ext>
                </a:extLst>
              </p:cNvPr>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椭圆 47">
                <a:extLst>
                  <a:ext uri="{FF2B5EF4-FFF2-40B4-BE49-F238E27FC236}">
                    <a16:creationId xmlns:a16="http://schemas.microsoft.com/office/drawing/2014/main" id="{7FCC2360-9BD8-4EC8-8E0E-8F9042CC1AEA}"/>
                  </a:ext>
                </a:extLst>
              </p:cNvPr>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椭圆 48">
                <a:extLst>
                  <a:ext uri="{FF2B5EF4-FFF2-40B4-BE49-F238E27FC236}">
                    <a16:creationId xmlns:a16="http://schemas.microsoft.com/office/drawing/2014/main" id="{632C4C99-2B23-4E08-8D0E-C30B398D5AE5}"/>
                  </a:ext>
                </a:extLst>
              </p:cNvPr>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1" name="组合 10">
              <a:extLst>
                <a:ext uri="{FF2B5EF4-FFF2-40B4-BE49-F238E27FC236}">
                  <a16:creationId xmlns:a16="http://schemas.microsoft.com/office/drawing/2014/main" id="{0670D4EE-FE11-4E98-90DE-6D69ED24F35F}"/>
                </a:ext>
              </a:extLst>
            </p:cNvPr>
            <p:cNvGrpSpPr/>
            <p:nvPr/>
          </p:nvGrpSpPr>
          <p:grpSpPr>
            <a:xfrm>
              <a:off x="1139367" y="6176586"/>
              <a:ext cx="1347667" cy="75553"/>
              <a:chOff x="1139367" y="6184726"/>
              <a:chExt cx="1347667" cy="75553"/>
            </a:xfrm>
            <a:grpFill/>
          </p:grpSpPr>
          <p:sp>
            <p:nvSpPr>
              <p:cNvPr id="32" name="椭圆 31">
                <a:extLst>
                  <a:ext uri="{FF2B5EF4-FFF2-40B4-BE49-F238E27FC236}">
                    <a16:creationId xmlns:a16="http://schemas.microsoft.com/office/drawing/2014/main" id="{CDC97932-B15D-4083-A83E-4C8D1D25A609}"/>
                  </a:ext>
                </a:extLst>
              </p:cNvPr>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椭圆 32">
                <a:extLst>
                  <a:ext uri="{FF2B5EF4-FFF2-40B4-BE49-F238E27FC236}">
                    <a16:creationId xmlns:a16="http://schemas.microsoft.com/office/drawing/2014/main" id="{EE6C7C0B-826B-4CFF-AD67-A74D97D96517}"/>
                  </a:ext>
                </a:extLst>
              </p:cNvPr>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椭圆 33">
                <a:extLst>
                  <a:ext uri="{FF2B5EF4-FFF2-40B4-BE49-F238E27FC236}">
                    <a16:creationId xmlns:a16="http://schemas.microsoft.com/office/drawing/2014/main" id="{57E746A6-33B7-473F-BF2E-AE1374469648}"/>
                  </a:ext>
                </a:extLst>
              </p:cNvPr>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椭圆 34">
                <a:extLst>
                  <a:ext uri="{FF2B5EF4-FFF2-40B4-BE49-F238E27FC236}">
                    <a16:creationId xmlns:a16="http://schemas.microsoft.com/office/drawing/2014/main" id="{766B4864-003C-4022-8A91-B692DE309779}"/>
                  </a:ext>
                </a:extLst>
              </p:cNvPr>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椭圆 35">
                <a:extLst>
                  <a:ext uri="{FF2B5EF4-FFF2-40B4-BE49-F238E27FC236}">
                    <a16:creationId xmlns:a16="http://schemas.microsoft.com/office/drawing/2014/main" id="{8B4D89B4-A915-4B02-A1EE-87C108EBA93F}"/>
                  </a:ext>
                </a:extLst>
              </p:cNvPr>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椭圆 36">
                <a:extLst>
                  <a:ext uri="{FF2B5EF4-FFF2-40B4-BE49-F238E27FC236}">
                    <a16:creationId xmlns:a16="http://schemas.microsoft.com/office/drawing/2014/main" id="{5402A026-9FA7-4D0A-BD08-CFB6068ABA28}"/>
                  </a:ext>
                </a:extLst>
              </p:cNvPr>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椭圆 37">
                <a:extLst>
                  <a:ext uri="{FF2B5EF4-FFF2-40B4-BE49-F238E27FC236}">
                    <a16:creationId xmlns:a16="http://schemas.microsoft.com/office/drawing/2014/main" id="{88A6E207-0542-4236-A574-1B8884E196C0}"/>
                  </a:ext>
                </a:extLst>
              </p:cNvPr>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椭圆 38">
                <a:extLst>
                  <a:ext uri="{FF2B5EF4-FFF2-40B4-BE49-F238E27FC236}">
                    <a16:creationId xmlns:a16="http://schemas.microsoft.com/office/drawing/2014/main" id="{2407E54F-ED35-4E20-B37B-513AF042B33E}"/>
                  </a:ext>
                </a:extLst>
              </p:cNvPr>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椭圆 39">
                <a:extLst>
                  <a:ext uri="{FF2B5EF4-FFF2-40B4-BE49-F238E27FC236}">
                    <a16:creationId xmlns:a16="http://schemas.microsoft.com/office/drawing/2014/main" id="{AF22FE14-1765-493D-B3B1-1355AC294AB7}"/>
                  </a:ext>
                </a:extLst>
              </p:cNvPr>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a:extLst>
                <a:ext uri="{FF2B5EF4-FFF2-40B4-BE49-F238E27FC236}">
                  <a16:creationId xmlns:a16="http://schemas.microsoft.com/office/drawing/2014/main" id="{954C1099-A044-443E-BE84-1F37EDEE8E3C}"/>
                </a:ext>
              </a:extLst>
            </p:cNvPr>
            <p:cNvGrpSpPr/>
            <p:nvPr/>
          </p:nvGrpSpPr>
          <p:grpSpPr>
            <a:xfrm>
              <a:off x="1139367" y="6341033"/>
              <a:ext cx="1347667" cy="75553"/>
              <a:chOff x="1139367" y="6357314"/>
              <a:chExt cx="1347667" cy="75553"/>
            </a:xfrm>
            <a:grpFill/>
          </p:grpSpPr>
          <p:sp>
            <p:nvSpPr>
              <p:cNvPr id="23" name="椭圆 22">
                <a:extLst>
                  <a:ext uri="{FF2B5EF4-FFF2-40B4-BE49-F238E27FC236}">
                    <a16:creationId xmlns:a16="http://schemas.microsoft.com/office/drawing/2014/main" id="{8136D946-903E-4CFD-A431-E115BC4B4C6B}"/>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a:extLst>
                  <a:ext uri="{FF2B5EF4-FFF2-40B4-BE49-F238E27FC236}">
                    <a16:creationId xmlns:a16="http://schemas.microsoft.com/office/drawing/2014/main" id="{91DEBD69-61C8-4CC8-939C-8EEAB842360B}"/>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a:extLst>
                  <a:ext uri="{FF2B5EF4-FFF2-40B4-BE49-F238E27FC236}">
                    <a16:creationId xmlns:a16="http://schemas.microsoft.com/office/drawing/2014/main" id="{94B115EB-C3D3-4CF4-BAC8-3B67ED20BD2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a:extLst>
                  <a:ext uri="{FF2B5EF4-FFF2-40B4-BE49-F238E27FC236}">
                    <a16:creationId xmlns:a16="http://schemas.microsoft.com/office/drawing/2014/main" id="{2FCC5C12-32F7-453C-80BC-5F8C7221522F}"/>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a:extLst>
                  <a:ext uri="{FF2B5EF4-FFF2-40B4-BE49-F238E27FC236}">
                    <a16:creationId xmlns:a16="http://schemas.microsoft.com/office/drawing/2014/main" id="{B5FDD48A-9C1E-44B9-A423-A165612050B2}"/>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a:extLst>
                  <a:ext uri="{FF2B5EF4-FFF2-40B4-BE49-F238E27FC236}">
                    <a16:creationId xmlns:a16="http://schemas.microsoft.com/office/drawing/2014/main" id="{07567157-81F6-4EEE-ADF1-385965ABE75C}"/>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椭圆 28">
                <a:extLst>
                  <a:ext uri="{FF2B5EF4-FFF2-40B4-BE49-F238E27FC236}">
                    <a16:creationId xmlns:a16="http://schemas.microsoft.com/office/drawing/2014/main" id="{BF78FEA6-EDBE-460C-B2CA-EE8B9E33651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椭圆 29">
                <a:extLst>
                  <a:ext uri="{FF2B5EF4-FFF2-40B4-BE49-F238E27FC236}">
                    <a16:creationId xmlns:a16="http://schemas.microsoft.com/office/drawing/2014/main" id="{DBF9D2E2-F429-48C9-BA32-61C9DE9BAEDF}"/>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椭圆 30">
                <a:extLst>
                  <a:ext uri="{FF2B5EF4-FFF2-40B4-BE49-F238E27FC236}">
                    <a16:creationId xmlns:a16="http://schemas.microsoft.com/office/drawing/2014/main" id="{29DEFFBF-8640-4808-B8F4-F006650AA8F0}"/>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 name="组合 12">
              <a:extLst>
                <a:ext uri="{FF2B5EF4-FFF2-40B4-BE49-F238E27FC236}">
                  <a16:creationId xmlns:a16="http://schemas.microsoft.com/office/drawing/2014/main" id="{E75F28F7-2BF9-4F6D-B761-A3858738A5A0}"/>
                </a:ext>
              </a:extLst>
            </p:cNvPr>
            <p:cNvGrpSpPr/>
            <p:nvPr/>
          </p:nvGrpSpPr>
          <p:grpSpPr>
            <a:xfrm>
              <a:off x="1139367" y="6505481"/>
              <a:ext cx="1347667" cy="75553"/>
              <a:chOff x="1139367" y="6357314"/>
              <a:chExt cx="1347667" cy="75553"/>
            </a:xfrm>
            <a:grpFill/>
          </p:grpSpPr>
          <p:sp>
            <p:nvSpPr>
              <p:cNvPr id="14" name="椭圆 13">
                <a:extLst>
                  <a:ext uri="{FF2B5EF4-FFF2-40B4-BE49-F238E27FC236}">
                    <a16:creationId xmlns:a16="http://schemas.microsoft.com/office/drawing/2014/main" id="{4B48E4A5-11CD-437B-8478-411335DC8B7E}"/>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a:extLst>
                  <a:ext uri="{FF2B5EF4-FFF2-40B4-BE49-F238E27FC236}">
                    <a16:creationId xmlns:a16="http://schemas.microsoft.com/office/drawing/2014/main" id="{1EFB39E4-E8BA-4FF8-955F-30D1DC5AEDDD}"/>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a:extLst>
                  <a:ext uri="{FF2B5EF4-FFF2-40B4-BE49-F238E27FC236}">
                    <a16:creationId xmlns:a16="http://schemas.microsoft.com/office/drawing/2014/main" id="{34A42343-DF40-4CDE-AAD4-286539255AE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椭圆 16">
                <a:extLst>
                  <a:ext uri="{FF2B5EF4-FFF2-40B4-BE49-F238E27FC236}">
                    <a16:creationId xmlns:a16="http://schemas.microsoft.com/office/drawing/2014/main" id="{B482D684-5F47-45FF-8C6E-F962DD31BAD4}"/>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a:extLst>
                  <a:ext uri="{FF2B5EF4-FFF2-40B4-BE49-F238E27FC236}">
                    <a16:creationId xmlns:a16="http://schemas.microsoft.com/office/drawing/2014/main" id="{005470B7-FB47-43C6-B10C-36E02755D1B5}"/>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椭圆 18">
                <a:extLst>
                  <a:ext uri="{FF2B5EF4-FFF2-40B4-BE49-F238E27FC236}">
                    <a16:creationId xmlns:a16="http://schemas.microsoft.com/office/drawing/2014/main" id="{CCB4BB72-1E7E-47D5-9524-DAFDC6BD4BC0}"/>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椭圆 19">
                <a:extLst>
                  <a:ext uri="{FF2B5EF4-FFF2-40B4-BE49-F238E27FC236}">
                    <a16:creationId xmlns:a16="http://schemas.microsoft.com/office/drawing/2014/main" id="{9B7D107C-0144-4BE2-A884-B8233512999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椭圆 20">
                <a:extLst>
                  <a:ext uri="{FF2B5EF4-FFF2-40B4-BE49-F238E27FC236}">
                    <a16:creationId xmlns:a16="http://schemas.microsoft.com/office/drawing/2014/main" id="{EC9E0FFE-B13E-475D-90AC-0A312B344596}"/>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椭圆 21">
                <a:extLst>
                  <a:ext uri="{FF2B5EF4-FFF2-40B4-BE49-F238E27FC236}">
                    <a16:creationId xmlns:a16="http://schemas.microsoft.com/office/drawing/2014/main" id="{CBA9DB42-EB90-469C-828C-DB4AB8BBD918}"/>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50" name="组合 8"/>
          <p:cNvGrpSpPr/>
          <p:nvPr/>
        </p:nvGrpSpPr>
        <p:grpSpPr>
          <a:xfrm>
            <a:off x="1691760" y="1516021"/>
            <a:ext cx="1347667" cy="568895"/>
            <a:chOff x="1139367" y="6012139"/>
            <a:chExt cx="1347667" cy="568895"/>
          </a:xfrm>
          <a:solidFill>
            <a:schemeClr val="bg1">
              <a:alpha val="60000"/>
            </a:schemeClr>
          </a:solidFill>
        </p:grpSpPr>
        <p:grpSp>
          <p:nvGrpSpPr>
            <p:cNvPr id="51" name="组合 9"/>
            <p:cNvGrpSpPr/>
            <p:nvPr/>
          </p:nvGrpSpPr>
          <p:grpSpPr>
            <a:xfrm>
              <a:off x="1139367" y="6012139"/>
              <a:ext cx="1347667" cy="75553"/>
              <a:chOff x="1139367" y="6012139"/>
              <a:chExt cx="1347667" cy="75553"/>
            </a:xfrm>
            <a:grpFill/>
          </p:grpSpPr>
          <p:sp>
            <p:nvSpPr>
              <p:cNvPr id="82" name="椭圆 40"/>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3" name="椭圆 41"/>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4" name="椭圆 42"/>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5" name="椭圆 43"/>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6" name="椭圆 44"/>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7" name="椭圆 45"/>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46"/>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47"/>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0" name="椭圆 48"/>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2" name="组合 10"/>
            <p:cNvGrpSpPr/>
            <p:nvPr/>
          </p:nvGrpSpPr>
          <p:grpSpPr>
            <a:xfrm>
              <a:off x="1139367" y="6176586"/>
              <a:ext cx="1347667" cy="75553"/>
              <a:chOff x="1139367" y="6184726"/>
              <a:chExt cx="1347667" cy="75553"/>
            </a:xfrm>
            <a:grpFill/>
          </p:grpSpPr>
          <p:sp>
            <p:nvSpPr>
              <p:cNvPr id="73" name="椭圆 31"/>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4" name="椭圆 32"/>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5" name="椭圆 33"/>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6" name="椭圆 34"/>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7" name="椭圆 35"/>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8" name="椭圆 36"/>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9" name="椭圆 37"/>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0" name="椭圆 38"/>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1" name="椭圆 39"/>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3" name="组合 11"/>
            <p:cNvGrpSpPr/>
            <p:nvPr/>
          </p:nvGrpSpPr>
          <p:grpSpPr>
            <a:xfrm>
              <a:off x="1139367" y="6341033"/>
              <a:ext cx="1347667" cy="75553"/>
              <a:chOff x="1139367" y="6357314"/>
              <a:chExt cx="1347667" cy="75553"/>
            </a:xfrm>
            <a:grpFill/>
          </p:grpSpPr>
          <p:sp>
            <p:nvSpPr>
              <p:cNvPr id="64" name="椭圆 22"/>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 name="椭圆 23"/>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6" name="椭圆 24"/>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7" name="椭圆 25"/>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8" name="椭圆 26"/>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9" name="椭圆 27"/>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0" name="椭圆 28"/>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1" name="椭圆 29"/>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2" name="椭圆 30"/>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4" name="组合 12"/>
            <p:cNvGrpSpPr/>
            <p:nvPr/>
          </p:nvGrpSpPr>
          <p:grpSpPr>
            <a:xfrm>
              <a:off x="1139367" y="6505481"/>
              <a:ext cx="1347667" cy="75553"/>
              <a:chOff x="1139367" y="6357314"/>
              <a:chExt cx="1347667" cy="75553"/>
            </a:xfrm>
            <a:grpFill/>
          </p:grpSpPr>
          <p:sp>
            <p:nvSpPr>
              <p:cNvPr id="55" name="椭圆 13"/>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6" name="椭圆 14"/>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7" name="椭圆 15"/>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椭圆 16"/>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椭圆 17"/>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椭圆 18"/>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 name="椭圆 19"/>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椭圆 20"/>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3" name="椭圆 21"/>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037" y="2328983"/>
            <a:ext cx="611909" cy="611909"/>
          </a:xfrm>
          <a:prstGeom prst="rect">
            <a:avLst/>
          </a:prstGeom>
        </p:spPr>
      </p:pic>
      <p:pic>
        <p:nvPicPr>
          <p:cNvPr id="92" name="图片 12"/>
          <p:cNvPicPr>
            <a:picLocks noChangeAspect="1"/>
          </p:cNvPicPr>
          <p:nvPr/>
        </p:nvPicPr>
        <p:blipFill rotWithShape="1">
          <a:blip r:embed="rId3">
            <a:extLst>
              <a:ext uri="{28A0092B-C50C-407E-A947-70E740481C1C}">
                <a14:useLocalDpi xmlns:a14="http://schemas.microsoft.com/office/drawing/2010/main" val="0"/>
              </a:ext>
            </a:extLst>
          </a:blip>
          <a:srcRect l="27542" t="20350" r="28329" b="56500"/>
          <a:stretch/>
        </p:blipFill>
        <p:spPr>
          <a:xfrm>
            <a:off x="7403731" y="-578927"/>
            <a:ext cx="5323978" cy="4189895"/>
          </a:xfrm>
          <a:prstGeom prst="rect">
            <a:avLst/>
          </a:prstGeom>
        </p:spPr>
      </p:pic>
      <p:pic>
        <p:nvPicPr>
          <p:cNvPr id="3" name="Picture 2">
            <a:extLst>
              <a:ext uri="{FF2B5EF4-FFF2-40B4-BE49-F238E27FC236}">
                <a16:creationId xmlns:a16="http://schemas.microsoft.com/office/drawing/2014/main" id="{93D50829-B326-6306-021F-803DD5DAE814}"/>
              </a:ext>
            </a:extLst>
          </p:cNvPr>
          <p:cNvPicPr>
            <a:picLocks noChangeAspect="1"/>
          </p:cNvPicPr>
          <p:nvPr/>
        </p:nvPicPr>
        <p:blipFill>
          <a:blip r:embed="rId4"/>
          <a:stretch>
            <a:fillRect/>
          </a:stretch>
        </p:blipFill>
        <p:spPr>
          <a:xfrm>
            <a:off x="2984089" y="1143929"/>
            <a:ext cx="6547671" cy="4932091"/>
          </a:xfrm>
          <a:prstGeom prst="rect">
            <a:avLst/>
          </a:prstGeom>
        </p:spPr>
      </p:pic>
    </p:spTree>
    <p:extLst>
      <p:ext uri="{BB962C8B-B14F-4D97-AF65-F5344CB8AC3E}">
        <p14:creationId xmlns:p14="http://schemas.microsoft.com/office/powerpoint/2010/main" val="424297414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6283"/>
            <a:ext cx="12423531" cy="7633515"/>
          </a:xfrm>
          <a:prstGeom prst="rect">
            <a:avLst/>
          </a:prstGeom>
        </p:spPr>
      </p:pic>
      <p:sp>
        <p:nvSpPr>
          <p:cNvPr id="13" name="Rectangle: Diagonal Corners Snipped 12"/>
          <p:cNvSpPr/>
          <p:nvPr/>
        </p:nvSpPr>
        <p:spPr>
          <a:xfrm rot="5400000">
            <a:off x="1088414" y="230431"/>
            <a:ext cx="4985238" cy="6458683"/>
          </a:xfrm>
          <a:prstGeom prst="snip2Diag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97092" y="1720633"/>
            <a:ext cx="6408508" cy="3416320"/>
          </a:xfrm>
          <a:prstGeom prst="rect">
            <a:avLst/>
          </a:prstGeom>
          <a:noFill/>
        </p:spPr>
        <p:txBody>
          <a:bodyPr wrap="square" rtlCol="0">
            <a:spAutoFit/>
          </a:bodyPr>
          <a:lstStyle/>
          <a:p>
            <a:pPr lvl="0" algn="ct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Hoạt</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động</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1: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Một</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số</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nét</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văn</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hóa</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biểu</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đồng</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bào</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Nam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Bộ</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74604852"/>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anim calcmode="lin" valueType="num">
                                      <p:cBhvr>
                                        <p:cTn id="11" dur="2000" fill="hold"/>
                                        <p:tgtEl>
                                          <p:spTgt spid="17"/>
                                        </p:tgtEl>
                                        <p:attrNameLst>
                                          <p:attrName>ppt_w</p:attrName>
                                        </p:attrNameLst>
                                      </p:cBhvr>
                                      <p:tavLst>
                                        <p:tav tm="0" fmla="#ppt_w*sin(2.5*pi*$)">
                                          <p:val>
                                            <p:fltVal val="0"/>
                                          </p:val>
                                        </p:tav>
                                        <p:tav tm="100000">
                                          <p:val>
                                            <p:fltVal val="1"/>
                                          </p:val>
                                        </p:tav>
                                      </p:tavLst>
                                    </p:anim>
                                    <p:anim calcmode="lin" valueType="num">
                                      <p:cBhvr>
                                        <p:cTn id="12"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BCBEDD2-2C2B-88D6-83D1-5E23ACC748FB}"/>
              </a:ext>
            </a:extLst>
          </p:cNvPr>
          <p:cNvSpPr/>
          <p:nvPr/>
        </p:nvSpPr>
        <p:spPr>
          <a:xfrm>
            <a:off x="561975" y="123824"/>
            <a:ext cx="11096625" cy="1647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eaLnBrk="1" fontAlgn="base" hangingPunct="1">
              <a:spcBef>
                <a:spcPct val="50000"/>
              </a:spcBef>
              <a:spcAft>
                <a:spcPct val="0"/>
              </a:spcAft>
            </a:pPr>
            <a:r>
              <a:rPr lang="vi-VN" alt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Đọc thông tin và quan sát các hình từ 1 đến 4, em hãy:</a:t>
            </a:r>
            <a:endParaRPr lang="en-US" altLang="en-US" sz="2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285750" lvl="0" indent="-285750" algn="just" eaLnBrk="1" fontAlgn="base" hangingPunct="1">
              <a:spcBef>
                <a:spcPct val="50000"/>
              </a:spcBef>
              <a:spcAft>
                <a:spcPct val="0"/>
              </a:spcAft>
              <a:buFont typeface="Arial" panose="020B0604020202020204" pitchFamily="34" charset="0"/>
              <a:buChar char="•"/>
            </a:pPr>
            <a:r>
              <a:rPr lang="vi-VN"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rPr>
              <a:t>Chỉ ra một số nét nổi bật về văn hóa của người dân Nam Bộ.</a:t>
            </a:r>
            <a:endParaRPr lang="en-US"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285750" lvl="0" indent="-285750" algn="just" eaLnBrk="1" fontAlgn="base" hangingPunct="1">
              <a:spcBef>
                <a:spcPct val="50000"/>
              </a:spcBef>
              <a:spcAft>
                <a:spcPct val="0"/>
              </a:spcAft>
              <a:buFont typeface="Arial" panose="020B0604020202020204" pitchFamily="34" charset="0"/>
              <a:buChar char="•"/>
            </a:pPr>
            <a:r>
              <a:rPr lang="vi-VN"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rPr>
              <a:t>Nêu một số dẫn chứng thể hiện sự chung sống hài hoà với thiên nhiên của người dân Nam Bộ.</a:t>
            </a:r>
          </a:p>
        </p:txBody>
      </p:sp>
      <p:pic>
        <p:nvPicPr>
          <p:cNvPr id="5" name="Picture 4">
            <a:extLst>
              <a:ext uri="{FF2B5EF4-FFF2-40B4-BE49-F238E27FC236}">
                <a16:creationId xmlns:a16="http://schemas.microsoft.com/office/drawing/2014/main" id="{93DBA7B3-FB84-D0D2-D197-1026E0FF6439}"/>
              </a:ext>
            </a:extLst>
          </p:cNvPr>
          <p:cNvPicPr>
            <a:picLocks noChangeAspect="1"/>
          </p:cNvPicPr>
          <p:nvPr/>
        </p:nvPicPr>
        <p:blipFill>
          <a:blip r:embed="rId2"/>
          <a:stretch>
            <a:fillRect/>
          </a:stretch>
        </p:blipFill>
        <p:spPr>
          <a:xfrm>
            <a:off x="557213" y="1909762"/>
            <a:ext cx="3647370" cy="2786063"/>
          </a:xfrm>
          <a:prstGeom prst="rect">
            <a:avLst/>
          </a:prstGeom>
        </p:spPr>
      </p:pic>
      <p:pic>
        <p:nvPicPr>
          <p:cNvPr id="9" name="Picture 8">
            <a:extLst>
              <a:ext uri="{FF2B5EF4-FFF2-40B4-BE49-F238E27FC236}">
                <a16:creationId xmlns:a16="http://schemas.microsoft.com/office/drawing/2014/main" id="{F4F5208F-4E4C-1F75-4B8F-3E8E95FDA697}"/>
              </a:ext>
            </a:extLst>
          </p:cNvPr>
          <p:cNvPicPr>
            <a:picLocks noChangeAspect="1"/>
          </p:cNvPicPr>
          <p:nvPr/>
        </p:nvPicPr>
        <p:blipFill>
          <a:blip r:embed="rId3"/>
          <a:stretch>
            <a:fillRect/>
          </a:stretch>
        </p:blipFill>
        <p:spPr>
          <a:xfrm>
            <a:off x="4291013" y="1838325"/>
            <a:ext cx="4121926" cy="2152650"/>
          </a:xfrm>
          <a:prstGeom prst="rect">
            <a:avLst/>
          </a:prstGeom>
        </p:spPr>
      </p:pic>
      <p:pic>
        <p:nvPicPr>
          <p:cNvPr id="11" name="Picture 10">
            <a:extLst>
              <a:ext uri="{FF2B5EF4-FFF2-40B4-BE49-F238E27FC236}">
                <a16:creationId xmlns:a16="http://schemas.microsoft.com/office/drawing/2014/main" id="{881EDC4B-DBFE-0BAC-B152-D3FC781C570C}"/>
              </a:ext>
            </a:extLst>
          </p:cNvPr>
          <p:cNvPicPr>
            <a:picLocks noChangeAspect="1"/>
          </p:cNvPicPr>
          <p:nvPr/>
        </p:nvPicPr>
        <p:blipFill>
          <a:blip r:embed="rId4"/>
          <a:stretch>
            <a:fillRect/>
          </a:stretch>
        </p:blipFill>
        <p:spPr>
          <a:xfrm>
            <a:off x="4686300" y="4119562"/>
            <a:ext cx="3238500" cy="2352675"/>
          </a:xfrm>
          <a:prstGeom prst="rect">
            <a:avLst/>
          </a:prstGeom>
        </p:spPr>
      </p:pic>
      <p:pic>
        <p:nvPicPr>
          <p:cNvPr id="13" name="Picture 12">
            <a:extLst>
              <a:ext uri="{FF2B5EF4-FFF2-40B4-BE49-F238E27FC236}">
                <a16:creationId xmlns:a16="http://schemas.microsoft.com/office/drawing/2014/main" id="{C135AB7C-D1AF-3A03-3F10-C5E67B95D397}"/>
              </a:ext>
            </a:extLst>
          </p:cNvPr>
          <p:cNvPicPr>
            <a:picLocks noChangeAspect="1"/>
          </p:cNvPicPr>
          <p:nvPr/>
        </p:nvPicPr>
        <p:blipFill>
          <a:blip r:embed="rId5"/>
          <a:stretch>
            <a:fillRect/>
          </a:stretch>
        </p:blipFill>
        <p:spPr>
          <a:xfrm>
            <a:off x="8448675" y="3571875"/>
            <a:ext cx="3181350" cy="2286000"/>
          </a:xfrm>
          <a:prstGeom prst="rect">
            <a:avLst/>
          </a:prstGeom>
        </p:spPr>
      </p:pic>
    </p:spTree>
    <p:extLst>
      <p:ext uri="{BB962C8B-B14F-4D97-AF65-F5344CB8AC3E}">
        <p14:creationId xmlns:p14="http://schemas.microsoft.com/office/powerpoint/2010/main" val="411437344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386366-CDF2-18ED-B4E3-5E2C661966D0}"/>
              </a:ext>
            </a:extLst>
          </p:cNvPr>
          <p:cNvSpPr/>
          <p:nvPr/>
        </p:nvSpPr>
        <p:spPr>
          <a:xfrm>
            <a:off x="6096000" y="1638300"/>
            <a:ext cx="5950050" cy="1252643"/>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44546A">
                    <a:lumMod val="75000"/>
                  </a:srgbClr>
                </a:solidFill>
              </a:rPr>
              <a:t>Nhóm</a:t>
            </a:r>
            <a:r>
              <a:rPr lang="en-US" sz="3600" b="1" dirty="0">
                <a:solidFill>
                  <a:srgbClr val="44546A">
                    <a:lumMod val="75000"/>
                  </a:srgbClr>
                </a:solidFill>
              </a:rPr>
              <a:t> 1: </a:t>
            </a:r>
            <a:r>
              <a:rPr lang="en-US" sz="3600" b="1" dirty="0" err="1">
                <a:solidFill>
                  <a:srgbClr val="44546A">
                    <a:lumMod val="75000"/>
                  </a:srgbClr>
                </a:solidFill>
              </a:rPr>
              <a:t>Tìm</a:t>
            </a:r>
            <a:r>
              <a:rPr lang="en-US" sz="3600" b="1" dirty="0">
                <a:solidFill>
                  <a:srgbClr val="44546A">
                    <a:lumMod val="75000"/>
                  </a:srgbClr>
                </a:solidFill>
              </a:rPr>
              <a:t> </a:t>
            </a:r>
            <a:r>
              <a:rPr lang="en-US" sz="3600" b="1" dirty="0" err="1">
                <a:solidFill>
                  <a:srgbClr val="44546A">
                    <a:lumMod val="75000"/>
                  </a:srgbClr>
                </a:solidFill>
              </a:rPr>
              <a:t>hiểu</a:t>
            </a:r>
            <a:r>
              <a:rPr lang="en-US" sz="3600" b="1" dirty="0">
                <a:solidFill>
                  <a:srgbClr val="44546A">
                    <a:lumMod val="75000"/>
                  </a:srgbClr>
                </a:solidFill>
              </a:rPr>
              <a:t> </a:t>
            </a:r>
            <a:r>
              <a:rPr lang="en-US" sz="3600" b="1" dirty="0" err="1">
                <a:solidFill>
                  <a:srgbClr val="44546A">
                    <a:lumMod val="75000"/>
                  </a:srgbClr>
                </a:solidFill>
              </a:rPr>
              <a:t>nhà</a:t>
            </a:r>
            <a:r>
              <a:rPr lang="en-US" sz="3600" b="1" dirty="0">
                <a:solidFill>
                  <a:srgbClr val="44546A">
                    <a:lumMod val="75000"/>
                  </a:srgbClr>
                </a:solidFill>
              </a:rPr>
              <a:t> ở</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8" name="Picture 3">
            <a:extLst>
              <a:ext uri="{FF2B5EF4-FFF2-40B4-BE49-F238E27FC236}">
                <a16:creationId xmlns:a16="http://schemas.microsoft.com/office/drawing/2014/main" id="{7F2320D9-C01E-7BC7-5686-E73EE7FF614E}"/>
              </a:ext>
            </a:extLst>
          </p:cNvPr>
          <p:cNvPicPr>
            <a:picLocks noChangeAspect="1"/>
          </p:cNvPicPr>
          <p:nvPr/>
        </p:nvPicPr>
        <p:blipFill>
          <a:blip r:embed="rId3"/>
          <a:srcRect/>
          <a:stretch>
            <a:fillRect/>
          </a:stretch>
        </p:blipFill>
        <p:spPr>
          <a:xfrm>
            <a:off x="9547197" y="3278749"/>
            <a:ext cx="2166299" cy="3339188"/>
          </a:xfrm>
          <a:prstGeom prst="rect">
            <a:avLst/>
          </a:prstGeom>
        </p:spPr>
      </p:pic>
      <p:pic>
        <p:nvPicPr>
          <p:cNvPr id="9" name="Picture 4">
            <a:extLst>
              <a:ext uri="{FF2B5EF4-FFF2-40B4-BE49-F238E27FC236}">
                <a16:creationId xmlns:a16="http://schemas.microsoft.com/office/drawing/2014/main" id="{3E1BE5CE-C8BC-3230-6C43-A8295213C3FB}"/>
              </a:ext>
            </a:extLst>
          </p:cNvPr>
          <p:cNvPicPr>
            <a:picLocks noChangeAspect="1"/>
          </p:cNvPicPr>
          <p:nvPr/>
        </p:nvPicPr>
        <p:blipFill>
          <a:blip r:embed="rId4"/>
          <a:srcRect/>
          <a:stretch>
            <a:fillRect/>
          </a:stretch>
        </p:blipFill>
        <p:spPr>
          <a:xfrm>
            <a:off x="7179734" y="3278749"/>
            <a:ext cx="2020185" cy="3334557"/>
          </a:xfrm>
          <a:prstGeom prst="rect">
            <a:avLst/>
          </a:prstGeom>
        </p:spPr>
      </p:pic>
      <p:pic>
        <p:nvPicPr>
          <p:cNvPr id="10" name="Picture 9">
            <a:extLst>
              <a:ext uri="{FF2B5EF4-FFF2-40B4-BE49-F238E27FC236}">
                <a16:creationId xmlns:a16="http://schemas.microsoft.com/office/drawing/2014/main" id="{896AAED0-22D4-168B-03CB-97C2FC050A47}"/>
              </a:ext>
            </a:extLst>
          </p:cNvPr>
          <p:cNvPicPr>
            <a:picLocks noChangeAspect="1"/>
          </p:cNvPicPr>
          <p:nvPr/>
        </p:nvPicPr>
        <p:blipFill>
          <a:blip r:embed="rId5"/>
          <a:stretch>
            <a:fillRect/>
          </a:stretch>
        </p:blipFill>
        <p:spPr>
          <a:xfrm>
            <a:off x="881062" y="2038351"/>
            <a:ext cx="4813281" cy="3676650"/>
          </a:xfrm>
          <a:prstGeom prst="rect">
            <a:avLst/>
          </a:prstGeom>
        </p:spPr>
      </p:pic>
    </p:spTree>
    <p:extLst>
      <p:ext uri="{BB962C8B-B14F-4D97-AF65-F5344CB8AC3E}">
        <p14:creationId xmlns:p14="http://schemas.microsoft.com/office/powerpoint/2010/main" val="39978167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2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386366-CDF2-18ED-B4E3-5E2C661966D0}"/>
              </a:ext>
            </a:extLst>
          </p:cNvPr>
          <p:cNvSpPr/>
          <p:nvPr/>
        </p:nvSpPr>
        <p:spPr>
          <a:xfrm>
            <a:off x="6096000" y="1638300"/>
            <a:ext cx="5950050" cy="1252643"/>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Nhóm</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2: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Tìm</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hiểu</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chợ</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nổi</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8" name="Picture 3">
            <a:extLst>
              <a:ext uri="{FF2B5EF4-FFF2-40B4-BE49-F238E27FC236}">
                <a16:creationId xmlns:a16="http://schemas.microsoft.com/office/drawing/2014/main" id="{7F2320D9-C01E-7BC7-5686-E73EE7FF614E}"/>
              </a:ext>
            </a:extLst>
          </p:cNvPr>
          <p:cNvPicPr>
            <a:picLocks noChangeAspect="1"/>
          </p:cNvPicPr>
          <p:nvPr/>
        </p:nvPicPr>
        <p:blipFill>
          <a:blip r:embed="rId3"/>
          <a:srcRect/>
          <a:stretch>
            <a:fillRect/>
          </a:stretch>
        </p:blipFill>
        <p:spPr>
          <a:xfrm>
            <a:off x="9547197" y="3278749"/>
            <a:ext cx="2166299" cy="3339188"/>
          </a:xfrm>
          <a:prstGeom prst="rect">
            <a:avLst/>
          </a:prstGeom>
        </p:spPr>
      </p:pic>
      <p:pic>
        <p:nvPicPr>
          <p:cNvPr id="9" name="Picture 4">
            <a:extLst>
              <a:ext uri="{FF2B5EF4-FFF2-40B4-BE49-F238E27FC236}">
                <a16:creationId xmlns:a16="http://schemas.microsoft.com/office/drawing/2014/main" id="{3E1BE5CE-C8BC-3230-6C43-A8295213C3FB}"/>
              </a:ext>
            </a:extLst>
          </p:cNvPr>
          <p:cNvPicPr>
            <a:picLocks noChangeAspect="1"/>
          </p:cNvPicPr>
          <p:nvPr/>
        </p:nvPicPr>
        <p:blipFill>
          <a:blip r:embed="rId4"/>
          <a:srcRect/>
          <a:stretch>
            <a:fillRect/>
          </a:stretch>
        </p:blipFill>
        <p:spPr>
          <a:xfrm>
            <a:off x="7179734" y="3278749"/>
            <a:ext cx="2020185" cy="3334557"/>
          </a:xfrm>
          <a:prstGeom prst="rect">
            <a:avLst/>
          </a:prstGeom>
        </p:spPr>
      </p:pic>
      <p:pic>
        <p:nvPicPr>
          <p:cNvPr id="2" name="Picture 1">
            <a:extLst>
              <a:ext uri="{FF2B5EF4-FFF2-40B4-BE49-F238E27FC236}">
                <a16:creationId xmlns:a16="http://schemas.microsoft.com/office/drawing/2014/main" id="{E1E62B7D-84AA-ABE1-A45B-DECA290E3CF2}"/>
              </a:ext>
            </a:extLst>
          </p:cNvPr>
          <p:cNvPicPr>
            <a:picLocks noChangeAspect="1"/>
          </p:cNvPicPr>
          <p:nvPr/>
        </p:nvPicPr>
        <p:blipFill>
          <a:blip r:embed="rId5"/>
          <a:stretch>
            <a:fillRect/>
          </a:stretch>
        </p:blipFill>
        <p:spPr>
          <a:xfrm>
            <a:off x="857249" y="2314576"/>
            <a:ext cx="4385741" cy="3186112"/>
          </a:xfrm>
          <a:prstGeom prst="rect">
            <a:avLst/>
          </a:prstGeom>
        </p:spPr>
      </p:pic>
    </p:spTree>
    <p:extLst>
      <p:ext uri="{BB962C8B-B14F-4D97-AF65-F5344CB8AC3E}">
        <p14:creationId xmlns:p14="http://schemas.microsoft.com/office/powerpoint/2010/main" val="15075142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2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386366-CDF2-18ED-B4E3-5E2C661966D0}"/>
              </a:ext>
            </a:extLst>
          </p:cNvPr>
          <p:cNvSpPr/>
          <p:nvPr/>
        </p:nvSpPr>
        <p:spPr>
          <a:xfrm>
            <a:off x="6200775" y="1676400"/>
            <a:ext cx="5572125" cy="1252643"/>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Nhóm</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Tìm</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hiểu</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vận</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tải</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đường</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sông</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8" name="Picture 3">
            <a:extLst>
              <a:ext uri="{FF2B5EF4-FFF2-40B4-BE49-F238E27FC236}">
                <a16:creationId xmlns:a16="http://schemas.microsoft.com/office/drawing/2014/main" id="{7F2320D9-C01E-7BC7-5686-E73EE7FF614E}"/>
              </a:ext>
            </a:extLst>
          </p:cNvPr>
          <p:cNvPicPr>
            <a:picLocks noChangeAspect="1"/>
          </p:cNvPicPr>
          <p:nvPr/>
        </p:nvPicPr>
        <p:blipFill>
          <a:blip r:embed="rId3"/>
          <a:srcRect/>
          <a:stretch>
            <a:fillRect/>
          </a:stretch>
        </p:blipFill>
        <p:spPr>
          <a:xfrm>
            <a:off x="9547197" y="3278749"/>
            <a:ext cx="2166299" cy="3339188"/>
          </a:xfrm>
          <a:prstGeom prst="rect">
            <a:avLst/>
          </a:prstGeom>
        </p:spPr>
      </p:pic>
      <p:pic>
        <p:nvPicPr>
          <p:cNvPr id="9" name="Picture 4">
            <a:extLst>
              <a:ext uri="{FF2B5EF4-FFF2-40B4-BE49-F238E27FC236}">
                <a16:creationId xmlns:a16="http://schemas.microsoft.com/office/drawing/2014/main" id="{3E1BE5CE-C8BC-3230-6C43-A8295213C3FB}"/>
              </a:ext>
            </a:extLst>
          </p:cNvPr>
          <p:cNvPicPr>
            <a:picLocks noChangeAspect="1"/>
          </p:cNvPicPr>
          <p:nvPr/>
        </p:nvPicPr>
        <p:blipFill>
          <a:blip r:embed="rId4"/>
          <a:srcRect/>
          <a:stretch>
            <a:fillRect/>
          </a:stretch>
        </p:blipFill>
        <p:spPr>
          <a:xfrm>
            <a:off x="7179734" y="3278749"/>
            <a:ext cx="2020185" cy="3334557"/>
          </a:xfrm>
          <a:prstGeom prst="rect">
            <a:avLst/>
          </a:prstGeom>
        </p:spPr>
      </p:pic>
      <p:pic>
        <p:nvPicPr>
          <p:cNvPr id="3" name="Picture 2">
            <a:extLst>
              <a:ext uri="{FF2B5EF4-FFF2-40B4-BE49-F238E27FC236}">
                <a16:creationId xmlns:a16="http://schemas.microsoft.com/office/drawing/2014/main" id="{A3C883FB-FF08-86E3-1E31-5D4A2F8557F1}"/>
              </a:ext>
            </a:extLst>
          </p:cNvPr>
          <p:cNvPicPr>
            <a:picLocks noChangeAspect="1"/>
          </p:cNvPicPr>
          <p:nvPr/>
        </p:nvPicPr>
        <p:blipFill>
          <a:blip r:embed="rId5"/>
          <a:stretch>
            <a:fillRect/>
          </a:stretch>
        </p:blipFill>
        <p:spPr>
          <a:xfrm>
            <a:off x="828675" y="1876425"/>
            <a:ext cx="4944348" cy="3552825"/>
          </a:xfrm>
          <a:prstGeom prst="rect">
            <a:avLst/>
          </a:prstGeom>
        </p:spPr>
      </p:pic>
    </p:spTree>
    <p:extLst>
      <p:ext uri="{BB962C8B-B14F-4D97-AF65-F5344CB8AC3E}">
        <p14:creationId xmlns:p14="http://schemas.microsoft.com/office/powerpoint/2010/main" val="6828266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2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386366-CDF2-18ED-B4E3-5E2C661966D0}"/>
              </a:ext>
            </a:extLst>
          </p:cNvPr>
          <p:cNvSpPr/>
          <p:nvPr/>
        </p:nvSpPr>
        <p:spPr>
          <a:xfrm>
            <a:off x="6200775" y="1676400"/>
            <a:ext cx="5572125" cy="1252643"/>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Nhóm</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4: Trang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phục</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8" name="Picture 3">
            <a:extLst>
              <a:ext uri="{FF2B5EF4-FFF2-40B4-BE49-F238E27FC236}">
                <a16:creationId xmlns:a16="http://schemas.microsoft.com/office/drawing/2014/main" id="{7F2320D9-C01E-7BC7-5686-E73EE7FF614E}"/>
              </a:ext>
            </a:extLst>
          </p:cNvPr>
          <p:cNvPicPr>
            <a:picLocks noChangeAspect="1"/>
          </p:cNvPicPr>
          <p:nvPr/>
        </p:nvPicPr>
        <p:blipFill>
          <a:blip r:embed="rId2"/>
          <a:srcRect/>
          <a:stretch>
            <a:fillRect/>
          </a:stretch>
        </p:blipFill>
        <p:spPr>
          <a:xfrm>
            <a:off x="9547197" y="3278749"/>
            <a:ext cx="2166299" cy="3339188"/>
          </a:xfrm>
          <a:prstGeom prst="rect">
            <a:avLst/>
          </a:prstGeom>
        </p:spPr>
      </p:pic>
      <p:pic>
        <p:nvPicPr>
          <p:cNvPr id="9" name="Picture 4">
            <a:extLst>
              <a:ext uri="{FF2B5EF4-FFF2-40B4-BE49-F238E27FC236}">
                <a16:creationId xmlns:a16="http://schemas.microsoft.com/office/drawing/2014/main" id="{3E1BE5CE-C8BC-3230-6C43-A8295213C3FB}"/>
              </a:ext>
            </a:extLst>
          </p:cNvPr>
          <p:cNvPicPr>
            <a:picLocks noChangeAspect="1"/>
          </p:cNvPicPr>
          <p:nvPr/>
        </p:nvPicPr>
        <p:blipFill>
          <a:blip r:embed="rId3"/>
          <a:srcRect/>
          <a:stretch>
            <a:fillRect/>
          </a:stretch>
        </p:blipFill>
        <p:spPr>
          <a:xfrm>
            <a:off x="7179734" y="3278749"/>
            <a:ext cx="2020185" cy="3334557"/>
          </a:xfrm>
          <a:prstGeom prst="rect">
            <a:avLst/>
          </a:prstGeom>
        </p:spPr>
      </p:pic>
      <p:pic>
        <p:nvPicPr>
          <p:cNvPr id="2" name="Picture 1">
            <a:extLst>
              <a:ext uri="{FF2B5EF4-FFF2-40B4-BE49-F238E27FC236}">
                <a16:creationId xmlns:a16="http://schemas.microsoft.com/office/drawing/2014/main" id="{02398029-AD4E-C813-BB60-0E3E1A528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185" y="2056058"/>
            <a:ext cx="4463840" cy="2859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025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375" y="4211307"/>
            <a:ext cx="5543549" cy="1938992"/>
          </a:xfrm>
          <a:prstGeom prst="rect">
            <a:avLst/>
          </a:prstGeom>
        </p:spPr>
        <p:txBody>
          <a:bodyPr wrap="square">
            <a:spAutoFit/>
          </a:bodyPr>
          <a:lstStyle/>
          <a:p>
            <a:pPr lvl="0" algn="just" fontAlgn="base">
              <a:spcAft>
                <a:spcPct val="0"/>
              </a:spcAft>
            </a:pPr>
            <a:r>
              <a:rPr lang="vi-VN" altLang="en-US" sz="2400" b="1" dirty="0">
                <a:solidFill>
                  <a:prstClr val="white"/>
                </a:solidFill>
                <a:cs typeface="Arial" panose="020B0604020202020204" pitchFamily="34" charset="0"/>
              </a:rPr>
              <a:t>Nhà ở truyền thống của người dân Nam Bộ có nhiều loại khác nhau. Ở vùng sông nước, phổ biến là kiểu nhà sàn, nhà nổi. Tại các miệt vườn, chủ yếu là nhà lợp bằng lá.</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BCF238B-E493-67DB-AC94-A67FFB9730E5}"/>
              </a:ext>
            </a:extLst>
          </p:cNvPr>
          <p:cNvPicPr>
            <a:picLocks noChangeAspect="1"/>
          </p:cNvPicPr>
          <p:nvPr/>
        </p:nvPicPr>
        <p:blipFill>
          <a:blip r:embed="rId2"/>
          <a:stretch>
            <a:fillRect/>
          </a:stretch>
        </p:blipFill>
        <p:spPr>
          <a:xfrm>
            <a:off x="1514475" y="858520"/>
            <a:ext cx="4819649" cy="3227704"/>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E5BDE12C-BCC6-D7B3-CB0F-D04B4278FA7F}"/>
              </a:ext>
            </a:extLst>
          </p:cNvPr>
          <p:cNvPicPr>
            <a:picLocks noChangeAspect="1"/>
          </p:cNvPicPr>
          <p:nvPr/>
        </p:nvPicPr>
        <p:blipFill>
          <a:blip r:embed="rId3"/>
          <a:stretch>
            <a:fillRect/>
          </a:stretch>
        </p:blipFill>
        <p:spPr>
          <a:xfrm>
            <a:off x="6610349" y="2948593"/>
            <a:ext cx="4838791" cy="3137882"/>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组合 4">
            <a:extLst>
              <a:ext uri="{FF2B5EF4-FFF2-40B4-BE49-F238E27FC236}">
                <a16:creationId xmlns:a16="http://schemas.microsoft.com/office/drawing/2014/main" id="{B85631FF-59B3-CDE5-EF12-FAF38AF57BB5}"/>
              </a:ext>
            </a:extLst>
          </p:cNvPr>
          <p:cNvGrpSpPr/>
          <p:nvPr/>
        </p:nvGrpSpPr>
        <p:grpSpPr>
          <a:xfrm>
            <a:off x="0" y="0"/>
            <a:ext cx="2353960" cy="768369"/>
            <a:chOff x="2249276" y="3248699"/>
            <a:chExt cx="1009402" cy="1965018"/>
          </a:xfrm>
        </p:grpSpPr>
        <p:sp>
          <p:nvSpPr>
            <p:cNvPr id="9" name="矩形: 圆角 5">
              <a:extLst>
                <a:ext uri="{FF2B5EF4-FFF2-40B4-BE49-F238E27FC236}">
                  <a16:creationId xmlns:a16="http://schemas.microsoft.com/office/drawing/2014/main" id="{2D69B000-79E9-CBA9-C2C1-96A318D1CE6F}"/>
                </a:ext>
              </a:extLst>
            </p:cNvPr>
            <p:cNvSpPr/>
            <p:nvPr/>
          </p:nvSpPr>
          <p:spPr>
            <a:xfrm>
              <a:off x="2249276" y="3248699"/>
              <a:ext cx="1009402"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6">
              <a:extLst>
                <a:ext uri="{FF2B5EF4-FFF2-40B4-BE49-F238E27FC236}">
                  <a16:creationId xmlns:a16="http://schemas.microsoft.com/office/drawing/2014/main" id="{8837AF1A-9117-5C98-0466-890653E0E693}"/>
                </a:ext>
              </a:extLst>
            </p:cNvPr>
            <p:cNvSpPr txBox="1"/>
            <p:nvPr/>
          </p:nvSpPr>
          <p:spPr>
            <a:xfrm>
              <a:off x="2384442" y="3409856"/>
              <a:ext cx="670881" cy="1273267"/>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rPr>
                <a:t>NHÀ Ở</a:t>
              </a:r>
              <a:endParaRPr kumimoji="0" lang="zh-CN" altLang="en-US" sz="44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endParaRPr>
            </a:p>
          </p:txBody>
        </p:sp>
      </p:grpSp>
    </p:spTree>
    <p:extLst>
      <p:ext uri="{BB962C8B-B14F-4D97-AF65-F5344CB8AC3E}">
        <p14:creationId xmlns:p14="http://schemas.microsoft.com/office/powerpoint/2010/main" val="196127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7225" y="4020807"/>
            <a:ext cx="5629275" cy="2246769"/>
          </a:xfrm>
          <a:prstGeom prst="rect">
            <a:avLst/>
          </a:prstGeom>
        </p:spPr>
        <p:txBody>
          <a:bodyPr wrap="square">
            <a:spAutoFit/>
          </a:bodyPr>
          <a:lstStyle/>
          <a:p>
            <a:pPr lvl="0" algn="just" fontAlgn="base">
              <a:spcAft>
                <a:spcPct val="0"/>
              </a:spcAft>
            </a:pPr>
            <a:r>
              <a:rPr lang="vi-VN" altLang="en-US" sz="2800" b="1" dirty="0">
                <a:solidFill>
                  <a:prstClr val="white"/>
                </a:solidFill>
                <a:cs typeface="Arial" panose="020B0604020202020204" pitchFamily="34" charset="0"/>
              </a:rPr>
              <a:t>Ngày nay, nhà ở của người dân Nam Bộ được xây dựng kiên cố, hiện đại hơn. Ở một số nơi, những ngôi nhà cổ vẫn còn được lưu giữ.</a:t>
            </a:r>
            <a:endPar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281FE4-74CF-6CD0-1F55-707577F7F2FC}"/>
              </a:ext>
            </a:extLst>
          </p:cNvPr>
          <p:cNvPicPr>
            <a:picLocks noChangeAspect="1"/>
          </p:cNvPicPr>
          <p:nvPr/>
        </p:nvPicPr>
        <p:blipFill>
          <a:blip r:embed="rId2"/>
          <a:stretch>
            <a:fillRect/>
          </a:stretch>
        </p:blipFill>
        <p:spPr>
          <a:xfrm>
            <a:off x="976312" y="719137"/>
            <a:ext cx="5165022" cy="3024188"/>
          </a:xfrm>
          <a:prstGeom prst="rect">
            <a:avLst/>
          </a:prstGeom>
        </p:spPr>
      </p:pic>
      <p:pic>
        <p:nvPicPr>
          <p:cNvPr id="7" name="Picture 6">
            <a:extLst>
              <a:ext uri="{FF2B5EF4-FFF2-40B4-BE49-F238E27FC236}">
                <a16:creationId xmlns:a16="http://schemas.microsoft.com/office/drawing/2014/main" id="{194DC4D2-4554-99F5-DBDE-062C75FB1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649" y="818215"/>
            <a:ext cx="4988173" cy="2787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3919F19-8393-5BB5-D319-21CF67AA05A3}"/>
              </a:ext>
            </a:extLst>
          </p:cNvPr>
          <p:cNvPicPr>
            <a:picLocks noChangeAspect="1"/>
          </p:cNvPicPr>
          <p:nvPr/>
        </p:nvPicPr>
        <p:blipFill>
          <a:blip r:embed="rId4"/>
          <a:stretch>
            <a:fillRect/>
          </a:stretch>
        </p:blipFill>
        <p:spPr>
          <a:xfrm>
            <a:off x="6867525" y="3709787"/>
            <a:ext cx="4090966" cy="2791331"/>
          </a:xfrm>
          <a:prstGeom prst="rect">
            <a:avLst/>
          </a:prstGeom>
        </p:spPr>
      </p:pic>
    </p:spTree>
    <p:extLst>
      <p:ext uri="{BB962C8B-B14F-4D97-AF65-F5344CB8AC3E}">
        <p14:creationId xmlns:p14="http://schemas.microsoft.com/office/powerpoint/2010/main" val="364377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1" y="4211307"/>
            <a:ext cx="5724524" cy="1815882"/>
          </a:xfrm>
          <a:prstGeom prst="rect">
            <a:avLst/>
          </a:prstGeom>
        </p:spPr>
        <p:txBody>
          <a:bodyPr wrap="square">
            <a:spAutoFit/>
          </a:bodyPr>
          <a:lstStyle/>
          <a:p>
            <a:pPr lvl="0" algn="just" fontAlgn="base">
              <a:spcAft>
                <a:spcPct val="0"/>
              </a:spcAft>
            </a:pPr>
            <a:r>
              <a:rPr lang="vi-VN"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Hoạt động mua bán, trao đổi hàng hóa của người dân Nam Bộ một phần diễn ra tại chợ nổi trên sông.</a:t>
            </a:r>
          </a:p>
        </p:txBody>
      </p:sp>
      <p:grpSp>
        <p:nvGrpSpPr>
          <p:cNvPr id="8" name="组合 4">
            <a:extLst>
              <a:ext uri="{FF2B5EF4-FFF2-40B4-BE49-F238E27FC236}">
                <a16:creationId xmlns:a16="http://schemas.microsoft.com/office/drawing/2014/main" id="{B85631FF-59B3-CDE5-EF12-FAF38AF57BB5}"/>
              </a:ext>
            </a:extLst>
          </p:cNvPr>
          <p:cNvGrpSpPr/>
          <p:nvPr/>
        </p:nvGrpSpPr>
        <p:grpSpPr>
          <a:xfrm>
            <a:off x="0" y="0"/>
            <a:ext cx="2705099" cy="769441"/>
            <a:chOff x="2249276" y="3248699"/>
            <a:chExt cx="1159974" cy="1967760"/>
          </a:xfrm>
        </p:grpSpPr>
        <p:sp>
          <p:nvSpPr>
            <p:cNvPr id="9" name="矩形: 圆角 5">
              <a:extLst>
                <a:ext uri="{FF2B5EF4-FFF2-40B4-BE49-F238E27FC236}">
                  <a16:creationId xmlns:a16="http://schemas.microsoft.com/office/drawing/2014/main" id="{2D69B000-79E9-CBA9-C2C1-96A318D1CE6F}"/>
                </a:ext>
              </a:extLst>
            </p:cNvPr>
            <p:cNvSpPr/>
            <p:nvPr/>
          </p:nvSpPr>
          <p:spPr>
            <a:xfrm>
              <a:off x="2249276" y="3248699"/>
              <a:ext cx="1159974"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6">
              <a:extLst>
                <a:ext uri="{FF2B5EF4-FFF2-40B4-BE49-F238E27FC236}">
                  <a16:creationId xmlns:a16="http://schemas.microsoft.com/office/drawing/2014/main" id="{8837AF1A-9117-5C98-0466-890653E0E693}"/>
                </a:ext>
              </a:extLst>
            </p:cNvPr>
            <p:cNvSpPr txBox="1"/>
            <p:nvPr/>
          </p:nvSpPr>
          <p:spPr>
            <a:xfrm>
              <a:off x="2249276" y="3248699"/>
              <a:ext cx="1054585" cy="1967760"/>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cs typeface="+mn-cs"/>
                </a:rPr>
                <a:t>CHỢ NỔI</a:t>
              </a:r>
              <a:endParaRPr kumimoji="0" lang="zh-CN" altLang="en-US" sz="44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cs typeface="+mn-cs"/>
              </a:endParaRPr>
            </a:p>
          </p:txBody>
        </p:sp>
      </p:grpSp>
      <p:pic>
        <p:nvPicPr>
          <p:cNvPr id="2" name="Picture 1">
            <a:extLst>
              <a:ext uri="{FF2B5EF4-FFF2-40B4-BE49-F238E27FC236}">
                <a16:creationId xmlns:a16="http://schemas.microsoft.com/office/drawing/2014/main" id="{5D34C9F2-FCC6-F2F0-698E-F0E780A0DCEC}"/>
              </a:ext>
            </a:extLst>
          </p:cNvPr>
          <p:cNvPicPr>
            <a:picLocks noChangeAspect="1"/>
          </p:cNvPicPr>
          <p:nvPr/>
        </p:nvPicPr>
        <p:blipFill>
          <a:blip r:embed="rId2"/>
          <a:stretch>
            <a:fillRect/>
          </a:stretch>
        </p:blipFill>
        <p:spPr>
          <a:xfrm>
            <a:off x="904875" y="943963"/>
            <a:ext cx="5581650" cy="3142262"/>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96A1A32-B9E2-0C70-6E83-C5CA0B28E258}"/>
              </a:ext>
            </a:extLst>
          </p:cNvPr>
          <p:cNvPicPr>
            <a:picLocks noChangeAspect="1"/>
          </p:cNvPicPr>
          <p:nvPr/>
        </p:nvPicPr>
        <p:blipFill>
          <a:blip r:embed="rId3"/>
          <a:stretch>
            <a:fillRect/>
          </a:stretch>
        </p:blipFill>
        <p:spPr>
          <a:xfrm>
            <a:off x="6734202" y="2514599"/>
            <a:ext cx="4848197" cy="3228975"/>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441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1"/>
          <p:cNvSpPr/>
          <p:nvPr/>
        </p:nvSpPr>
        <p:spPr>
          <a:xfrm>
            <a:off x="1197283" y="1063868"/>
            <a:ext cx="5678302" cy="4853327"/>
          </a:xfrm>
          <a:prstGeom prst="roundRect">
            <a:avLst>
              <a:gd name="adj" fmla="val 0"/>
            </a:avLst>
          </a:prstGeom>
          <a:solidFill>
            <a:schemeClr val="bg1">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pic>
        <p:nvPicPr>
          <p:cNvPr id="4" name="Picture 3">
            <a:extLst>
              <a:ext uri="{FF2B5EF4-FFF2-40B4-BE49-F238E27FC236}">
                <a16:creationId xmlns:a16="http://schemas.microsoft.com/office/drawing/2014/main" id="{C50814D1-8E3C-62DA-BEAD-FFECEF7CF56A}"/>
              </a:ext>
            </a:extLst>
          </p:cNvPr>
          <p:cNvPicPr>
            <a:picLocks noChangeAspect="1"/>
          </p:cNvPicPr>
          <p:nvPr/>
        </p:nvPicPr>
        <p:blipFill>
          <a:blip r:embed="rId2"/>
          <a:stretch>
            <a:fillRect/>
          </a:stretch>
        </p:blipFill>
        <p:spPr>
          <a:xfrm>
            <a:off x="1307335" y="1862179"/>
            <a:ext cx="5919729" cy="3438442"/>
          </a:xfrm>
          <a:prstGeom prst="rect">
            <a:avLst/>
          </a:prstGeom>
        </p:spPr>
      </p:pic>
    </p:spTree>
    <p:extLst>
      <p:ext uri="{BB962C8B-B14F-4D97-AF65-F5344CB8AC3E}">
        <p14:creationId xmlns:p14="http://schemas.microsoft.com/office/powerpoint/2010/main" val="265008616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0" y="563419"/>
            <a:ext cx="5381336" cy="3578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0" y="4367143"/>
            <a:ext cx="2813627" cy="1859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774" y="2530763"/>
            <a:ext cx="5021163" cy="3769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3709" y="4367142"/>
            <a:ext cx="2419927" cy="1859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Box 12"/>
          <p:cNvSpPr txBox="1">
            <a:spLocks noChangeArrowheads="1"/>
          </p:cNvSpPr>
          <p:nvPr/>
        </p:nvSpPr>
        <p:spPr bwMode="auto">
          <a:xfrm>
            <a:off x="6301445" y="402053"/>
            <a:ext cx="508136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just" fontAlgn="base">
              <a:spcAft>
                <a:spcPct val="0"/>
              </a:spcAft>
            </a:pPr>
            <a:r>
              <a:rPr lang="vi-VN" altLang="en-US" sz="3200" b="1" dirty="0">
                <a:solidFill>
                  <a:prstClr val="white"/>
                </a:solidFill>
                <a:latin typeface="Cambria" panose="02040503050406030204" pitchFamily="18" charset="0"/>
                <a:ea typeface="Cambria" panose="02040503050406030204" pitchFamily="18" charset="0"/>
                <a:cs typeface="Arial" panose="020B0604020202020204" pitchFamily="34" charset="0"/>
              </a:rPr>
              <a:t>Hàng hóa được bán trên các ghe xuồng, chủ yếu là nông sản và các vật dụng cần thiết.</a:t>
            </a:r>
          </a:p>
        </p:txBody>
      </p:sp>
    </p:spTree>
    <p:extLst>
      <p:ext uri="{BB962C8B-B14F-4D97-AF65-F5344CB8AC3E}">
        <p14:creationId xmlns:p14="http://schemas.microsoft.com/office/powerpoint/2010/main" val="257983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14500" y="1333147"/>
            <a:ext cx="7791450" cy="3416320"/>
          </a:xfrm>
          <a:prstGeom prst="rect">
            <a:avLst/>
          </a:prstGeom>
        </p:spPr>
        <p:txBody>
          <a:bodyPr wrap="square">
            <a:spAutoFit/>
          </a:bodyPr>
          <a:lstStyle/>
          <a:p>
            <a:pPr lvl="0" algn="just" fontAlgn="base">
              <a:spcBef>
                <a:spcPct val="50000"/>
              </a:spcBef>
              <a:spcAft>
                <a:spcPct val="0"/>
              </a:spcAft>
            </a:pPr>
            <a:r>
              <a:rPr lang="vi-VN" altLang="en-US" sz="3600" b="1" dirty="0">
                <a:solidFill>
                  <a:prstClr val="white"/>
                </a:solidFill>
                <a:latin typeface="Cambria" panose="02040503050406030204" pitchFamily="18" charset="0"/>
                <a:ea typeface="Cambria" panose="02040503050406030204" pitchFamily="18" charset="0"/>
                <a:cs typeface="Arial" panose="020B0604020202020204" pitchFamily="34" charset="0"/>
              </a:rPr>
              <a:t>Một số chợ nổi lớn ở Nam Bộ như: Cái Răng, Phong Điền (Cần Thơ), Cái Bè (Tiền Giang), Ngã Bảy Phụng Hiệp (Hậu Giang), Ngã Năm (Sóc Trăng), Măng Thít, Trà Ôn (Vĩnh Long),...</a:t>
            </a:r>
            <a:endParaRPr kumimoji="0" lang="en-US" alt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92" name="Picture 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3018" y="1530988"/>
            <a:ext cx="3966029" cy="5555619"/>
          </a:xfrm>
          <a:prstGeom prst="rect">
            <a:avLst/>
          </a:prstGeom>
        </p:spPr>
      </p:pic>
    </p:spTree>
    <p:extLst>
      <p:ext uri="{BB962C8B-B14F-4D97-AF65-F5344CB8AC3E}">
        <p14:creationId xmlns:p14="http://schemas.microsoft.com/office/powerpoint/2010/main" val="387638086"/>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Ợ NỔI CÁI RĂNG">
            <a:hlinkClick r:id="" action="ppaction://media"/>
            <a:extLst>
              <a:ext uri="{FF2B5EF4-FFF2-40B4-BE49-F238E27FC236}">
                <a16:creationId xmlns:a16="http://schemas.microsoft.com/office/drawing/2014/main" id="{6D6F393D-79E6-5252-D894-A823F065DA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9102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2951" y="4582782"/>
            <a:ext cx="10734674" cy="1292662"/>
          </a:xfrm>
          <a:prstGeom prst="rect">
            <a:avLst/>
          </a:prstGeom>
        </p:spPr>
        <p:txBody>
          <a:bodyPr wrap="square">
            <a:spAutoFit/>
          </a:bodyPr>
          <a:lstStyle/>
          <a:p>
            <a:pPr marL="342900" lvl="0" indent="-342900" algn="just" fontAlgn="base">
              <a:spcAft>
                <a:spcPct val="0"/>
              </a:spcAft>
              <a:buFont typeface="Arial" panose="020B0604020202020204" pitchFamily="34" charset="0"/>
              <a:buChar char="•"/>
            </a:pPr>
            <a:r>
              <a:rPr lang="vi-VN" altLang="en-US" sz="2600" b="1" dirty="0">
                <a:solidFill>
                  <a:prstClr val="white"/>
                </a:solidFill>
                <a:latin typeface="Cambria" panose="02040503050406030204" pitchFamily="18" charset="0"/>
                <a:ea typeface="Cambria" panose="02040503050406030204" pitchFamily="18" charset="0"/>
                <a:cs typeface="Arial" panose="020B0604020202020204" pitchFamily="34" charset="0"/>
              </a:rPr>
              <a:t>Giao thông đường thuỷ đóng vai trò quan trọng đối với của người dân vùng Nam Bộ.</a:t>
            </a:r>
          </a:p>
          <a:p>
            <a:pPr marL="342900" lvl="0" indent="-342900" algn="just" fontAlgn="base">
              <a:spcAft>
                <a:spcPct val="0"/>
              </a:spcAft>
              <a:buFont typeface="Arial" panose="020B0604020202020204" pitchFamily="34" charset="0"/>
              <a:buChar char="•"/>
            </a:pPr>
            <a:r>
              <a:rPr lang="vi-VN" altLang="en-US" sz="2600" b="1" dirty="0">
                <a:solidFill>
                  <a:prstClr val="white"/>
                </a:solidFill>
                <a:latin typeface="Cambria" panose="02040503050406030204" pitchFamily="18" charset="0"/>
                <a:ea typeface="Cambria" panose="02040503050406030204" pitchFamily="18" charset="0"/>
                <a:cs typeface="Arial" panose="020B0604020202020204" pitchFamily="34" charset="0"/>
              </a:rPr>
              <a:t>Ghe, xuồng,... là phương tiện đi lại, vận chuyển hàng hóa chủ yếu.</a:t>
            </a:r>
            <a:endParaRPr kumimoji="0" lang="vi-VN" altLang="en-US"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8" name="组合 4">
            <a:extLst>
              <a:ext uri="{FF2B5EF4-FFF2-40B4-BE49-F238E27FC236}">
                <a16:creationId xmlns:a16="http://schemas.microsoft.com/office/drawing/2014/main" id="{B85631FF-59B3-CDE5-EF12-FAF38AF57BB5}"/>
              </a:ext>
            </a:extLst>
          </p:cNvPr>
          <p:cNvGrpSpPr/>
          <p:nvPr/>
        </p:nvGrpSpPr>
        <p:grpSpPr>
          <a:xfrm>
            <a:off x="1" y="0"/>
            <a:ext cx="5762624" cy="768369"/>
            <a:chOff x="2249276" y="3248699"/>
            <a:chExt cx="1292420" cy="1965018"/>
          </a:xfrm>
        </p:grpSpPr>
        <p:sp>
          <p:nvSpPr>
            <p:cNvPr id="9" name="矩形: 圆角 5">
              <a:extLst>
                <a:ext uri="{FF2B5EF4-FFF2-40B4-BE49-F238E27FC236}">
                  <a16:creationId xmlns:a16="http://schemas.microsoft.com/office/drawing/2014/main" id="{2D69B000-79E9-CBA9-C2C1-96A318D1CE6F}"/>
                </a:ext>
              </a:extLst>
            </p:cNvPr>
            <p:cNvSpPr/>
            <p:nvPr/>
          </p:nvSpPr>
          <p:spPr>
            <a:xfrm>
              <a:off x="2249276" y="3248699"/>
              <a:ext cx="1292420"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6">
              <a:extLst>
                <a:ext uri="{FF2B5EF4-FFF2-40B4-BE49-F238E27FC236}">
                  <a16:creationId xmlns:a16="http://schemas.microsoft.com/office/drawing/2014/main" id="{8837AF1A-9117-5C98-0466-890653E0E693}"/>
                </a:ext>
              </a:extLst>
            </p:cNvPr>
            <p:cNvSpPr txBox="1"/>
            <p:nvPr/>
          </p:nvSpPr>
          <p:spPr>
            <a:xfrm>
              <a:off x="2249276" y="3248699"/>
              <a:ext cx="1218600" cy="1810339"/>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cs typeface="+mn-cs"/>
                </a:rPr>
                <a:t>VẬN TẢI ĐƯỜNG SÔNG</a:t>
              </a:r>
              <a:endParaRPr kumimoji="0" lang="zh-CN" altLang="en-US" sz="40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cs typeface="+mn-cs"/>
              </a:endParaRPr>
            </a:p>
          </p:txBody>
        </p:sp>
      </p:grpSp>
      <p:pic>
        <p:nvPicPr>
          <p:cNvPr id="6" name="Picture 5">
            <a:extLst>
              <a:ext uri="{FF2B5EF4-FFF2-40B4-BE49-F238E27FC236}">
                <a16:creationId xmlns:a16="http://schemas.microsoft.com/office/drawing/2014/main" id="{77CFD6F6-5C50-3108-5E38-F8CE79F936ED}"/>
              </a:ext>
            </a:extLst>
          </p:cNvPr>
          <p:cNvPicPr>
            <a:picLocks noChangeAspect="1"/>
          </p:cNvPicPr>
          <p:nvPr/>
        </p:nvPicPr>
        <p:blipFill>
          <a:blip r:embed="rId2"/>
          <a:stretch>
            <a:fillRect/>
          </a:stretch>
        </p:blipFill>
        <p:spPr>
          <a:xfrm>
            <a:off x="752475" y="1062037"/>
            <a:ext cx="4400550" cy="3268678"/>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972AFCA0-F2D4-5949-7B2D-69751BBA846B}"/>
              </a:ext>
            </a:extLst>
          </p:cNvPr>
          <p:cNvPicPr>
            <a:picLocks noChangeAspect="1"/>
          </p:cNvPicPr>
          <p:nvPr/>
        </p:nvPicPr>
        <p:blipFill>
          <a:blip r:embed="rId3"/>
          <a:stretch>
            <a:fillRect/>
          </a:stretch>
        </p:blipFill>
        <p:spPr>
          <a:xfrm>
            <a:off x="6121024" y="1085849"/>
            <a:ext cx="4893788" cy="3248025"/>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476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822278" y="3876962"/>
            <a:ext cx="7140621" cy="2123658"/>
          </a:xfrm>
          <a:prstGeom prst="rect">
            <a:avLst/>
          </a:prstGeom>
          <a:noFill/>
        </p:spPr>
        <p:txBody>
          <a:bodyPr wrap="square" rtlCol="0">
            <a:spAutoFit/>
          </a:bodyPr>
          <a:lstStyle/>
          <a:p>
            <a:pPr lvl="0" algn="just"/>
            <a:r>
              <a:rPr lang="en-US" sz="4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a:t>
            </a:r>
            <a:r>
              <a:rPr lang="vi-VN" sz="4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rước đây, trang phục phổ biến của người dân Nam Bộ là áo bà ba và khăn rằn</a:t>
            </a:r>
            <a:endParaRPr kumimoji="0" lang="en-US"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7481" y="589502"/>
            <a:ext cx="2375111" cy="3400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3955" y="4247860"/>
            <a:ext cx="2656772" cy="1992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428" y="589502"/>
            <a:ext cx="3660175" cy="2438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710" y="541583"/>
            <a:ext cx="4463840" cy="2859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 name="组合 4">
            <a:extLst>
              <a:ext uri="{FF2B5EF4-FFF2-40B4-BE49-F238E27FC236}">
                <a16:creationId xmlns:a16="http://schemas.microsoft.com/office/drawing/2014/main" id="{25A42496-533B-E737-2E68-7E5EA7615859}"/>
              </a:ext>
            </a:extLst>
          </p:cNvPr>
          <p:cNvGrpSpPr/>
          <p:nvPr/>
        </p:nvGrpSpPr>
        <p:grpSpPr>
          <a:xfrm>
            <a:off x="0" y="0"/>
            <a:ext cx="3295649" cy="768369"/>
            <a:chOff x="2249276" y="3248699"/>
            <a:chExt cx="1219969" cy="1965018"/>
          </a:xfrm>
        </p:grpSpPr>
        <p:sp>
          <p:nvSpPr>
            <p:cNvPr id="3" name="矩形: 圆角 5">
              <a:extLst>
                <a:ext uri="{FF2B5EF4-FFF2-40B4-BE49-F238E27FC236}">
                  <a16:creationId xmlns:a16="http://schemas.microsoft.com/office/drawing/2014/main" id="{6A877480-918B-BE6A-3852-73CE18F82C55}"/>
                </a:ext>
              </a:extLst>
            </p:cNvPr>
            <p:cNvSpPr/>
            <p:nvPr/>
          </p:nvSpPr>
          <p:spPr>
            <a:xfrm>
              <a:off x="2249276" y="3248699"/>
              <a:ext cx="1159974"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文本框 6">
              <a:extLst>
                <a:ext uri="{FF2B5EF4-FFF2-40B4-BE49-F238E27FC236}">
                  <a16:creationId xmlns:a16="http://schemas.microsoft.com/office/drawing/2014/main" id="{840A45BA-C8A9-784E-F192-CCECA09E2FCE}"/>
                </a:ext>
              </a:extLst>
            </p:cNvPr>
            <p:cNvSpPr txBox="1"/>
            <p:nvPr/>
          </p:nvSpPr>
          <p:spPr>
            <a:xfrm>
              <a:off x="2249276" y="3248699"/>
              <a:ext cx="1219969" cy="1810340"/>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cs typeface="+mn-cs"/>
                </a:rPr>
                <a:t>Trang </a:t>
              </a:r>
              <a:r>
                <a:rPr kumimoji="0" lang="en-US" altLang="zh-CN" sz="4000" b="1" i="0" u="none" strike="noStrike" kern="1200" cap="none" spc="0" normalizeH="0" baseline="0" noProof="0" dirty="0" err="1">
                  <a:ln>
                    <a:noFill/>
                  </a:ln>
                  <a:solidFill>
                    <a:srgbClr val="0C7392"/>
                  </a:solidFill>
                  <a:effectLst/>
                  <a:uLnTx/>
                  <a:uFillTx/>
                  <a:latin typeface="Cambria" panose="02040503050406030204" pitchFamily="18" charset="0"/>
                  <a:ea typeface="Cambria" panose="02040503050406030204" pitchFamily="18" charset="0"/>
                  <a:cs typeface="+mn-cs"/>
                </a:rPr>
                <a:t>phục</a:t>
              </a:r>
              <a:endParaRPr kumimoji="0" lang="zh-CN" altLang="en-US" sz="40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cs typeface="+mn-cs"/>
              </a:endParaRPr>
            </a:p>
          </p:txBody>
        </p:sp>
      </p:grpSp>
    </p:spTree>
    <p:extLst>
      <p:ext uri="{BB962C8B-B14F-4D97-AF65-F5344CB8AC3E}">
        <p14:creationId xmlns:p14="http://schemas.microsoft.com/office/powerpoint/2010/main" val="211527477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90"/>
                                          </p:val>
                                        </p:tav>
                                        <p:tav tm="100000">
                                          <p:val>
                                            <p:fltVal val="0"/>
                                          </p:val>
                                        </p:tav>
                                      </p:tavLst>
                                    </p:anim>
                                    <p:animEffect transition="in" filter="fade">
                                      <p:cBhvr>
                                        <p:cTn id="21" dur="1000"/>
                                        <p:tgtEl>
                                          <p:spTgt spid="9"/>
                                        </p:tgtEl>
                                      </p:cBhvr>
                                    </p:animEffect>
                                  </p:childTnLst>
                                </p:cTn>
                              </p:par>
                            </p:childTnLst>
                          </p:cTn>
                        </p:par>
                        <p:par>
                          <p:cTn id="22" fill="hold">
                            <p:stCondLst>
                              <p:cond delay="2500"/>
                            </p:stCondLst>
                            <p:childTnLst>
                              <p:par>
                                <p:cTn id="23" presetID="31"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3500"/>
                            </p:stCondLst>
                            <p:childTnLst>
                              <p:par>
                                <p:cTn id="30" presetID="3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style.rotation</p:attrName>
                                        </p:attrNameLst>
                                      </p:cBhvr>
                                      <p:tavLst>
                                        <p:tav tm="0">
                                          <p:val>
                                            <p:fltVal val="90"/>
                                          </p:val>
                                        </p:tav>
                                        <p:tav tm="100000">
                                          <p:val>
                                            <p:fltVal val="0"/>
                                          </p:val>
                                        </p:tav>
                                      </p:tavLst>
                                    </p:anim>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755603" y="3638837"/>
            <a:ext cx="6445297" cy="2862322"/>
          </a:xfrm>
          <a:prstGeom prst="rect">
            <a:avLst/>
          </a:prstGeom>
          <a:noFill/>
        </p:spPr>
        <p:txBody>
          <a:bodyPr wrap="square" rtlCol="0">
            <a:spAutoFit/>
          </a:bodyPr>
          <a:lstStyle/>
          <a:p>
            <a:pPr lvl="0" algn="just"/>
            <a:r>
              <a:rPr lang="vi-VN" sz="36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Ngày nay, áo bà ba và khăn rằn vẫn được chọn làm trang phục chính trong những dịp lễ, tết,... thể hiện đặc trưng văn hóa của miền sông nước Nam Bộ.</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9892B7C-EC64-84DB-B46E-E60810DD9E9D}"/>
              </a:ext>
            </a:extLst>
          </p:cNvPr>
          <p:cNvPicPr>
            <a:picLocks noChangeAspect="1"/>
          </p:cNvPicPr>
          <p:nvPr/>
        </p:nvPicPr>
        <p:blipFill>
          <a:blip r:embed="rId2"/>
          <a:stretch>
            <a:fillRect/>
          </a:stretch>
        </p:blipFill>
        <p:spPr>
          <a:xfrm>
            <a:off x="1524000" y="449199"/>
            <a:ext cx="5676900" cy="3065526"/>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2F1C8552-9CAE-963D-3718-AEA107B64F35}"/>
              </a:ext>
            </a:extLst>
          </p:cNvPr>
          <p:cNvPicPr>
            <a:picLocks noChangeAspect="1"/>
          </p:cNvPicPr>
          <p:nvPr/>
        </p:nvPicPr>
        <p:blipFill>
          <a:blip r:embed="rId3"/>
          <a:stretch>
            <a:fillRect/>
          </a:stretch>
        </p:blipFill>
        <p:spPr>
          <a:xfrm>
            <a:off x="7410108" y="3733800"/>
            <a:ext cx="4077042" cy="2719387"/>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446309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7"/>
          <p:cNvSpPr txBox="1">
            <a:spLocks noChangeArrowheads="1"/>
          </p:cNvSpPr>
          <p:nvPr/>
        </p:nvSpPr>
        <p:spPr bwMode="auto">
          <a:xfrm>
            <a:off x="858993" y="763833"/>
            <a:ext cx="8856507"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Times New Roman" panose="02020603050405020304" pitchFamily="18" charset="0"/>
              </a:defRPr>
            </a:lvl1pPr>
            <a:lvl2pPr marL="742950" indent="-285750" eaLnBrk="0" hangingPunct="0">
              <a:defRPr sz="4000">
                <a:solidFill>
                  <a:schemeClr val="tx1"/>
                </a:solidFill>
                <a:latin typeface="Times New Roman" panose="02020603050405020304" pitchFamily="18" charset="0"/>
              </a:defRPr>
            </a:lvl2pPr>
            <a:lvl3pPr marL="1143000" indent="-228600" eaLnBrk="0" hangingPunct="0">
              <a:defRPr sz="4000">
                <a:solidFill>
                  <a:schemeClr val="tx1"/>
                </a:solidFill>
                <a:latin typeface="Times New Roman" panose="02020603050405020304" pitchFamily="18" charset="0"/>
              </a:defRPr>
            </a:lvl3pPr>
            <a:lvl4pPr marL="1600200" indent="-228600" eaLnBrk="0" hangingPunct="0">
              <a:defRPr sz="4000">
                <a:solidFill>
                  <a:schemeClr val="tx1"/>
                </a:solidFill>
                <a:latin typeface="Times New Roman" panose="02020603050405020304" pitchFamily="18" charset="0"/>
              </a:defRPr>
            </a:lvl4pPr>
            <a:lvl5pPr marL="2057400" indent="-228600" eaLnBrk="0" hangingPunct="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lvl="0" algn="just" eaLnBrk="1" fontAlgn="base" hangingPunct="1">
              <a:spcBef>
                <a:spcPct val="50000"/>
              </a:spcBef>
              <a:spcAft>
                <a:spcPct val="0"/>
              </a:spcAft>
            </a:pPr>
            <a:r>
              <a:rPr lang="en-US"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vi-VN"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Do điều kiện tự nhiên nhiều sông nước, khí hậu nóng nên người dân nam bộ phải tìm cách thích ứng trong mọi hoạt động, từ nhà ở, đi lại,… cho đến các sinh hoạt khác. Từ đó dẫn đến tính cách của người dân Nam Bộ cũng có những nét khác biệt so với người ở vùng khác. (phóng khoáng, ưa ca hát, tính cộng đồng cao,  …)</a:t>
            </a:r>
            <a:r>
              <a:rPr lang="en-US"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a:t>
            </a:r>
          </a:p>
          <a:p>
            <a:pPr lvl="0" algn="just" eaLnBrk="1" fontAlgn="base" hangingPunct="1">
              <a:spcBef>
                <a:spcPct val="50000"/>
              </a:spcBef>
              <a:spcAft>
                <a:spcPct val="0"/>
              </a:spcAft>
            </a:pPr>
            <a:r>
              <a:rPr lang="vi-VN"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Và trong đó đặc biệt nổi bật lên tinh thần thượng võ, lòng yêu nước, tính kiên cường quả cảm của người Nam Bộ, thể hiện rõ nét qua truyền thống yêu nước cách mạng của những con người ở vùng thành đồng tổ quốc.</a:t>
            </a:r>
            <a:endPar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AFB94117-FB15-8E7A-1E72-25B40AC28E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2568" y="1492888"/>
            <a:ext cx="3966029" cy="5555619"/>
          </a:xfrm>
          <a:prstGeom prst="rect">
            <a:avLst/>
          </a:prstGeom>
        </p:spPr>
      </p:pic>
    </p:spTree>
    <p:extLst>
      <p:ext uri="{BB962C8B-B14F-4D97-AF65-F5344CB8AC3E}">
        <p14:creationId xmlns:p14="http://schemas.microsoft.com/office/powerpoint/2010/main" val="94569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52F8E87-1C79-44CC-8713-A61832614DC7}"/>
              </a:ext>
            </a:extLst>
          </p:cNvPr>
          <p:cNvGrpSpPr/>
          <p:nvPr/>
        </p:nvGrpSpPr>
        <p:grpSpPr>
          <a:xfrm>
            <a:off x="1530138" y="1187813"/>
            <a:ext cx="1347667" cy="568895"/>
            <a:chOff x="1139367" y="6012139"/>
            <a:chExt cx="1347667" cy="568895"/>
          </a:xfrm>
          <a:solidFill>
            <a:schemeClr val="bg1">
              <a:alpha val="60000"/>
            </a:schemeClr>
          </a:solidFill>
        </p:grpSpPr>
        <p:grpSp>
          <p:nvGrpSpPr>
            <p:cNvPr id="10" name="组合 9">
              <a:extLst>
                <a:ext uri="{FF2B5EF4-FFF2-40B4-BE49-F238E27FC236}">
                  <a16:creationId xmlns:a16="http://schemas.microsoft.com/office/drawing/2014/main" id="{E7A4B989-BC6E-41FE-833E-AC7D1ED7650D}"/>
                </a:ext>
              </a:extLst>
            </p:cNvPr>
            <p:cNvGrpSpPr/>
            <p:nvPr/>
          </p:nvGrpSpPr>
          <p:grpSpPr>
            <a:xfrm>
              <a:off x="1139367" y="6012139"/>
              <a:ext cx="1347667" cy="75553"/>
              <a:chOff x="1139367" y="6012139"/>
              <a:chExt cx="1347667" cy="75553"/>
            </a:xfrm>
            <a:grpFill/>
          </p:grpSpPr>
          <p:sp>
            <p:nvSpPr>
              <p:cNvPr id="41" name="椭圆 40">
                <a:extLst>
                  <a:ext uri="{FF2B5EF4-FFF2-40B4-BE49-F238E27FC236}">
                    <a16:creationId xmlns:a16="http://schemas.microsoft.com/office/drawing/2014/main" id="{4B202891-8F95-44DB-A6E2-500C8135D437}"/>
                  </a:ext>
                </a:extLst>
              </p:cNvPr>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椭圆 41">
                <a:extLst>
                  <a:ext uri="{FF2B5EF4-FFF2-40B4-BE49-F238E27FC236}">
                    <a16:creationId xmlns:a16="http://schemas.microsoft.com/office/drawing/2014/main" id="{E3C44DC6-E9B0-4969-8E94-B9465A4AFDAF}"/>
                  </a:ext>
                </a:extLst>
              </p:cNvPr>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椭圆 42">
                <a:extLst>
                  <a:ext uri="{FF2B5EF4-FFF2-40B4-BE49-F238E27FC236}">
                    <a16:creationId xmlns:a16="http://schemas.microsoft.com/office/drawing/2014/main" id="{12CBBE5B-3B26-4CA7-B755-FC6796633880}"/>
                  </a:ext>
                </a:extLst>
              </p:cNvPr>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椭圆 43">
                <a:extLst>
                  <a:ext uri="{FF2B5EF4-FFF2-40B4-BE49-F238E27FC236}">
                    <a16:creationId xmlns:a16="http://schemas.microsoft.com/office/drawing/2014/main" id="{911C0029-6036-4E09-A10F-D0DECBC65077}"/>
                  </a:ext>
                </a:extLst>
              </p:cNvPr>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椭圆 44">
                <a:extLst>
                  <a:ext uri="{FF2B5EF4-FFF2-40B4-BE49-F238E27FC236}">
                    <a16:creationId xmlns:a16="http://schemas.microsoft.com/office/drawing/2014/main" id="{60D05C20-006D-4FCF-8B02-738F59FAF889}"/>
                  </a:ext>
                </a:extLst>
              </p:cNvPr>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椭圆 45">
                <a:extLst>
                  <a:ext uri="{FF2B5EF4-FFF2-40B4-BE49-F238E27FC236}">
                    <a16:creationId xmlns:a16="http://schemas.microsoft.com/office/drawing/2014/main" id="{859D152D-F59D-4F47-B961-E83AA0E748B7}"/>
                  </a:ext>
                </a:extLst>
              </p:cNvPr>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椭圆 46">
                <a:extLst>
                  <a:ext uri="{FF2B5EF4-FFF2-40B4-BE49-F238E27FC236}">
                    <a16:creationId xmlns:a16="http://schemas.microsoft.com/office/drawing/2014/main" id="{9C19C42F-8699-4597-AC4A-D10DDA8904F4}"/>
                  </a:ext>
                </a:extLst>
              </p:cNvPr>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椭圆 47">
                <a:extLst>
                  <a:ext uri="{FF2B5EF4-FFF2-40B4-BE49-F238E27FC236}">
                    <a16:creationId xmlns:a16="http://schemas.microsoft.com/office/drawing/2014/main" id="{7FCC2360-9BD8-4EC8-8E0E-8F9042CC1AEA}"/>
                  </a:ext>
                </a:extLst>
              </p:cNvPr>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椭圆 48">
                <a:extLst>
                  <a:ext uri="{FF2B5EF4-FFF2-40B4-BE49-F238E27FC236}">
                    <a16:creationId xmlns:a16="http://schemas.microsoft.com/office/drawing/2014/main" id="{632C4C99-2B23-4E08-8D0E-C30B398D5AE5}"/>
                  </a:ext>
                </a:extLst>
              </p:cNvPr>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1" name="组合 10">
              <a:extLst>
                <a:ext uri="{FF2B5EF4-FFF2-40B4-BE49-F238E27FC236}">
                  <a16:creationId xmlns:a16="http://schemas.microsoft.com/office/drawing/2014/main" id="{0670D4EE-FE11-4E98-90DE-6D69ED24F35F}"/>
                </a:ext>
              </a:extLst>
            </p:cNvPr>
            <p:cNvGrpSpPr/>
            <p:nvPr/>
          </p:nvGrpSpPr>
          <p:grpSpPr>
            <a:xfrm>
              <a:off x="1139367" y="6176586"/>
              <a:ext cx="1347667" cy="75553"/>
              <a:chOff x="1139367" y="6184726"/>
              <a:chExt cx="1347667" cy="75553"/>
            </a:xfrm>
            <a:grpFill/>
          </p:grpSpPr>
          <p:sp>
            <p:nvSpPr>
              <p:cNvPr id="32" name="椭圆 31">
                <a:extLst>
                  <a:ext uri="{FF2B5EF4-FFF2-40B4-BE49-F238E27FC236}">
                    <a16:creationId xmlns:a16="http://schemas.microsoft.com/office/drawing/2014/main" id="{CDC97932-B15D-4083-A83E-4C8D1D25A609}"/>
                  </a:ext>
                </a:extLst>
              </p:cNvPr>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椭圆 32">
                <a:extLst>
                  <a:ext uri="{FF2B5EF4-FFF2-40B4-BE49-F238E27FC236}">
                    <a16:creationId xmlns:a16="http://schemas.microsoft.com/office/drawing/2014/main" id="{EE6C7C0B-826B-4CFF-AD67-A74D97D96517}"/>
                  </a:ext>
                </a:extLst>
              </p:cNvPr>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椭圆 33">
                <a:extLst>
                  <a:ext uri="{FF2B5EF4-FFF2-40B4-BE49-F238E27FC236}">
                    <a16:creationId xmlns:a16="http://schemas.microsoft.com/office/drawing/2014/main" id="{57E746A6-33B7-473F-BF2E-AE1374469648}"/>
                  </a:ext>
                </a:extLst>
              </p:cNvPr>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椭圆 34">
                <a:extLst>
                  <a:ext uri="{FF2B5EF4-FFF2-40B4-BE49-F238E27FC236}">
                    <a16:creationId xmlns:a16="http://schemas.microsoft.com/office/drawing/2014/main" id="{766B4864-003C-4022-8A91-B692DE309779}"/>
                  </a:ext>
                </a:extLst>
              </p:cNvPr>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椭圆 35">
                <a:extLst>
                  <a:ext uri="{FF2B5EF4-FFF2-40B4-BE49-F238E27FC236}">
                    <a16:creationId xmlns:a16="http://schemas.microsoft.com/office/drawing/2014/main" id="{8B4D89B4-A915-4B02-A1EE-87C108EBA93F}"/>
                  </a:ext>
                </a:extLst>
              </p:cNvPr>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椭圆 36">
                <a:extLst>
                  <a:ext uri="{FF2B5EF4-FFF2-40B4-BE49-F238E27FC236}">
                    <a16:creationId xmlns:a16="http://schemas.microsoft.com/office/drawing/2014/main" id="{5402A026-9FA7-4D0A-BD08-CFB6068ABA28}"/>
                  </a:ext>
                </a:extLst>
              </p:cNvPr>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椭圆 37">
                <a:extLst>
                  <a:ext uri="{FF2B5EF4-FFF2-40B4-BE49-F238E27FC236}">
                    <a16:creationId xmlns:a16="http://schemas.microsoft.com/office/drawing/2014/main" id="{88A6E207-0542-4236-A574-1B8884E196C0}"/>
                  </a:ext>
                </a:extLst>
              </p:cNvPr>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椭圆 38">
                <a:extLst>
                  <a:ext uri="{FF2B5EF4-FFF2-40B4-BE49-F238E27FC236}">
                    <a16:creationId xmlns:a16="http://schemas.microsoft.com/office/drawing/2014/main" id="{2407E54F-ED35-4E20-B37B-513AF042B33E}"/>
                  </a:ext>
                </a:extLst>
              </p:cNvPr>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椭圆 39">
                <a:extLst>
                  <a:ext uri="{FF2B5EF4-FFF2-40B4-BE49-F238E27FC236}">
                    <a16:creationId xmlns:a16="http://schemas.microsoft.com/office/drawing/2014/main" id="{AF22FE14-1765-493D-B3B1-1355AC294AB7}"/>
                  </a:ext>
                </a:extLst>
              </p:cNvPr>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a:extLst>
                <a:ext uri="{FF2B5EF4-FFF2-40B4-BE49-F238E27FC236}">
                  <a16:creationId xmlns:a16="http://schemas.microsoft.com/office/drawing/2014/main" id="{954C1099-A044-443E-BE84-1F37EDEE8E3C}"/>
                </a:ext>
              </a:extLst>
            </p:cNvPr>
            <p:cNvGrpSpPr/>
            <p:nvPr/>
          </p:nvGrpSpPr>
          <p:grpSpPr>
            <a:xfrm>
              <a:off x="1139367" y="6341033"/>
              <a:ext cx="1347667" cy="75553"/>
              <a:chOff x="1139367" y="6357314"/>
              <a:chExt cx="1347667" cy="75553"/>
            </a:xfrm>
            <a:grpFill/>
          </p:grpSpPr>
          <p:sp>
            <p:nvSpPr>
              <p:cNvPr id="23" name="椭圆 22">
                <a:extLst>
                  <a:ext uri="{FF2B5EF4-FFF2-40B4-BE49-F238E27FC236}">
                    <a16:creationId xmlns:a16="http://schemas.microsoft.com/office/drawing/2014/main" id="{8136D946-903E-4CFD-A431-E115BC4B4C6B}"/>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a:extLst>
                  <a:ext uri="{FF2B5EF4-FFF2-40B4-BE49-F238E27FC236}">
                    <a16:creationId xmlns:a16="http://schemas.microsoft.com/office/drawing/2014/main" id="{91DEBD69-61C8-4CC8-939C-8EEAB842360B}"/>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a:extLst>
                  <a:ext uri="{FF2B5EF4-FFF2-40B4-BE49-F238E27FC236}">
                    <a16:creationId xmlns:a16="http://schemas.microsoft.com/office/drawing/2014/main" id="{94B115EB-C3D3-4CF4-BAC8-3B67ED20BD2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a:extLst>
                  <a:ext uri="{FF2B5EF4-FFF2-40B4-BE49-F238E27FC236}">
                    <a16:creationId xmlns:a16="http://schemas.microsoft.com/office/drawing/2014/main" id="{2FCC5C12-32F7-453C-80BC-5F8C7221522F}"/>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a:extLst>
                  <a:ext uri="{FF2B5EF4-FFF2-40B4-BE49-F238E27FC236}">
                    <a16:creationId xmlns:a16="http://schemas.microsoft.com/office/drawing/2014/main" id="{B5FDD48A-9C1E-44B9-A423-A165612050B2}"/>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a:extLst>
                  <a:ext uri="{FF2B5EF4-FFF2-40B4-BE49-F238E27FC236}">
                    <a16:creationId xmlns:a16="http://schemas.microsoft.com/office/drawing/2014/main" id="{07567157-81F6-4EEE-ADF1-385965ABE75C}"/>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椭圆 28">
                <a:extLst>
                  <a:ext uri="{FF2B5EF4-FFF2-40B4-BE49-F238E27FC236}">
                    <a16:creationId xmlns:a16="http://schemas.microsoft.com/office/drawing/2014/main" id="{BF78FEA6-EDBE-460C-B2CA-EE8B9E33651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椭圆 29">
                <a:extLst>
                  <a:ext uri="{FF2B5EF4-FFF2-40B4-BE49-F238E27FC236}">
                    <a16:creationId xmlns:a16="http://schemas.microsoft.com/office/drawing/2014/main" id="{DBF9D2E2-F429-48C9-BA32-61C9DE9BAEDF}"/>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椭圆 30">
                <a:extLst>
                  <a:ext uri="{FF2B5EF4-FFF2-40B4-BE49-F238E27FC236}">
                    <a16:creationId xmlns:a16="http://schemas.microsoft.com/office/drawing/2014/main" id="{29DEFFBF-8640-4808-B8F4-F006650AA8F0}"/>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 name="组合 12">
              <a:extLst>
                <a:ext uri="{FF2B5EF4-FFF2-40B4-BE49-F238E27FC236}">
                  <a16:creationId xmlns:a16="http://schemas.microsoft.com/office/drawing/2014/main" id="{E75F28F7-2BF9-4F6D-B761-A3858738A5A0}"/>
                </a:ext>
              </a:extLst>
            </p:cNvPr>
            <p:cNvGrpSpPr/>
            <p:nvPr/>
          </p:nvGrpSpPr>
          <p:grpSpPr>
            <a:xfrm>
              <a:off x="1139367" y="6505481"/>
              <a:ext cx="1347667" cy="75553"/>
              <a:chOff x="1139367" y="6357314"/>
              <a:chExt cx="1347667" cy="75553"/>
            </a:xfrm>
            <a:grpFill/>
          </p:grpSpPr>
          <p:sp>
            <p:nvSpPr>
              <p:cNvPr id="14" name="椭圆 13">
                <a:extLst>
                  <a:ext uri="{FF2B5EF4-FFF2-40B4-BE49-F238E27FC236}">
                    <a16:creationId xmlns:a16="http://schemas.microsoft.com/office/drawing/2014/main" id="{4B48E4A5-11CD-437B-8478-411335DC8B7E}"/>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a:extLst>
                  <a:ext uri="{FF2B5EF4-FFF2-40B4-BE49-F238E27FC236}">
                    <a16:creationId xmlns:a16="http://schemas.microsoft.com/office/drawing/2014/main" id="{1EFB39E4-E8BA-4FF8-955F-30D1DC5AEDDD}"/>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a:extLst>
                  <a:ext uri="{FF2B5EF4-FFF2-40B4-BE49-F238E27FC236}">
                    <a16:creationId xmlns:a16="http://schemas.microsoft.com/office/drawing/2014/main" id="{34A42343-DF40-4CDE-AAD4-286539255AE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椭圆 16">
                <a:extLst>
                  <a:ext uri="{FF2B5EF4-FFF2-40B4-BE49-F238E27FC236}">
                    <a16:creationId xmlns:a16="http://schemas.microsoft.com/office/drawing/2014/main" id="{B482D684-5F47-45FF-8C6E-F962DD31BAD4}"/>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a:extLst>
                  <a:ext uri="{FF2B5EF4-FFF2-40B4-BE49-F238E27FC236}">
                    <a16:creationId xmlns:a16="http://schemas.microsoft.com/office/drawing/2014/main" id="{005470B7-FB47-43C6-B10C-36E02755D1B5}"/>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椭圆 18">
                <a:extLst>
                  <a:ext uri="{FF2B5EF4-FFF2-40B4-BE49-F238E27FC236}">
                    <a16:creationId xmlns:a16="http://schemas.microsoft.com/office/drawing/2014/main" id="{CCB4BB72-1E7E-47D5-9524-DAFDC6BD4BC0}"/>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椭圆 19">
                <a:extLst>
                  <a:ext uri="{FF2B5EF4-FFF2-40B4-BE49-F238E27FC236}">
                    <a16:creationId xmlns:a16="http://schemas.microsoft.com/office/drawing/2014/main" id="{9B7D107C-0144-4BE2-A884-B8233512999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椭圆 20">
                <a:extLst>
                  <a:ext uri="{FF2B5EF4-FFF2-40B4-BE49-F238E27FC236}">
                    <a16:creationId xmlns:a16="http://schemas.microsoft.com/office/drawing/2014/main" id="{EC9E0FFE-B13E-475D-90AC-0A312B344596}"/>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椭圆 21">
                <a:extLst>
                  <a:ext uri="{FF2B5EF4-FFF2-40B4-BE49-F238E27FC236}">
                    <a16:creationId xmlns:a16="http://schemas.microsoft.com/office/drawing/2014/main" id="{CBA9DB42-EB90-469C-828C-DB4AB8BBD918}"/>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50" name="组合 8"/>
          <p:cNvGrpSpPr/>
          <p:nvPr/>
        </p:nvGrpSpPr>
        <p:grpSpPr>
          <a:xfrm>
            <a:off x="1691760" y="1516021"/>
            <a:ext cx="1347667" cy="568895"/>
            <a:chOff x="1139367" y="6012139"/>
            <a:chExt cx="1347667" cy="568895"/>
          </a:xfrm>
          <a:solidFill>
            <a:schemeClr val="bg1">
              <a:alpha val="60000"/>
            </a:schemeClr>
          </a:solidFill>
        </p:grpSpPr>
        <p:grpSp>
          <p:nvGrpSpPr>
            <p:cNvPr id="51" name="组合 9"/>
            <p:cNvGrpSpPr/>
            <p:nvPr/>
          </p:nvGrpSpPr>
          <p:grpSpPr>
            <a:xfrm>
              <a:off x="1139367" y="6012139"/>
              <a:ext cx="1347667" cy="75553"/>
              <a:chOff x="1139367" y="6012139"/>
              <a:chExt cx="1347667" cy="75553"/>
            </a:xfrm>
            <a:grpFill/>
          </p:grpSpPr>
          <p:sp>
            <p:nvSpPr>
              <p:cNvPr id="82" name="椭圆 40"/>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3" name="椭圆 41"/>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4" name="椭圆 42"/>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5" name="椭圆 43"/>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6" name="椭圆 44"/>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7" name="椭圆 45"/>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46"/>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47"/>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0" name="椭圆 48"/>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2" name="组合 10"/>
            <p:cNvGrpSpPr/>
            <p:nvPr/>
          </p:nvGrpSpPr>
          <p:grpSpPr>
            <a:xfrm>
              <a:off x="1139367" y="6176586"/>
              <a:ext cx="1347667" cy="75553"/>
              <a:chOff x="1139367" y="6184726"/>
              <a:chExt cx="1347667" cy="75553"/>
            </a:xfrm>
            <a:grpFill/>
          </p:grpSpPr>
          <p:sp>
            <p:nvSpPr>
              <p:cNvPr id="73" name="椭圆 31"/>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4" name="椭圆 32"/>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5" name="椭圆 33"/>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6" name="椭圆 34"/>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7" name="椭圆 35"/>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8" name="椭圆 36"/>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9" name="椭圆 37"/>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0" name="椭圆 38"/>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1" name="椭圆 39"/>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3" name="组合 11"/>
            <p:cNvGrpSpPr/>
            <p:nvPr/>
          </p:nvGrpSpPr>
          <p:grpSpPr>
            <a:xfrm>
              <a:off x="1139367" y="6341033"/>
              <a:ext cx="1347667" cy="75553"/>
              <a:chOff x="1139367" y="6357314"/>
              <a:chExt cx="1347667" cy="75553"/>
            </a:xfrm>
            <a:grpFill/>
          </p:grpSpPr>
          <p:sp>
            <p:nvSpPr>
              <p:cNvPr id="64" name="椭圆 22"/>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 name="椭圆 23"/>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6" name="椭圆 24"/>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7" name="椭圆 25"/>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8" name="椭圆 26"/>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9" name="椭圆 27"/>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0" name="椭圆 28"/>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1" name="椭圆 29"/>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2" name="椭圆 30"/>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4" name="组合 12"/>
            <p:cNvGrpSpPr/>
            <p:nvPr/>
          </p:nvGrpSpPr>
          <p:grpSpPr>
            <a:xfrm>
              <a:off x="1139367" y="6505481"/>
              <a:ext cx="1347667" cy="75553"/>
              <a:chOff x="1139367" y="6357314"/>
              <a:chExt cx="1347667" cy="75553"/>
            </a:xfrm>
            <a:grpFill/>
          </p:grpSpPr>
          <p:sp>
            <p:nvSpPr>
              <p:cNvPr id="55" name="椭圆 13"/>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6" name="椭圆 14"/>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7" name="椭圆 15"/>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椭圆 16"/>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椭圆 17"/>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椭圆 18"/>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 name="椭圆 19"/>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椭圆 20"/>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3" name="椭圆 21"/>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037" y="2328983"/>
            <a:ext cx="611909" cy="611909"/>
          </a:xfrm>
          <a:prstGeom prst="rect">
            <a:avLst/>
          </a:prstGeom>
        </p:spPr>
      </p:pic>
      <p:pic>
        <p:nvPicPr>
          <p:cNvPr id="92" name="图片 12"/>
          <p:cNvPicPr>
            <a:picLocks noChangeAspect="1"/>
          </p:cNvPicPr>
          <p:nvPr/>
        </p:nvPicPr>
        <p:blipFill rotWithShape="1">
          <a:blip r:embed="rId3">
            <a:extLst>
              <a:ext uri="{28A0092B-C50C-407E-A947-70E740481C1C}">
                <a14:useLocalDpi xmlns:a14="http://schemas.microsoft.com/office/drawing/2010/main" val="0"/>
              </a:ext>
            </a:extLst>
          </a:blip>
          <a:srcRect l="27542" t="20350" r="28329" b="56500"/>
          <a:stretch/>
        </p:blipFill>
        <p:spPr>
          <a:xfrm>
            <a:off x="7403731" y="-578927"/>
            <a:ext cx="5323978" cy="4189895"/>
          </a:xfrm>
          <a:prstGeom prst="rect">
            <a:avLst/>
          </a:prstGeom>
        </p:spPr>
      </p:pic>
      <p:pic>
        <p:nvPicPr>
          <p:cNvPr id="4" name="Picture 3">
            <a:extLst>
              <a:ext uri="{FF2B5EF4-FFF2-40B4-BE49-F238E27FC236}">
                <a16:creationId xmlns:a16="http://schemas.microsoft.com/office/drawing/2014/main" id="{DDBDE0AA-D9CC-77E9-98B6-013752D0CD68}"/>
              </a:ext>
            </a:extLst>
          </p:cNvPr>
          <p:cNvPicPr>
            <a:picLocks noChangeAspect="1"/>
          </p:cNvPicPr>
          <p:nvPr/>
        </p:nvPicPr>
        <p:blipFill>
          <a:blip r:embed="rId4"/>
          <a:stretch>
            <a:fillRect/>
          </a:stretch>
        </p:blipFill>
        <p:spPr>
          <a:xfrm>
            <a:off x="1621581" y="843658"/>
            <a:ext cx="7748688" cy="5913633"/>
          </a:xfrm>
          <a:prstGeom prst="rect">
            <a:avLst/>
          </a:prstGeom>
        </p:spPr>
      </p:pic>
    </p:spTree>
    <p:extLst>
      <p:ext uri="{BB962C8B-B14F-4D97-AF65-F5344CB8AC3E}">
        <p14:creationId xmlns:p14="http://schemas.microsoft.com/office/powerpoint/2010/main" val="261216903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BCBEDD2-2C2B-88D6-83D1-5E23ACC748FB}"/>
              </a:ext>
            </a:extLst>
          </p:cNvPr>
          <p:cNvSpPr/>
          <p:nvPr/>
        </p:nvSpPr>
        <p:spPr>
          <a:xfrm>
            <a:off x="561975" y="123824"/>
            <a:ext cx="11096625" cy="9525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fontAlgn="base">
              <a:spcBef>
                <a:spcPct val="50000"/>
              </a:spcBef>
              <a:spcAft>
                <a:spcPct val="0"/>
              </a:spcAft>
            </a:pPr>
            <a:r>
              <a:rPr lang="vi-VN" alt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Hãy hoàn thiện bảng mô tả (theo gợi ý dưới đây) về một số nét văn hóa tiêu biểu của đồng bào Nam Bộ.</a:t>
            </a:r>
            <a:endParaRPr kumimoji="0" lang="vi-VN" alt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2" name="Table 3">
            <a:extLst>
              <a:ext uri="{FF2B5EF4-FFF2-40B4-BE49-F238E27FC236}">
                <a16:creationId xmlns:a16="http://schemas.microsoft.com/office/drawing/2014/main" id="{CA282573-761C-B69A-2109-4DF0445A0EE1}"/>
              </a:ext>
            </a:extLst>
          </p:cNvPr>
          <p:cNvGraphicFramePr>
            <a:graphicFrameLocks noGrp="1"/>
          </p:cNvGraphicFramePr>
          <p:nvPr>
            <p:extLst>
              <p:ext uri="{D42A27DB-BD31-4B8C-83A1-F6EECF244321}">
                <p14:modId xmlns:p14="http://schemas.microsoft.com/office/powerpoint/2010/main" val="1320259351"/>
              </p:ext>
            </p:extLst>
          </p:nvPr>
        </p:nvGraphicFramePr>
        <p:xfrm>
          <a:off x="936625" y="1519766"/>
          <a:ext cx="10407650" cy="4290485"/>
        </p:xfrm>
        <a:graphic>
          <a:graphicData uri="http://schemas.openxmlformats.org/drawingml/2006/table">
            <a:tbl>
              <a:tblPr firstRow="1" bandRow="1">
                <a:tableStyleId>{00A15C55-8517-42AA-B614-E9B94910E393}</a:tableStyleId>
              </a:tblPr>
              <a:tblGrid>
                <a:gridCol w="959455">
                  <a:extLst>
                    <a:ext uri="{9D8B030D-6E8A-4147-A177-3AD203B41FA5}">
                      <a16:colId xmlns:a16="http://schemas.microsoft.com/office/drawing/2014/main" val="1625135692"/>
                    </a:ext>
                  </a:extLst>
                </a:gridCol>
                <a:gridCol w="5978978">
                  <a:extLst>
                    <a:ext uri="{9D8B030D-6E8A-4147-A177-3AD203B41FA5}">
                      <a16:colId xmlns:a16="http://schemas.microsoft.com/office/drawing/2014/main" val="2246700402"/>
                    </a:ext>
                  </a:extLst>
                </a:gridCol>
                <a:gridCol w="3469217">
                  <a:extLst>
                    <a:ext uri="{9D8B030D-6E8A-4147-A177-3AD203B41FA5}">
                      <a16:colId xmlns:a16="http://schemas.microsoft.com/office/drawing/2014/main" val="3199978538"/>
                    </a:ext>
                  </a:extLst>
                </a:gridCol>
              </a:tblGrid>
              <a:tr h="858097">
                <a:tc>
                  <a:txBody>
                    <a:bodyPr/>
                    <a:lstStyle/>
                    <a:p>
                      <a:pPr algn="ctr"/>
                      <a:r>
                        <a:rPr lang="en-US" sz="3200" dirty="0">
                          <a:solidFill>
                            <a:srgbClr val="002060"/>
                          </a:solidFill>
                        </a:rPr>
                        <a:t>TT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a:solidFill>
                            <a:srgbClr val="002060"/>
                          </a:solidFill>
                        </a:rPr>
                        <a:t>MỘT SỐ NÉT VĂN HOÁ</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a:solidFill>
                            <a:srgbClr val="002060"/>
                          </a:solidFill>
                        </a:rPr>
                        <a:t>ĐIỂM NỔI BẬT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45599095"/>
                  </a:ext>
                </a:extLst>
              </a:tr>
              <a:tr h="858097">
                <a:tc>
                  <a:txBody>
                    <a:bodyPr/>
                    <a:lstStyle/>
                    <a:p>
                      <a:pPr algn="ctr"/>
                      <a:r>
                        <a:rPr lang="en-US" sz="3200" dirty="0">
                          <a:solidFill>
                            <a:srgbClr val="002060"/>
                          </a:solidFill>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Nhà</a:t>
                      </a:r>
                      <a:r>
                        <a:rPr lang="en-US" sz="3200" dirty="0">
                          <a:solidFill>
                            <a:srgbClr val="002060"/>
                          </a:solidFill>
                        </a:rPr>
                        <a:t> ở</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753047746"/>
                  </a:ext>
                </a:extLst>
              </a:tr>
              <a:tr h="858097">
                <a:tc>
                  <a:txBody>
                    <a:bodyPr/>
                    <a:lstStyle/>
                    <a:p>
                      <a:pPr algn="ctr"/>
                      <a:r>
                        <a:rPr lang="en-US" sz="3200" dirty="0">
                          <a:solidFill>
                            <a:srgbClr val="002060"/>
                          </a:solidFill>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Chợ</a:t>
                      </a:r>
                      <a:r>
                        <a:rPr lang="en-US" sz="3200" dirty="0">
                          <a:solidFill>
                            <a:srgbClr val="002060"/>
                          </a:solidFill>
                        </a:rPr>
                        <a:t> </a:t>
                      </a:r>
                      <a:r>
                        <a:rPr lang="en-US" sz="3200" dirty="0" err="1">
                          <a:solidFill>
                            <a:srgbClr val="002060"/>
                          </a:solidFill>
                        </a:rPr>
                        <a:t>nổi</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511712501"/>
                  </a:ext>
                </a:extLst>
              </a:tr>
              <a:tr h="858097">
                <a:tc>
                  <a:txBody>
                    <a:bodyPr/>
                    <a:lstStyle/>
                    <a:p>
                      <a:pPr algn="ctr"/>
                      <a:r>
                        <a:rPr lang="en-US" sz="3200" dirty="0">
                          <a:solidFill>
                            <a:srgbClr val="002060"/>
                          </a:solidFill>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Vận</a:t>
                      </a:r>
                      <a:r>
                        <a:rPr lang="en-US" sz="3200" dirty="0">
                          <a:solidFill>
                            <a:srgbClr val="002060"/>
                          </a:solidFill>
                        </a:rPr>
                        <a:t> </a:t>
                      </a:r>
                      <a:r>
                        <a:rPr lang="en-US" sz="3200" dirty="0" err="1">
                          <a:solidFill>
                            <a:srgbClr val="002060"/>
                          </a:solidFill>
                        </a:rPr>
                        <a:t>tải</a:t>
                      </a:r>
                      <a:r>
                        <a:rPr lang="en-US" sz="3200" dirty="0">
                          <a:solidFill>
                            <a:srgbClr val="002060"/>
                          </a:solidFill>
                        </a:rPr>
                        <a:t> </a:t>
                      </a:r>
                      <a:r>
                        <a:rPr lang="en-US" sz="3200" dirty="0" err="1">
                          <a:solidFill>
                            <a:srgbClr val="002060"/>
                          </a:solidFill>
                        </a:rPr>
                        <a:t>đường</a:t>
                      </a:r>
                      <a:r>
                        <a:rPr lang="en-US" sz="3200" dirty="0">
                          <a:solidFill>
                            <a:srgbClr val="002060"/>
                          </a:solidFill>
                        </a:rPr>
                        <a:t> </a:t>
                      </a:r>
                      <a:r>
                        <a:rPr lang="en-US" sz="3200" dirty="0" err="1">
                          <a:solidFill>
                            <a:srgbClr val="002060"/>
                          </a:solidFill>
                        </a:rPr>
                        <a:t>sông</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6098028"/>
                  </a:ext>
                </a:extLst>
              </a:tr>
              <a:tr h="858097">
                <a:tc>
                  <a:txBody>
                    <a:bodyPr/>
                    <a:lstStyle/>
                    <a:p>
                      <a:pPr algn="ctr"/>
                      <a:r>
                        <a:rPr lang="en-US" sz="3200" dirty="0">
                          <a:solidFill>
                            <a:srgbClr val="002060"/>
                          </a:solidFill>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691781097"/>
                  </a:ext>
                </a:extLst>
              </a:tr>
            </a:tbl>
          </a:graphicData>
        </a:graphic>
      </p:graphicFrame>
    </p:spTree>
    <p:extLst>
      <p:ext uri="{BB962C8B-B14F-4D97-AF65-F5344CB8AC3E}">
        <p14:creationId xmlns:p14="http://schemas.microsoft.com/office/powerpoint/2010/main" val="3927310432"/>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CA282573-761C-B69A-2109-4DF0445A0EE1}"/>
              </a:ext>
            </a:extLst>
          </p:cNvPr>
          <p:cNvGraphicFramePr>
            <a:graphicFrameLocks noGrp="1"/>
          </p:cNvGraphicFramePr>
          <p:nvPr>
            <p:extLst>
              <p:ext uri="{D42A27DB-BD31-4B8C-83A1-F6EECF244321}">
                <p14:modId xmlns:p14="http://schemas.microsoft.com/office/powerpoint/2010/main" val="3505662252"/>
              </p:ext>
            </p:extLst>
          </p:nvPr>
        </p:nvGraphicFramePr>
        <p:xfrm>
          <a:off x="304800" y="228599"/>
          <a:ext cx="11620499" cy="6268476"/>
        </p:xfrm>
        <a:graphic>
          <a:graphicData uri="http://schemas.openxmlformats.org/drawingml/2006/table">
            <a:tbl>
              <a:tblPr firstRow="1" bandRow="1">
                <a:tableStyleId>{00A15C55-8517-42AA-B614-E9B94910E393}</a:tableStyleId>
              </a:tblPr>
              <a:tblGrid>
                <a:gridCol w="1071264">
                  <a:extLst>
                    <a:ext uri="{9D8B030D-6E8A-4147-A177-3AD203B41FA5}">
                      <a16:colId xmlns:a16="http://schemas.microsoft.com/office/drawing/2014/main" val="1625135692"/>
                    </a:ext>
                  </a:extLst>
                </a:gridCol>
                <a:gridCol w="2653011">
                  <a:extLst>
                    <a:ext uri="{9D8B030D-6E8A-4147-A177-3AD203B41FA5}">
                      <a16:colId xmlns:a16="http://schemas.microsoft.com/office/drawing/2014/main" val="2246700402"/>
                    </a:ext>
                  </a:extLst>
                </a:gridCol>
                <a:gridCol w="7896224">
                  <a:extLst>
                    <a:ext uri="{9D8B030D-6E8A-4147-A177-3AD203B41FA5}">
                      <a16:colId xmlns:a16="http://schemas.microsoft.com/office/drawing/2014/main" val="3199978538"/>
                    </a:ext>
                  </a:extLst>
                </a:gridCol>
              </a:tblGrid>
              <a:tr h="1129376">
                <a:tc>
                  <a:txBody>
                    <a:bodyPr/>
                    <a:lstStyle/>
                    <a:p>
                      <a:pPr algn="ctr"/>
                      <a:r>
                        <a:rPr lang="en-US" sz="3200" dirty="0">
                          <a:solidFill>
                            <a:srgbClr val="002060"/>
                          </a:solidFill>
                        </a:rPr>
                        <a:t>TT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a:solidFill>
                            <a:srgbClr val="002060"/>
                          </a:solidFill>
                        </a:rPr>
                        <a:t>MỘT SỐ NÉT VĂN HOÁ</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a:solidFill>
                            <a:srgbClr val="002060"/>
                          </a:solidFill>
                        </a:rPr>
                        <a:t>ĐIỂM NỔI BẬT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45599095"/>
                  </a:ext>
                </a:extLst>
              </a:tr>
              <a:tr h="1325000">
                <a:tc>
                  <a:txBody>
                    <a:bodyPr/>
                    <a:lstStyle/>
                    <a:p>
                      <a:pPr algn="ctr"/>
                      <a:r>
                        <a:rPr lang="en-US" sz="3200" dirty="0">
                          <a:solidFill>
                            <a:srgbClr val="002060"/>
                          </a:solidFill>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Nhà</a:t>
                      </a:r>
                      <a:r>
                        <a:rPr lang="en-US" sz="3200" dirty="0">
                          <a:solidFill>
                            <a:srgbClr val="002060"/>
                          </a:solidFill>
                        </a:rPr>
                        <a:t> ở</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753047746"/>
                  </a:ext>
                </a:extLst>
              </a:tr>
              <a:tr h="1325000">
                <a:tc>
                  <a:txBody>
                    <a:bodyPr/>
                    <a:lstStyle/>
                    <a:p>
                      <a:pPr algn="ctr"/>
                      <a:r>
                        <a:rPr lang="en-US" sz="3200" dirty="0">
                          <a:solidFill>
                            <a:srgbClr val="002060"/>
                          </a:solidFill>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Chợ</a:t>
                      </a:r>
                      <a:r>
                        <a:rPr lang="en-US" sz="3200" dirty="0">
                          <a:solidFill>
                            <a:srgbClr val="002060"/>
                          </a:solidFill>
                        </a:rPr>
                        <a:t> </a:t>
                      </a:r>
                      <a:r>
                        <a:rPr lang="en-US" sz="3200" dirty="0" err="1">
                          <a:solidFill>
                            <a:srgbClr val="002060"/>
                          </a:solidFill>
                        </a:rPr>
                        <a:t>nổi</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511712501"/>
                  </a:ext>
                </a:extLst>
              </a:tr>
              <a:tr h="1164100">
                <a:tc>
                  <a:txBody>
                    <a:bodyPr/>
                    <a:lstStyle/>
                    <a:p>
                      <a:pPr algn="ctr"/>
                      <a:r>
                        <a:rPr lang="en-US" sz="3200" dirty="0">
                          <a:solidFill>
                            <a:srgbClr val="002060"/>
                          </a:solidFill>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Vận</a:t>
                      </a:r>
                      <a:r>
                        <a:rPr lang="en-US" sz="3200" dirty="0">
                          <a:solidFill>
                            <a:srgbClr val="002060"/>
                          </a:solidFill>
                        </a:rPr>
                        <a:t> </a:t>
                      </a:r>
                      <a:r>
                        <a:rPr lang="en-US" sz="3200" dirty="0" err="1">
                          <a:solidFill>
                            <a:srgbClr val="002060"/>
                          </a:solidFill>
                        </a:rPr>
                        <a:t>tải</a:t>
                      </a:r>
                      <a:r>
                        <a:rPr lang="en-US" sz="3200" dirty="0">
                          <a:solidFill>
                            <a:srgbClr val="002060"/>
                          </a:solidFill>
                        </a:rPr>
                        <a:t> </a:t>
                      </a:r>
                      <a:r>
                        <a:rPr lang="en-US" sz="3200" dirty="0" err="1">
                          <a:solidFill>
                            <a:srgbClr val="002060"/>
                          </a:solidFill>
                        </a:rPr>
                        <a:t>đường</a:t>
                      </a:r>
                      <a:r>
                        <a:rPr lang="en-US" sz="3200" dirty="0">
                          <a:solidFill>
                            <a:srgbClr val="002060"/>
                          </a:solidFill>
                        </a:rPr>
                        <a:t> </a:t>
                      </a:r>
                      <a:r>
                        <a:rPr lang="en-US" sz="3200" dirty="0" err="1">
                          <a:solidFill>
                            <a:srgbClr val="002060"/>
                          </a:solidFill>
                        </a:rPr>
                        <a:t>sông</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6098028"/>
                  </a:ext>
                </a:extLst>
              </a:tr>
              <a:tr h="1325000">
                <a:tc>
                  <a:txBody>
                    <a:bodyPr/>
                    <a:lstStyle/>
                    <a:p>
                      <a:pPr algn="ctr"/>
                      <a:r>
                        <a:rPr lang="en-US" sz="3200" dirty="0">
                          <a:solidFill>
                            <a:srgbClr val="002060"/>
                          </a:solidFill>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Trang </a:t>
                      </a:r>
                      <a:r>
                        <a:rPr lang="en-US" sz="3200" dirty="0" err="1">
                          <a:solidFill>
                            <a:srgbClr val="002060"/>
                          </a:solidFill>
                        </a:rPr>
                        <a:t>phục</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691781097"/>
                  </a:ext>
                </a:extLst>
              </a:tr>
            </a:tbl>
          </a:graphicData>
        </a:graphic>
      </p:graphicFrame>
      <p:sp>
        <p:nvSpPr>
          <p:cNvPr id="4" name="TextBox 3">
            <a:extLst>
              <a:ext uri="{FF2B5EF4-FFF2-40B4-BE49-F238E27FC236}">
                <a16:creationId xmlns:a16="http://schemas.microsoft.com/office/drawing/2014/main" id="{352960AC-E37D-1386-EB67-83A2C40691BA}"/>
              </a:ext>
            </a:extLst>
          </p:cNvPr>
          <p:cNvSpPr txBox="1"/>
          <p:nvPr/>
        </p:nvSpPr>
        <p:spPr>
          <a:xfrm>
            <a:off x="4114799" y="1362075"/>
            <a:ext cx="7648575" cy="1631216"/>
          </a:xfrm>
          <a:prstGeom prst="rect">
            <a:avLst/>
          </a:prstGeom>
          <a:noFill/>
        </p:spPr>
        <p:txBody>
          <a:bodyPr wrap="square" rtlCol="0">
            <a:spAutoFit/>
          </a:bodyPr>
          <a:lstStyle/>
          <a:p>
            <a:pPr algn="just"/>
            <a:r>
              <a:rPr lang="vi-VN" sz="2000" b="0" i="0" dirty="0">
                <a:solidFill>
                  <a:srgbClr val="FF0000"/>
                </a:solidFill>
                <a:effectLst/>
                <a:latin typeface="Cambria" panose="02040503050406030204" pitchFamily="18" charset="0"/>
                <a:ea typeface="Cambria" panose="02040503050406030204" pitchFamily="18" charset="0"/>
              </a:rPr>
              <a:t>- Nhà ở truyền thống có nhiều loại khác nhau. Ở vùng sông nước, phổ biến là kiểu nhà sàn, nhà nổi. Tại các miệt vườn, chủ yếu là nhà lợp bằng lá.</a:t>
            </a:r>
          </a:p>
          <a:p>
            <a:pPr algn="just"/>
            <a:r>
              <a:rPr lang="vi-VN" sz="2000" b="0" i="0" dirty="0">
                <a:solidFill>
                  <a:srgbClr val="FF0000"/>
                </a:solidFill>
                <a:effectLst/>
                <a:latin typeface="Cambria" panose="02040503050406030204" pitchFamily="18" charset="0"/>
                <a:ea typeface="Cambria" panose="02040503050406030204" pitchFamily="18" charset="0"/>
              </a:rPr>
              <a:t>- Nhà ở được xây dựng kiên cố, hiện đại hơn.</a:t>
            </a:r>
          </a:p>
          <a:p>
            <a:endParaRPr lang="en-US" sz="20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39A8220-6195-C4D8-55AE-3552F332C5F5}"/>
              </a:ext>
            </a:extLst>
          </p:cNvPr>
          <p:cNvSpPr txBox="1"/>
          <p:nvPr/>
        </p:nvSpPr>
        <p:spPr>
          <a:xfrm>
            <a:off x="4114799" y="2752725"/>
            <a:ext cx="7648575" cy="1323439"/>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Hoạt động mua bán, trao đổi hàng hóa một phần diễn ra tại chợ nổi trên sông.</a:t>
            </a:r>
          </a:p>
          <a:p>
            <a:pPr algn="just"/>
            <a:r>
              <a:rPr lang="vi-VN" sz="2000" dirty="0">
                <a:solidFill>
                  <a:srgbClr val="FF0000"/>
                </a:solidFill>
                <a:latin typeface="Cambria" panose="02040503050406030204" pitchFamily="18" charset="0"/>
                <a:ea typeface="Cambria" panose="02040503050406030204" pitchFamily="18" charset="0"/>
              </a:rPr>
              <a:t>- Hàng hóa được bán trên các ghe xuồng, chủ yếu là nông sản và các vật dụng cần thiết.</a:t>
            </a:r>
            <a:endParaRPr lang="en-US" sz="20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08AF306-6670-2EF1-3FB7-BE53AA2E0D23}"/>
              </a:ext>
            </a:extLst>
          </p:cNvPr>
          <p:cNvSpPr txBox="1"/>
          <p:nvPr/>
        </p:nvSpPr>
        <p:spPr>
          <a:xfrm>
            <a:off x="4038599" y="4219575"/>
            <a:ext cx="7648575" cy="707886"/>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Giao thông đường thuỷ đóng vai trò quan trọng.</a:t>
            </a:r>
          </a:p>
          <a:p>
            <a:pPr algn="just"/>
            <a:r>
              <a:rPr lang="vi-VN" sz="2000" dirty="0">
                <a:solidFill>
                  <a:srgbClr val="FF0000"/>
                </a:solidFill>
                <a:latin typeface="Cambria" panose="02040503050406030204" pitchFamily="18" charset="0"/>
                <a:ea typeface="Cambria" panose="02040503050406030204" pitchFamily="18" charset="0"/>
              </a:rPr>
              <a:t>- Ghe, xuồng,... là phương tiện đi lại, vận chuyển hàng hóa chủ yếu.</a:t>
            </a:r>
            <a:endParaRPr lang="en-US" sz="20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3B4BE33-72D2-F909-E9CF-F6FF17395E6C}"/>
              </a:ext>
            </a:extLst>
          </p:cNvPr>
          <p:cNvSpPr txBox="1"/>
          <p:nvPr/>
        </p:nvSpPr>
        <p:spPr>
          <a:xfrm>
            <a:off x="4095749" y="5105400"/>
            <a:ext cx="7648575" cy="1323439"/>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Trước đây, trang phục phổ biến của người dân Nam Bộ là áo bà ba và khăn rằn</a:t>
            </a:r>
          </a:p>
          <a:p>
            <a:pPr algn="just"/>
            <a:r>
              <a:rPr lang="vi-VN" sz="2000" dirty="0">
                <a:solidFill>
                  <a:srgbClr val="FF0000"/>
                </a:solidFill>
                <a:latin typeface="Cambria" panose="02040503050406030204" pitchFamily="18" charset="0"/>
                <a:ea typeface="Cambria" panose="02040503050406030204" pitchFamily="18" charset="0"/>
              </a:rPr>
              <a:t>- Ngày nay, áo bà ba và khăn rằn vẫn được chọn làm trang phục chính trong những dịp lễ, tết,...</a:t>
            </a:r>
            <a:endParaRPr lang="en-US" sz="2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903811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3811C7-4EB4-EBF0-E178-FDDDB7F6ED2B}"/>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870124" y="1648854"/>
            <a:ext cx="9836101" cy="4068680"/>
          </a:xfrm>
          <a:prstGeom prst="rect">
            <a:avLst/>
          </a:prstGeom>
        </p:spPr>
      </p:pic>
      <p:sp>
        <p:nvSpPr>
          <p:cNvPr id="3" name="Text Box 5">
            <a:extLst>
              <a:ext uri="{FF2B5EF4-FFF2-40B4-BE49-F238E27FC236}">
                <a16:creationId xmlns:a16="http://schemas.microsoft.com/office/drawing/2014/main" id="{6EF90C15-7185-18DA-8134-0CCBC0FAFA8D}"/>
              </a:ext>
            </a:extLst>
          </p:cNvPr>
          <p:cNvSpPr txBox="1">
            <a:spLocks noChangeArrowheads="1"/>
          </p:cNvSpPr>
          <p:nvPr/>
        </p:nvSpPr>
        <p:spPr bwMode="auto">
          <a:xfrm>
            <a:off x="2437876" y="2482652"/>
            <a:ext cx="830632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dirty="0">
                <a:ln>
                  <a:noFill/>
                </a:ln>
                <a:solidFill>
                  <a:srgbClr val="0070C0"/>
                </a:solidFill>
                <a:effectLst/>
                <a:uLnTx/>
                <a:uFillTx/>
              </a:rPr>
              <a:t>Em </a:t>
            </a:r>
            <a:r>
              <a:rPr kumimoji="0" lang="en-US" sz="4400" b="0" i="0" u="none" strike="noStrike" kern="1200" cap="none" spc="0" normalizeH="0" baseline="0" noProof="0" dirty="0" err="1">
                <a:ln>
                  <a:noFill/>
                </a:ln>
                <a:solidFill>
                  <a:srgbClr val="0070C0"/>
                </a:solidFill>
                <a:effectLst/>
                <a:uLnTx/>
                <a:uFillTx/>
              </a:rPr>
              <a:t>hãy</a:t>
            </a:r>
            <a:r>
              <a:rPr kumimoji="0" lang="en-US" sz="4400" b="0" i="0" u="none" strike="noStrike" kern="1200" cap="none" spc="0" normalizeH="0" noProof="0" dirty="0">
                <a:ln>
                  <a:noFill/>
                </a:ln>
                <a:solidFill>
                  <a:srgbClr val="0070C0"/>
                </a:solidFill>
                <a:effectLst/>
                <a:uLnTx/>
                <a:uFillTx/>
              </a:rPr>
              <a:t> </a:t>
            </a:r>
            <a:r>
              <a:rPr kumimoji="0" lang="en-US" sz="4400" b="0" i="0" u="none" strike="noStrike" kern="1200" cap="none" spc="0" normalizeH="0" noProof="0" dirty="0" err="1">
                <a:ln>
                  <a:noFill/>
                </a:ln>
                <a:solidFill>
                  <a:srgbClr val="0070C0"/>
                </a:solidFill>
                <a:effectLst/>
                <a:uLnTx/>
                <a:uFillTx/>
              </a:rPr>
              <a:t>chọn</a:t>
            </a:r>
            <a:r>
              <a:rPr kumimoji="0" lang="en-US" sz="4400" b="0" i="0" u="none" strike="noStrike" kern="1200" cap="none" spc="0" normalizeH="0" noProof="0" dirty="0">
                <a:ln>
                  <a:noFill/>
                </a:ln>
                <a:solidFill>
                  <a:srgbClr val="0070C0"/>
                </a:solidFill>
                <a:effectLst/>
                <a:uLnTx/>
                <a:uFillTx/>
              </a:rPr>
              <a:t> </a:t>
            </a:r>
            <a:r>
              <a:rPr kumimoji="0" lang="en-US" sz="4400" b="0" i="0" u="none" strike="noStrike" kern="1200" cap="none" spc="0" normalizeH="0" noProof="0" dirty="0" err="1">
                <a:ln>
                  <a:noFill/>
                </a:ln>
                <a:solidFill>
                  <a:srgbClr val="0070C0"/>
                </a:solidFill>
                <a:effectLst/>
                <a:uLnTx/>
                <a:uFillTx/>
              </a:rPr>
              <a:t>đúng</a:t>
            </a:r>
            <a:r>
              <a:rPr kumimoji="0" lang="en-US" sz="4400" b="0" i="0" u="none" strike="noStrike" kern="1200" cap="none" spc="0" normalizeH="0" noProof="0" dirty="0">
                <a:ln>
                  <a:noFill/>
                </a:ln>
                <a:solidFill>
                  <a:srgbClr val="0070C0"/>
                </a:solidFill>
                <a:effectLst/>
                <a:uLnTx/>
                <a:uFillTx/>
              </a:rPr>
              <a:t> </a:t>
            </a:r>
            <a:r>
              <a:rPr kumimoji="0" lang="en-US" sz="4400" b="0" i="0" u="none" strike="noStrike" kern="1200" cap="none" spc="0" normalizeH="0" noProof="0" dirty="0" err="1">
                <a:ln>
                  <a:noFill/>
                </a:ln>
                <a:solidFill>
                  <a:srgbClr val="0070C0"/>
                </a:solidFill>
                <a:effectLst/>
                <a:uLnTx/>
                <a:uFillTx/>
              </a:rPr>
              <a:t>những</a:t>
            </a:r>
            <a:r>
              <a:rPr kumimoji="0" lang="en-US" sz="4400" b="0" i="0" u="none" strike="noStrike" kern="1200" cap="none" spc="0" normalizeH="0" noProof="0" dirty="0">
                <a:ln>
                  <a:noFill/>
                </a:ln>
                <a:solidFill>
                  <a:srgbClr val="0070C0"/>
                </a:solidFill>
                <a:effectLst/>
                <a:uLnTx/>
                <a:uFillTx/>
              </a:rPr>
              <a:t> </a:t>
            </a:r>
            <a:r>
              <a:rPr lang="en-US" sz="4400" dirty="0" err="1">
                <a:solidFill>
                  <a:srgbClr val="0070C0"/>
                </a:solidFill>
              </a:rPr>
              <a:t>hình</a:t>
            </a:r>
            <a:r>
              <a:rPr lang="en-US" sz="4400" dirty="0">
                <a:solidFill>
                  <a:srgbClr val="0070C0"/>
                </a:solidFill>
              </a:rPr>
              <a:t> </a:t>
            </a:r>
            <a:r>
              <a:rPr lang="en-US" sz="4400" dirty="0" err="1">
                <a:solidFill>
                  <a:srgbClr val="0070C0"/>
                </a:solidFill>
              </a:rPr>
              <a:t>ảnh</a:t>
            </a:r>
            <a:r>
              <a:rPr lang="en-US" sz="4400" dirty="0">
                <a:solidFill>
                  <a:srgbClr val="0070C0"/>
                </a:solidFill>
              </a:rPr>
              <a:t> </a:t>
            </a:r>
            <a:r>
              <a:rPr lang="en-US" sz="4400" dirty="0" err="1">
                <a:solidFill>
                  <a:srgbClr val="0070C0"/>
                </a:solidFill>
              </a:rPr>
              <a:t>đặc</a:t>
            </a:r>
            <a:r>
              <a:rPr lang="en-US" sz="4400" dirty="0">
                <a:solidFill>
                  <a:srgbClr val="0070C0"/>
                </a:solidFill>
              </a:rPr>
              <a:t> </a:t>
            </a:r>
            <a:r>
              <a:rPr lang="en-US" sz="4400" dirty="0" err="1">
                <a:solidFill>
                  <a:srgbClr val="0070C0"/>
                </a:solidFill>
              </a:rPr>
              <a:t>trưng</a:t>
            </a:r>
            <a:r>
              <a:rPr lang="en-US" sz="4400" dirty="0">
                <a:solidFill>
                  <a:srgbClr val="0070C0"/>
                </a:solidFill>
              </a:rPr>
              <a:t> </a:t>
            </a:r>
            <a:r>
              <a:rPr lang="en-US" sz="4400" dirty="0" err="1">
                <a:solidFill>
                  <a:srgbClr val="0070C0"/>
                </a:solidFill>
              </a:rPr>
              <a:t>gắn</a:t>
            </a:r>
            <a:r>
              <a:rPr lang="en-US" sz="4400" dirty="0">
                <a:solidFill>
                  <a:srgbClr val="0070C0"/>
                </a:solidFill>
              </a:rPr>
              <a:t> </a:t>
            </a:r>
            <a:r>
              <a:rPr lang="en-US" sz="4400" dirty="0" err="1">
                <a:solidFill>
                  <a:srgbClr val="0070C0"/>
                </a:solidFill>
              </a:rPr>
              <a:t>liền</a:t>
            </a:r>
            <a:r>
              <a:rPr lang="en-US" sz="4400" dirty="0">
                <a:solidFill>
                  <a:srgbClr val="0070C0"/>
                </a:solidFill>
              </a:rPr>
              <a:t> </a:t>
            </a:r>
            <a:r>
              <a:rPr lang="en-US" sz="4400" dirty="0" err="1">
                <a:solidFill>
                  <a:srgbClr val="0070C0"/>
                </a:solidFill>
              </a:rPr>
              <a:t>với</a:t>
            </a:r>
            <a:r>
              <a:rPr lang="en-US" sz="4400" dirty="0">
                <a:solidFill>
                  <a:srgbClr val="0070C0"/>
                </a:solidFill>
              </a:rPr>
              <a:t> </a:t>
            </a:r>
            <a:r>
              <a:rPr kumimoji="0" lang="en-US" sz="4400" b="0" i="0" u="none" strike="noStrike" kern="1200" cap="none" spc="0" normalizeH="0" noProof="0" dirty="0" err="1">
                <a:ln>
                  <a:noFill/>
                </a:ln>
                <a:solidFill>
                  <a:srgbClr val="0070C0"/>
                </a:solidFill>
                <a:effectLst/>
                <a:uLnTx/>
                <a:uFillTx/>
              </a:rPr>
              <a:t>vùng</a:t>
            </a:r>
            <a:r>
              <a:rPr kumimoji="0" lang="en-US" sz="4400" b="0" i="0" u="none" strike="noStrike" kern="1200" cap="none" spc="0" normalizeH="0" noProof="0" dirty="0">
                <a:ln>
                  <a:noFill/>
                </a:ln>
                <a:solidFill>
                  <a:srgbClr val="0070C0"/>
                </a:solidFill>
                <a:effectLst/>
                <a:uLnTx/>
                <a:uFillTx/>
              </a:rPr>
              <a:t> Nam </a:t>
            </a:r>
            <a:r>
              <a:rPr kumimoji="0" lang="en-US" sz="4400" b="0" i="0" u="none" strike="noStrike" kern="1200" cap="none" spc="0" normalizeH="0" noProof="0" dirty="0" err="1">
                <a:ln>
                  <a:noFill/>
                </a:ln>
                <a:solidFill>
                  <a:srgbClr val="0070C0"/>
                </a:solidFill>
                <a:effectLst/>
                <a:uLnTx/>
                <a:uFillTx/>
              </a:rPr>
              <a:t>Bộ</a:t>
            </a:r>
            <a:r>
              <a:rPr kumimoji="0" lang="en-US" sz="4400" b="0" i="0" u="none" strike="noStrike" kern="1200" cap="none" spc="0" normalizeH="0" noProof="0" dirty="0">
                <a:ln>
                  <a:noFill/>
                </a:ln>
                <a:solidFill>
                  <a:srgbClr val="0070C0"/>
                </a:solidFill>
                <a:effectLst/>
                <a:uLnTx/>
                <a:uFillTx/>
              </a:rPr>
              <a:t> </a:t>
            </a:r>
            <a:r>
              <a:rPr kumimoji="0" lang="en-US" sz="4400" b="0" i="0" u="none" strike="noStrike" kern="1200" cap="none" spc="0" normalizeH="0" noProof="0" dirty="0" err="1">
                <a:ln>
                  <a:noFill/>
                </a:ln>
                <a:solidFill>
                  <a:srgbClr val="0070C0"/>
                </a:solidFill>
                <a:effectLst/>
                <a:uLnTx/>
                <a:uFillTx/>
              </a:rPr>
              <a:t>nhé</a:t>
            </a:r>
            <a:r>
              <a:rPr kumimoji="0" lang="en-US" sz="4400" b="0" i="0" u="none" strike="noStrike" kern="1200" cap="none" spc="0" normalizeH="0" noProof="0" dirty="0">
                <a:ln>
                  <a:noFill/>
                </a:ln>
                <a:solidFill>
                  <a:srgbClr val="0070C0"/>
                </a:solidFill>
                <a:effectLst/>
                <a:uLnTx/>
                <a:uFillTx/>
              </a:rPr>
              <a:t>.</a:t>
            </a:r>
            <a:endParaRPr kumimoji="0" lang="en-US" sz="4400" b="0" i="1" u="none" strike="noStrike" kern="1200" cap="none" spc="0" normalizeH="0" baseline="0" noProof="0" dirty="0">
              <a:ln>
                <a:noFill/>
              </a:ln>
              <a:solidFill>
                <a:srgbClr val="FF0000"/>
              </a:solidFill>
              <a:effectLst/>
              <a:uLnTx/>
              <a:uFillTx/>
            </a:endParaRPr>
          </a:p>
        </p:txBody>
      </p:sp>
      <p:pic>
        <p:nvPicPr>
          <p:cNvPr id="4" name="Picture 3">
            <a:extLst>
              <a:ext uri="{FF2B5EF4-FFF2-40B4-BE49-F238E27FC236}">
                <a16:creationId xmlns:a16="http://schemas.microsoft.com/office/drawing/2014/main" id="{2E971A92-F553-64D7-59A0-E97E33118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2169" r="50000" b="36790"/>
          <a:stretch/>
        </p:blipFill>
        <p:spPr>
          <a:xfrm>
            <a:off x="239084" y="3908988"/>
            <a:ext cx="2888056" cy="2396561"/>
          </a:xfrm>
          <a:prstGeom prst="rect">
            <a:avLst/>
          </a:prstGeom>
        </p:spPr>
      </p:pic>
    </p:spTree>
    <p:extLst>
      <p:ext uri="{BB962C8B-B14F-4D97-AF65-F5344CB8AC3E}">
        <p14:creationId xmlns:p14="http://schemas.microsoft.com/office/powerpoint/2010/main" val="188310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C9BD94A1-7842-4F0E-847D-6AFE91204097}"/>
              </a:ext>
            </a:extLst>
          </p:cNvPr>
          <p:cNvGrpSpPr/>
          <p:nvPr/>
        </p:nvGrpSpPr>
        <p:grpSpPr>
          <a:xfrm>
            <a:off x="2799353" y="2177454"/>
            <a:ext cx="1043876" cy="1965018"/>
            <a:chOff x="2186211" y="3167390"/>
            <a:chExt cx="1043876" cy="1965018"/>
          </a:xfrm>
        </p:grpSpPr>
        <p:sp>
          <p:nvSpPr>
            <p:cNvPr id="6" name="矩形: 圆角 5">
              <a:extLst>
                <a:ext uri="{FF2B5EF4-FFF2-40B4-BE49-F238E27FC236}">
                  <a16:creationId xmlns:a16="http://schemas.microsoft.com/office/drawing/2014/main" id="{76FE6ECB-88A0-4B7F-9BD3-7FA5CA7C0D98}"/>
                </a:ext>
              </a:extLst>
            </p:cNvPr>
            <p:cNvSpPr/>
            <p:nvPr/>
          </p:nvSpPr>
          <p:spPr>
            <a:xfrm>
              <a:off x="2220685" y="3167390"/>
              <a:ext cx="1009402"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文本框 6">
              <a:extLst>
                <a:ext uri="{FF2B5EF4-FFF2-40B4-BE49-F238E27FC236}">
                  <a16:creationId xmlns:a16="http://schemas.microsoft.com/office/drawing/2014/main" id="{1C9A0EEC-D92E-4C74-AE8E-0DCDFEEF13B7}"/>
                </a:ext>
              </a:extLst>
            </p:cNvPr>
            <p:cNvSpPr txBox="1"/>
            <p:nvPr/>
          </p:nvSpPr>
          <p:spPr>
            <a:xfrm>
              <a:off x="2186211" y="3218875"/>
              <a:ext cx="1043876" cy="1862048"/>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rPr>
                <a:t>3</a:t>
              </a:r>
              <a:endParaRPr kumimoji="0" lang="zh-CN" altLang="en-US"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endParaRPr>
            </a:p>
          </p:txBody>
        </p:sp>
      </p:grpSp>
      <p:grpSp>
        <p:nvGrpSpPr>
          <p:cNvPr id="9" name="组合 8">
            <a:extLst>
              <a:ext uri="{FF2B5EF4-FFF2-40B4-BE49-F238E27FC236}">
                <a16:creationId xmlns:a16="http://schemas.microsoft.com/office/drawing/2014/main" id="{F52F8E87-1C79-44CC-8713-A61832614DC7}"/>
              </a:ext>
            </a:extLst>
          </p:cNvPr>
          <p:cNvGrpSpPr/>
          <p:nvPr/>
        </p:nvGrpSpPr>
        <p:grpSpPr>
          <a:xfrm>
            <a:off x="1530138" y="1187813"/>
            <a:ext cx="1347667" cy="568895"/>
            <a:chOff x="1139367" y="6012139"/>
            <a:chExt cx="1347667" cy="568895"/>
          </a:xfrm>
          <a:solidFill>
            <a:schemeClr val="bg1">
              <a:alpha val="60000"/>
            </a:schemeClr>
          </a:solidFill>
        </p:grpSpPr>
        <p:grpSp>
          <p:nvGrpSpPr>
            <p:cNvPr id="10" name="组合 9">
              <a:extLst>
                <a:ext uri="{FF2B5EF4-FFF2-40B4-BE49-F238E27FC236}">
                  <a16:creationId xmlns:a16="http://schemas.microsoft.com/office/drawing/2014/main" id="{E7A4B989-BC6E-41FE-833E-AC7D1ED7650D}"/>
                </a:ext>
              </a:extLst>
            </p:cNvPr>
            <p:cNvGrpSpPr/>
            <p:nvPr/>
          </p:nvGrpSpPr>
          <p:grpSpPr>
            <a:xfrm>
              <a:off x="1139367" y="6012139"/>
              <a:ext cx="1347667" cy="75553"/>
              <a:chOff x="1139367" y="6012139"/>
              <a:chExt cx="1347667" cy="75553"/>
            </a:xfrm>
            <a:grpFill/>
          </p:grpSpPr>
          <p:sp>
            <p:nvSpPr>
              <p:cNvPr id="41" name="椭圆 40">
                <a:extLst>
                  <a:ext uri="{FF2B5EF4-FFF2-40B4-BE49-F238E27FC236}">
                    <a16:creationId xmlns:a16="http://schemas.microsoft.com/office/drawing/2014/main" id="{4B202891-8F95-44DB-A6E2-500C8135D437}"/>
                  </a:ext>
                </a:extLst>
              </p:cNvPr>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椭圆 41">
                <a:extLst>
                  <a:ext uri="{FF2B5EF4-FFF2-40B4-BE49-F238E27FC236}">
                    <a16:creationId xmlns:a16="http://schemas.microsoft.com/office/drawing/2014/main" id="{E3C44DC6-E9B0-4969-8E94-B9465A4AFDAF}"/>
                  </a:ext>
                </a:extLst>
              </p:cNvPr>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椭圆 42">
                <a:extLst>
                  <a:ext uri="{FF2B5EF4-FFF2-40B4-BE49-F238E27FC236}">
                    <a16:creationId xmlns:a16="http://schemas.microsoft.com/office/drawing/2014/main" id="{12CBBE5B-3B26-4CA7-B755-FC6796633880}"/>
                  </a:ext>
                </a:extLst>
              </p:cNvPr>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椭圆 43">
                <a:extLst>
                  <a:ext uri="{FF2B5EF4-FFF2-40B4-BE49-F238E27FC236}">
                    <a16:creationId xmlns:a16="http://schemas.microsoft.com/office/drawing/2014/main" id="{911C0029-6036-4E09-A10F-D0DECBC65077}"/>
                  </a:ext>
                </a:extLst>
              </p:cNvPr>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椭圆 44">
                <a:extLst>
                  <a:ext uri="{FF2B5EF4-FFF2-40B4-BE49-F238E27FC236}">
                    <a16:creationId xmlns:a16="http://schemas.microsoft.com/office/drawing/2014/main" id="{60D05C20-006D-4FCF-8B02-738F59FAF889}"/>
                  </a:ext>
                </a:extLst>
              </p:cNvPr>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椭圆 45">
                <a:extLst>
                  <a:ext uri="{FF2B5EF4-FFF2-40B4-BE49-F238E27FC236}">
                    <a16:creationId xmlns:a16="http://schemas.microsoft.com/office/drawing/2014/main" id="{859D152D-F59D-4F47-B961-E83AA0E748B7}"/>
                  </a:ext>
                </a:extLst>
              </p:cNvPr>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椭圆 46">
                <a:extLst>
                  <a:ext uri="{FF2B5EF4-FFF2-40B4-BE49-F238E27FC236}">
                    <a16:creationId xmlns:a16="http://schemas.microsoft.com/office/drawing/2014/main" id="{9C19C42F-8699-4597-AC4A-D10DDA8904F4}"/>
                  </a:ext>
                </a:extLst>
              </p:cNvPr>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椭圆 47">
                <a:extLst>
                  <a:ext uri="{FF2B5EF4-FFF2-40B4-BE49-F238E27FC236}">
                    <a16:creationId xmlns:a16="http://schemas.microsoft.com/office/drawing/2014/main" id="{7FCC2360-9BD8-4EC8-8E0E-8F9042CC1AEA}"/>
                  </a:ext>
                </a:extLst>
              </p:cNvPr>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椭圆 48">
                <a:extLst>
                  <a:ext uri="{FF2B5EF4-FFF2-40B4-BE49-F238E27FC236}">
                    <a16:creationId xmlns:a16="http://schemas.microsoft.com/office/drawing/2014/main" id="{632C4C99-2B23-4E08-8D0E-C30B398D5AE5}"/>
                  </a:ext>
                </a:extLst>
              </p:cNvPr>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1" name="组合 10">
              <a:extLst>
                <a:ext uri="{FF2B5EF4-FFF2-40B4-BE49-F238E27FC236}">
                  <a16:creationId xmlns:a16="http://schemas.microsoft.com/office/drawing/2014/main" id="{0670D4EE-FE11-4E98-90DE-6D69ED24F35F}"/>
                </a:ext>
              </a:extLst>
            </p:cNvPr>
            <p:cNvGrpSpPr/>
            <p:nvPr/>
          </p:nvGrpSpPr>
          <p:grpSpPr>
            <a:xfrm>
              <a:off x="1139367" y="6176586"/>
              <a:ext cx="1347667" cy="75553"/>
              <a:chOff x="1139367" y="6184726"/>
              <a:chExt cx="1347667" cy="75553"/>
            </a:xfrm>
            <a:grpFill/>
          </p:grpSpPr>
          <p:sp>
            <p:nvSpPr>
              <p:cNvPr id="32" name="椭圆 31">
                <a:extLst>
                  <a:ext uri="{FF2B5EF4-FFF2-40B4-BE49-F238E27FC236}">
                    <a16:creationId xmlns:a16="http://schemas.microsoft.com/office/drawing/2014/main" id="{CDC97932-B15D-4083-A83E-4C8D1D25A609}"/>
                  </a:ext>
                </a:extLst>
              </p:cNvPr>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椭圆 32">
                <a:extLst>
                  <a:ext uri="{FF2B5EF4-FFF2-40B4-BE49-F238E27FC236}">
                    <a16:creationId xmlns:a16="http://schemas.microsoft.com/office/drawing/2014/main" id="{EE6C7C0B-826B-4CFF-AD67-A74D97D96517}"/>
                  </a:ext>
                </a:extLst>
              </p:cNvPr>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椭圆 33">
                <a:extLst>
                  <a:ext uri="{FF2B5EF4-FFF2-40B4-BE49-F238E27FC236}">
                    <a16:creationId xmlns:a16="http://schemas.microsoft.com/office/drawing/2014/main" id="{57E746A6-33B7-473F-BF2E-AE1374469648}"/>
                  </a:ext>
                </a:extLst>
              </p:cNvPr>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椭圆 34">
                <a:extLst>
                  <a:ext uri="{FF2B5EF4-FFF2-40B4-BE49-F238E27FC236}">
                    <a16:creationId xmlns:a16="http://schemas.microsoft.com/office/drawing/2014/main" id="{766B4864-003C-4022-8A91-B692DE309779}"/>
                  </a:ext>
                </a:extLst>
              </p:cNvPr>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椭圆 35">
                <a:extLst>
                  <a:ext uri="{FF2B5EF4-FFF2-40B4-BE49-F238E27FC236}">
                    <a16:creationId xmlns:a16="http://schemas.microsoft.com/office/drawing/2014/main" id="{8B4D89B4-A915-4B02-A1EE-87C108EBA93F}"/>
                  </a:ext>
                </a:extLst>
              </p:cNvPr>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椭圆 36">
                <a:extLst>
                  <a:ext uri="{FF2B5EF4-FFF2-40B4-BE49-F238E27FC236}">
                    <a16:creationId xmlns:a16="http://schemas.microsoft.com/office/drawing/2014/main" id="{5402A026-9FA7-4D0A-BD08-CFB6068ABA28}"/>
                  </a:ext>
                </a:extLst>
              </p:cNvPr>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椭圆 37">
                <a:extLst>
                  <a:ext uri="{FF2B5EF4-FFF2-40B4-BE49-F238E27FC236}">
                    <a16:creationId xmlns:a16="http://schemas.microsoft.com/office/drawing/2014/main" id="{88A6E207-0542-4236-A574-1B8884E196C0}"/>
                  </a:ext>
                </a:extLst>
              </p:cNvPr>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椭圆 38">
                <a:extLst>
                  <a:ext uri="{FF2B5EF4-FFF2-40B4-BE49-F238E27FC236}">
                    <a16:creationId xmlns:a16="http://schemas.microsoft.com/office/drawing/2014/main" id="{2407E54F-ED35-4E20-B37B-513AF042B33E}"/>
                  </a:ext>
                </a:extLst>
              </p:cNvPr>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椭圆 39">
                <a:extLst>
                  <a:ext uri="{FF2B5EF4-FFF2-40B4-BE49-F238E27FC236}">
                    <a16:creationId xmlns:a16="http://schemas.microsoft.com/office/drawing/2014/main" id="{AF22FE14-1765-493D-B3B1-1355AC294AB7}"/>
                  </a:ext>
                </a:extLst>
              </p:cNvPr>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a:extLst>
                <a:ext uri="{FF2B5EF4-FFF2-40B4-BE49-F238E27FC236}">
                  <a16:creationId xmlns:a16="http://schemas.microsoft.com/office/drawing/2014/main" id="{954C1099-A044-443E-BE84-1F37EDEE8E3C}"/>
                </a:ext>
              </a:extLst>
            </p:cNvPr>
            <p:cNvGrpSpPr/>
            <p:nvPr/>
          </p:nvGrpSpPr>
          <p:grpSpPr>
            <a:xfrm>
              <a:off x="1139367" y="6341033"/>
              <a:ext cx="1347667" cy="75553"/>
              <a:chOff x="1139367" y="6357314"/>
              <a:chExt cx="1347667" cy="75553"/>
            </a:xfrm>
            <a:grpFill/>
          </p:grpSpPr>
          <p:sp>
            <p:nvSpPr>
              <p:cNvPr id="23" name="椭圆 22">
                <a:extLst>
                  <a:ext uri="{FF2B5EF4-FFF2-40B4-BE49-F238E27FC236}">
                    <a16:creationId xmlns:a16="http://schemas.microsoft.com/office/drawing/2014/main" id="{8136D946-903E-4CFD-A431-E115BC4B4C6B}"/>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a:extLst>
                  <a:ext uri="{FF2B5EF4-FFF2-40B4-BE49-F238E27FC236}">
                    <a16:creationId xmlns:a16="http://schemas.microsoft.com/office/drawing/2014/main" id="{91DEBD69-61C8-4CC8-939C-8EEAB842360B}"/>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a:extLst>
                  <a:ext uri="{FF2B5EF4-FFF2-40B4-BE49-F238E27FC236}">
                    <a16:creationId xmlns:a16="http://schemas.microsoft.com/office/drawing/2014/main" id="{94B115EB-C3D3-4CF4-BAC8-3B67ED20BD2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a:extLst>
                  <a:ext uri="{FF2B5EF4-FFF2-40B4-BE49-F238E27FC236}">
                    <a16:creationId xmlns:a16="http://schemas.microsoft.com/office/drawing/2014/main" id="{2FCC5C12-32F7-453C-80BC-5F8C7221522F}"/>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a:extLst>
                  <a:ext uri="{FF2B5EF4-FFF2-40B4-BE49-F238E27FC236}">
                    <a16:creationId xmlns:a16="http://schemas.microsoft.com/office/drawing/2014/main" id="{B5FDD48A-9C1E-44B9-A423-A165612050B2}"/>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a:extLst>
                  <a:ext uri="{FF2B5EF4-FFF2-40B4-BE49-F238E27FC236}">
                    <a16:creationId xmlns:a16="http://schemas.microsoft.com/office/drawing/2014/main" id="{07567157-81F6-4EEE-ADF1-385965ABE75C}"/>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椭圆 28">
                <a:extLst>
                  <a:ext uri="{FF2B5EF4-FFF2-40B4-BE49-F238E27FC236}">
                    <a16:creationId xmlns:a16="http://schemas.microsoft.com/office/drawing/2014/main" id="{BF78FEA6-EDBE-460C-B2CA-EE8B9E33651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椭圆 29">
                <a:extLst>
                  <a:ext uri="{FF2B5EF4-FFF2-40B4-BE49-F238E27FC236}">
                    <a16:creationId xmlns:a16="http://schemas.microsoft.com/office/drawing/2014/main" id="{DBF9D2E2-F429-48C9-BA32-61C9DE9BAEDF}"/>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椭圆 30">
                <a:extLst>
                  <a:ext uri="{FF2B5EF4-FFF2-40B4-BE49-F238E27FC236}">
                    <a16:creationId xmlns:a16="http://schemas.microsoft.com/office/drawing/2014/main" id="{29DEFFBF-8640-4808-B8F4-F006650AA8F0}"/>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 name="组合 12">
              <a:extLst>
                <a:ext uri="{FF2B5EF4-FFF2-40B4-BE49-F238E27FC236}">
                  <a16:creationId xmlns:a16="http://schemas.microsoft.com/office/drawing/2014/main" id="{E75F28F7-2BF9-4F6D-B761-A3858738A5A0}"/>
                </a:ext>
              </a:extLst>
            </p:cNvPr>
            <p:cNvGrpSpPr/>
            <p:nvPr/>
          </p:nvGrpSpPr>
          <p:grpSpPr>
            <a:xfrm>
              <a:off x="1139367" y="6505481"/>
              <a:ext cx="1347667" cy="75553"/>
              <a:chOff x="1139367" y="6357314"/>
              <a:chExt cx="1347667" cy="75553"/>
            </a:xfrm>
            <a:grpFill/>
          </p:grpSpPr>
          <p:sp>
            <p:nvSpPr>
              <p:cNvPr id="14" name="椭圆 13">
                <a:extLst>
                  <a:ext uri="{FF2B5EF4-FFF2-40B4-BE49-F238E27FC236}">
                    <a16:creationId xmlns:a16="http://schemas.microsoft.com/office/drawing/2014/main" id="{4B48E4A5-11CD-437B-8478-411335DC8B7E}"/>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a:extLst>
                  <a:ext uri="{FF2B5EF4-FFF2-40B4-BE49-F238E27FC236}">
                    <a16:creationId xmlns:a16="http://schemas.microsoft.com/office/drawing/2014/main" id="{1EFB39E4-E8BA-4FF8-955F-30D1DC5AEDDD}"/>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a:extLst>
                  <a:ext uri="{FF2B5EF4-FFF2-40B4-BE49-F238E27FC236}">
                    <a16:creationId xmlns:a16="http://schemas.microsoft.com/office/drawing/2014/main" id="{34A42343-DF40-4CDE-AAD4-286539255AE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椭圆 16">
                <a:extLst>
                  <a:ext uri="{FF2B5EF4-FFF2-40B4-BE49-F238E27FC236}">
                    <a16:creationId xmlns:a16="http://schemas.microsoft.com/office/drawing/2014/main" id="{B482D684-5F47-45FF-8C6E-F962DD31BAD4}"/>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a:extLst>
                  <a:ext uri="{FF2B5EF4-FFF2-40B4-BE49-F238E27FC236}">
                    <a16:creationId xmlns:a16="http://schemas.microsoft.com/office/drawing/2014/main" id="{005470B7-FB47-43C6-B10C-36E02755D1B5}"/>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椭圆 18">
                <a:extLst>
                  <a:ext uri="{FF2B5EF4-FFF2-40B4-BE49-F238E27FC236}">
                    <a16:creationId xmlns:a16="http://schemas.microsoft.com/office/drawing/2014/main" id="{CCB4BB72-1E7E-47D5-9524-DAFDC6BD4BC0}"/>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椭圆 19">
                <a:extLst>
                  <a:ext uri="{FF2B5EF4-FFF2-40B4-BE49-F238E27FC236}">
                    <a16:creationId xmlns:a16="http://schemas.microsoft.com/office/drawing/2014/main" id="{9B7D107C-0144-4BE2-A884-B8233512999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椭圆 20">
                <a:extLst>
                  <a:ext uri="{FF2B5EF4-FFF2-40B4-BE49-F238E27FC236}">
                    <a16:creationId xmlns:a16="http://schemas.microsoft.com/office/drawing/2014/main" id="{EC9E0FFE-B13E-475D-90AC-0A312B344596}"/>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椭圆 21">
                <a:extLst>
                  <a:ext uri="{FF2B5EF4-FFF2-40B4-BE49-F238E27FC236}">
                    <a16:creationId xmlns:a16="http://schemas.microsoft.com/office/drawing/2014/main" id="{CBA9DB42-EB90-469C-828C-DB4AB8BBD918}"/>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50" name="组合 8"/>
          <p:cNvGrpSpPr/>
          <p:nvPr/>
        </p:nvGrpSpPr>
        <p:grpSpPr>
          <a:xfrm>
            <a:off x="1691760" y="1516021"/>
            <a:ext cx="1347667" cy="568895"/>
            <a:chOff x="1139367" y="6012139"/>
            <a:chExt cx="1347667" cy="568895"/>
          </a:xfrm>
          <a:solidFill>
            <a:schemeClr val="bg1">
              <a:alpha val="60000"/>
            </a:schemeClr>
          </a:solidFill>
        </p:grpSpPr>
        <p:grpSp>
          <p:nvGrpSpPr>
            <p:cNvPr id="51" name="组合 9"/>
            <p:cNvGrpSpPr/>
            <p:nvPr/>
          </p:nvGrpSpPr>
          <p:grpSpPr>
            <a:xfrm>
              <a:off x="1139367" y="6012139"/>
              <a:ext cx="1347667" cy="75553"/>
              <a:chOff x="1139367" y="6012139"/>
              <a:chExt cx="1347667" cy="75553"/>
            </a:xfrm>
            <a:grpFill/>
          </p:grpSpPr>
          <p:sp>
            <p:nvSpPr>
              <p:cNvPr id="82" name="椭圆 40"/>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3" name="椭圆 41"/>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4" name="椭圆 42"/>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5" name="椭圆 43"/>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6" name="椭圆 44"/>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7" name="椭圆 45"/>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46"/>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47"/>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0" name="椭圆 48"/>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2" name="组合 10"/>
            <p:cNvGrpSpPr/>
            <p:nvPr/>
          </p:nvGrpSpPr>
          <p:grpSpPr>
            <a:xfrm>
              <a:off x="1139367" y="6176586"/>
              <a:ext cx="1347667" cy="75553"/>
              <a:chOff x="1139367" y="6184726"/>
              <a:chExt cx="1347667" cy="75553"/>
            </a:xfrm>
            <a:grpFill/>
          </p:grpSpPr>
          <p:sp>
            <p:nvSpPr>
              <p:cNvPr id="73" name="椭圆 31"/>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4" name="椭圆 32"/>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5" name="椭圆 33"/>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6" name="椭圆 34"/>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7" name="椭圆 35"/>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8" name="椭圆 36"/>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9" name="椭圆 37"/>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0" name="椭圆 38"/>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1" name="椭圆 39"/>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3" name="组合 11"/>
            <p:cNvGrpSpPr/>
            <p:nvPr/>
          </p:nvGrpSpPr>
          <p:grpSpPr>
            <a:xfrm>
              <a:off x="1139367" y="6341033"/>
              <a:ext cx="1347667" cy="75553"/>
              <a:chOff x="1139367" y="6357314"/>
              <a:chExt cx="1347667" cy="75553"/>
            </a:xfrm>
            <a:grpFill/>
          </p:grpSpPr>
          <p:sp>
            <p:nvSpPr>
              <p:cNvPr id="64" name="椭圆 22"/>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 name="椭圆 23"/>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6" name="椭圆 24"/>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7" name="椭圆 25"/>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8" name="椭圆 26"/>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9" name="椭圆 27"/>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0" name="椭圆 28"/>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1" name="椭圆 29"/>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2" name="椭圆 30"/>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4" name="组合 12"/>
            <p:cNvGrpSpPr/>
            <p:nvPr/>
          </p:nvGrpSpPr>
          <p:grpSpPr>
            <a:xfrm>
              <a:off x="1139367" y="6505481"/>
              <a:ext cx="1347667" cy="75553"/>
              <a:chOff x="1139367" y="6357314"/>
              <a:chExt cx="1347667" cy="75553"/>
            </a:xfrm>
            <a:grpFill/>
          </p:grpSpPr>
          <p:sp>
            <p:nvSpPr>
              <p:cNvPr id="55" name="椭圆 13"/>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6" name="椭圆 14"/>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7" name="椭圆 15"/>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椭圆 16"/>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椭圆 17"/>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椭圆 18"/>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 name="椭圆 19"/>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椭圆 20"/>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3" name="椭圆 21"/>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037" y="2328983"/>
            <a:ext cx="611909" cy="611909"/>
          </a:xfrm>
          <a:prstGeom prst="rect">
            <a:avLst/>
          </a:prstGeom>
        </p:spPr>
      </p:pic>
      <p:pic>
        <p:nvPicPr>
          <p:cNvPr id="92" name="图片 12"/>
          <p:cNvPicPr>
            <a:picLocks noChangeAspect="1"/>
          </p:cNvPicPr>
          <p:nvPr/>
        </p:nvPicPr>
        <p:blipFill rotWithShape="1">
          <a:blip r:embed="rId3">
            <a:extLst>
              <a:ext uri="{28A0092B-C50C-407E-A947-70E740481C1C}">
                <a14:useLocalDpi xmlns:a14="http://schemas.microsoft.com/office/drawing/2010/main" val="0"/>
              </a:ext>
            </a:extLst>
          </a:blip>
          <a:srcRect l="27542" t="20350" r="28329" b="56500"/>
          <a:stretch/>
        </p:blipFill>
        <p:spPr>
          <a:xfrm>
            <a:off x="7403731" y="-578927"/>
            <a:ext cx="5323978" cy="4189895"/>
          </a:xfrm>
          <a:prstGeom prst="rect">
            <a:avLst/>
          </a:prstGeom>
        </p:spPr>
      </p:pic>
      <p:pic>
        <p:nvPicPr>
          <p:cNvPr id="8" name="Picture 7">
            <a:extLst>
              <a:ext uri="{FF2B5EF4-FFF2-40B4-BE49-F238E27FC236}">
                <a16:creationId xmlns:a16="http://schemas.microsoft.com/office/drawing/2014/main" id="{017DCA03-A6F4-FF6F-0208-4907D37D667B}"/>
              </a:ext>
            </a:extLst>
          </p:cNvPr>
          <p:cNvPicPr>
            <a:picLocks noChangeAspect="1"/>
          </p:cNvPicPr>
          <p:nvPr/>
        </p:nvPicPr>
        <p:blipFill>
          <a:blip r:embed="rId4"/>
          <a:stretch>
            <a:fillRect/>
          </a:stretch>
        </p:blipFill>
        <p:spPr>
          <a:xfrm>
            <a:off x="3368937" y="1100500"/>
            <a:ext cx="5663675" cy="4828450"/>
          </a:xfrm>
          <a:prstGeom prst="rect">
            <a:avLst/>
          </a:prstGeom>
        </p:spPr>
      </p:pic>
    </p:spTree>
    <p:extLst>
      <p:ext uri="{BB962C8B-B14F-4D97-AF65-F5344CB8AC3E}">
        <p14:creationId xmlns:p14="http://schemas.microsoft.com/office/powerpoint/2010/main" val="1597605380"/>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46776E-3A44-4340-92F5-328153AF497F}"/>
              </a:ext>
            </a:extLst>
          </p:cNvPr>
          <p:cNvSpPr/>
          <p:nvPr/>
        </p:nvSpPr>
        <p:spPr>
          <a:xfrm>
            <a:off x="1977399" y="2591117"/>
            <a:ext cx="6302663" cy="2186191"/>
          </a:xfrm>
          <a:prstGeom prst="rect">
            <a:avLst/>
          </a:prstGeom>
          <a:noFill/>
        </p:spPr>
        <p:txBody>
          <a:bodyPr wrap="none" lIns="91440" tIns="45720" rIns="91440" bIns="45720" numCol="1">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Ai nhanh, ai đúng!</a:t>
            </a:r>
          </a:p>
        </p:txBody>
      </p:sp>
      <p:pic>
        <p:nvPicPr>
          <p:cNvPr id="2050" name="Picture 2" descr="Hình ảnh có liên quan">
            <a:extLst>
              <a:ext uri="{FF2B5EF4-FFF2-40B4-BE49-F238E27FC236}">
                <a16:creationId xmlns:a16="http://schemas.microsoft.com/office/drawing/2014/main" id="{9F821F40-7A1F-4393-8336-7806945FA335}"/>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59687" y="887288"/>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8551A09-2776-4B1F-B46B-25CAC1ECF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59447">
            <a:off x="2975121" y="1599068"/>
            <a:ext cx="6100411" cy="5269971"/>
          </a:xfrm>
          <a:prstGeom prst="rect">
            <a:avLst/>
          </a:prstGeom>
        </p:spPr>
      </p:pic>
      <p:sp>
        <p:nvSpPr>
          <p:cNvPr id="14" name="Thought Bubble: Cloud 13">
            <a:extLst>
              <a:ext uri="{FF2B5EF4-FFF2-40B4-BE49-F238E27FC236}">
                <a16:creationId xmlns:a16="http://schemas.microsoft.com/office/drawing/2014/main" id="{E4C794CE-4D1F-4B39-A8A5-7C55FB4E18A5}"/>
              </a:ext>
            </a:extLst>
          </p:cNvPr>
          <p:cNvSpPr/>
          <p:nvPr/>
        </p:nvSpPr>
        <p:spPr>
          <a:xfrm rot="21171148">
            <a:off x="797721" y="228715"/>
            <a:ext cx="6602459" cy="2405019"/>
          </a:xfrm>
          <a:prstGeom prst="cloudCallout">
            <a:avLst>
              <a:gd name="adj1" fmla="val -54356"/>
              <a:gd name="adj2" fmla="val 1180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229C5F2-986D-46FE-A08F-B040E8D1317F}"/>
              </a:ext>
            </a:extLst>
          </p:cNvPr>
          <p:cNvSpPr/>
          <p:nvPr/>
        </p:nvSpPr>
        <p:spPr>
          <a:xfrm>
            <a:off x="2600131" y="1018688"/>
            <a:ext cx="2690032" cy="923331"/>
          </a:xfrm>
          <a:prstGeom prst="rect">
            <a:avLst/>
          </a:prstGeom>
          <a:noFill/>
        </p:spPr>
        <p:txBody>
          <a:bodyPr wrap="none" lIns="91440" tIns="45720" rIns="91440" bIns="45720" numCol="1">
            <a:prstTxWarp prst="textCan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Trò</a:t>
            </a:r>
            <a:r>
              <a:rPr kumimoji="0" lang="en-US" sz="5400" b="1" i="0" u="none" strike="noStrike" kern="1200" cap="none" spc="0" normalizeH="0" baseline="0" noProof="0" dirty="0">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5400" b="1" i="0" u="none" strike="noStrike" kern="1200" cap="none" spc="0" normalizeH="0" baseline="0" noProof="0" dirty="0" err="1">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ch</a:t>
            </a:r>
            <a:r>
              <a:rPr kumimoji="0" lang="vi-VN" sz="5400" b="1" i="0" u="none" strike="noStrike" kern="1200" cap="none" spc="0" normalizeH="0" baseline="0" noProof="0" dirty="0">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ơ</a:t>
            </a:r>
            <a:r>
              <a:rPr kumimoji="0" lang="en-US" sz="5400" b="1" i="0" u="none" strike="noStrike" kern="1200" cap="none" spc="0" normalizeH="0" baseline="0" noProof="0" dirty="0" err="1">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i</a:t>
            </a:r>
            <a:endParaRPr kumimoji="0" lang="en-US" sz="5400" b="1" i="0" u="none" strike="noStrike" kern="1200" cap="none" spc="0" normalizeH="0" baseline="0" noProof="0" dirty="0">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5B29AC25-BBDA-498E-A88E-B52B00352BEE}"/>
              </a:ext>
            </a:extLst>
          </p:cNvPr>
          <p:cNvPicPr>
            <a:picLocks noChangeAspect="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8798197" y="-35772"/>
            <a:ext cx="3393803" cy="1977791"/>
          </a:xfrm>
          <a:prstGeom prst="rect">
            <a:avLst/>
          </a:prstGeom>
        </p:spPr>
      </p:pic>
      <p:pic>
        <p:nvPicPr>
          <p:cNvPr id="13" name="Picture 12">
            <a:extLst>
              <a:ext uri="{FF2B5EF4-FFF2-40B4-BE49-F238E27FC236}">
                <a16:creationId xmlns:a16="http://schemas.microsoft.com/office/drawing/2014/main" id="{4CAD775E-FFE4-4DAF-B404-B90A2C061F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flipV="1">
            <a:off x="-121121" y="3790613"/>
            <a:ext cx="3907687" cy="3090393"/>
          </a:xfrm>
          <a:prstGeom prst="rect">
            <a:avLst/>
          </a:prstGeom>
        </p:spPr>
      </p:pic>
    </p:spTree>
    <p:extLst>
      <p:ext uri="{BB962C8B-B14F-4D97-AF65-F5344CB8AC3E}">
        <p14:creationId xmlns:p14="http://schemas.microsoft.com/office/powerpoint/2010/main" val="410176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style.rotation</p:attrName>
                                        </p:attrNameLst>
                                      </p:cBhvr>
                                      <p:tavLst>
                                        <p:tav tm="0">
                                          <p:val>
                                            <p:fltVal val="720"/>
                                          </p:val>
                                        </p:tav>
                                        <p:tav tm="100000">
                                          <p:val>
                                            <p:fltVal val="0"/>
                                          </p:val>
                                        </p:tav>
                                      </p:tavLst>
                                    </p:anim>
                                    <p:anim calcmode="lin" valueType="num">
                                      <p:cBhvr>
                                        <p:cTn id="9" dur="2000" fill="hold"/>
                                        <p:tgtEl>
                                          <p:spTgt spid="14"/>
                                        </p:tgtEl>
                                        <p:attrNameLst>
                                          <p:attrName>ppt_h</p:attrName>
                                        </p:attrNameLst>
                                      </p:cBhvr>
                                      <p:tavLst>
                                        <p:tav tm="0">
                                          <p:val>
                                            <p:fltVal val="0"/>
                                          </p:val>
                                        </p:tav>
                                        <p:tav tm="100000">
                                          <p:val>
                                            <p:strVal val="#ppt_h"/>
                                          </p:val>
                                        </p:tav>
                                      </p:tavLst>
                                    </p:anim>
                                    <p:anim calcmode="lin" valueType="num">
                                      <p:cBhvr>
                                        <p:cTn id="10" dur="2000" fill="hold"/>
                                        <p:tgtEl>
                                          <p:spTgt spid="1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52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fltVal val="0.5"/>
                                          </p:val>
                                        </p:tav>
                                        <p:tav tm="100000">
                                          <p:val>
                                            <p:strVal val="#ppt_y"/>
                                          </p:val>
                                        </p:tav>
                                      </p:tavLst>
                                    </p:anim>
                                  </p:childTnLst>
                                </p:cTn>
                              </p:par>
                            </p:childTnLst>
                          </p:cTn>
                        </p:par>
                        <p:par>
                          <p:cTn id="19" fill="hold">
                            <p:stCondLst>
                              <p:cond delay="2500"/>
                            </p:stCondLst>
                            <p:childTnLst>
                              <p:par>
                                <p:cTn id="20" presetID="21" presetClass="emph" presetSubtype="0" repeatCount="indefinite" fill="hold" grpId="1" nodeType="afterEffect">
                                  <p:stCondLst>
                                    <p:cond delay="0"/>
                                  </p:stCondLst>
                                  <p:childTnLst>
                                    <p:animClr clrSpc="hsl" dir="cw">
                                      <p:cBhvr override="childStyle">
                                        <p:cTn id="21" dur="500" fill="hold"/>
                                        <p:tgtEl>
                                          <p:spTgt spid="7"/>
                                        </p:tgtEl>
                                        <p:attrNameLst>
                                          <p:attrName>style.color</p:attrName>
                                        </p:attrNameLst>
                                      </p:cBhvr>
                                      <p:by>
                                        <p:hsl h="7200000" s="0" l="0"/>
                                      </p:by>
                                    </p:animClr>
                                    <p:animClr clrSpc="hsl" dir="cw">
                                      <p:cBhvr>
                                        <p:cTn id="22" dur="500" fill="hold"/>
                                        <p:tgtEl>
                                          <p:spTgt spid="7"/>
                                        </p:tgtEl>
                                        <p:attrNameLst>
                                          <p:attrName>fillcolor</p:attrName>
                                        </p:attrNameLst>
                                      </p:cBhvr>
                                      <p:by>
                                        <p:hsl h="7200000" s="0" l="0"/>
                                      </p:by>
                                    </p:animClr>
                                    <p:animClr clrSpc="hsl" dir="cw">
                                      <p:cBhvr>
                                        <p:cTn id="23" dur="500" fill="hold"/>
                                        <p:tgtEl>
                                          <p:spTgt spid="7"/>
                                        </p:tgtEl>
                                        <p:attrNameLst>
                                          <p:attrName>stroke.color</p:attrName>
                                        </p:attrNameLst>
                                      </p:cBhvr>
                                      <p:by>
                                        <p:hsl h="7200000" s="0" l="0"/>
                                      </p:by>
                                    </p:animClr>
                                    <p:set>
                                      <p:cBhvr>
                                        <p:cTn id="24" dur="500" fill="hold"/>
                                        <p:tgtEl>
                                          <p:spTgt spid="7"/>
                                        </p:tgtEl>
                                        <p:attrNameLst>
                                          <p:attrName>fill.type</p:attrName>
                                        </p:attrNameLst>
                                      </p:cBhvr>
                                      <p:to>
                                        <p:strVal val="solid"/>
                                      </p:to>
                                    </p:set>
                                  </p:childTnLst>
                                </p:cTn>
                              </p:par>
                              <p:par>
                                <p:cTn id="25" presetID="32" presetClass="emph" presetSubtype="0" repeatCount="indefinite" fill="hold" grpId="1" nodeType="withEffect">
                                  <p:stCondLst>
                                    <p:cond delay="0"/>
                                  </p:stCondLst>
                                  <p:childTnLst>
                                    <p:animRot by="120000">
                                      <p:cBhvr>
                                        <p:cTn id="26" dur="100" fill="hold">
                                          <p:stCondLst>
                                            <p:cond delay="0"/>
                                          </p:stCondLst>
                                        </p:cTn>
                                        <p:tgtEl>
                                          <p:spTgt spid="14"/>
                                        </p:tgtEl>
                                        <p:attrNameLst>
                                          <p:attrName>r</p:attrName>
                                        </p:attrNameLst>
                                      </p:cBhvr>
                                    </p:animRot>
                                    <p:animRot by="-240000">
                                      <p:cBhvr>
                                        <p:cTn id="27" dur="200" fill="hold">
                                          <p:stCondLst>
                                            <p:cond delay="200"/>
                                          </p:stCondLst>
                                        </p:cTn>
                                        <p:tgtEl>
                                          <p:spTgt spid="14"/>
                                        </p:tgtEl>
                                        <p:attrNameLst>
                                          <p:attrName>r</p:attrName>
                                        </p:attrNameLst>
                                      </p:cBhvr>
                                    </p:animRot>
                                    <p:animRot by="240000">
                                      <p:cBhvr>
                                        <p:cTn id="28" dur="200" fill="hold">
                                          <p:stCondLst>
                                            <p:cond delay="400"/>
                                          </p:stCondLst>
                                        </p:cTn>
                                        <p:tgtEl>
                                          <p:spTgt spid="14"/>
                                        </p:tgtEl>
                                        <p:attrNameLst>
                                          <p:attrName>r</p:attrName>
                                        </p:attrNameLst>
                                      </p:cBhvr>
                                    </p:animRot>
                                    <p:animRot by="-240000">
                                      <p:cBhvr>
                                        <p:cTn id="29" dur="200" fill="hold">
                                          <p:stCondLst>
                                            <p:cond delay="600"/>
                                          </p:stCondLst>
                                        </p:cTn>
                                        <p:tgtEl>
                                          <p:spTgt spid="14"/>
                                        </p:tgtEl>
                                        <p:attrNameLst>
                                          <p:attrName>r</p:attrName>
                                        </p:attrNameLst>
                                      </p:cBhvr>
                                    </p:animRot>
                                    <p:animRot by="120000">
                                      <p:cBhvr>
                                        <p:cTn id="30" dur="200" fill="hold">
                                          <p:stCondLst>
                                            <p:cond delay="800"/>
                                          </p:stCondLst>
                                        </p:cTn>
                                        <p:tgtEl>
                                          <p:spTgt spid="14"/>
                                        </p:tgtEl>
                                        <p:attrNameLst>
                                          <p:attrName>r</p:attrName>
                                        </p:attrNameLst>
                                      </p:cBhvr>
                                    </p:animRot>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53" presetClass="entr" presetSubtype="16" fill="hold" grpId="0" nodeType="withEffect">
                                  <p:stCondLst>
                                    <p:cond delay="25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subTnLst>
                                    <p:audio>
                                      <p:cMediaNode vol="100000">
                                        <p:cTn display="0" masterRel="sameClick">
                                          <p:stCondLst>
                                            <p:cond evt="begin" delay="0">
                                              <p:tn val="35"/>
                                            </p:cond>
                                          </p:stCondLst>
                                          <p:endCondLst>
                                            <p:cond evt="onStopAudio" delay="0">
                                              <p:tgtEl>
                                                <p:sldTgt/>
                                              </p:tgtEl>
                                            </p:cond>
                                          </p:endCondLst>
                                        </p:cTn>
                                        <p:tgtEl>
                                          <p:sndTgt r:embed="rId2" name="Tiếng chào mừng trò chơi.wav"/>
                                        </p:tgtEl>
                                      </p:cMediaNode>
                                    </p:audio>
                                  </p:subTnLst>
                                </p:cTn>
                              </p:par>
                            </p:childTnLst>
                          </p:cTn>
                        </p:par>
                        <p:par>
                          <p:cTn id="40" fill="hold">
                            <p:stCondLst>
                              <p:cond delay="4250"/>
                            </p:stCondLst>
                            <p:childTnLst>
                              <p:par>
                                <p:cTn id="41" presetID="32" presetClass="emph" presetSubtype="0" repeatCount="indefinite" fill="hold" grpId="1" nodeType="afterEffect">
                                  <p:stCondLst>
                                    <p:cond delay="0"/>
                                  </p:stCondLst>
                                  <p:childTnLst>
                                    <p:animRot by="120000">
                                      <p:cBhvr>
                                        <p:cTn id="42" dur="100" fill="hold">
                                          <p:stCondLst>
                                            <p:cond delay="0"/>
                                          </p:stCondLst>
                                        </p:cTn>
                                        <p:tgtEl>
                                          <p:spTgt spid="2"/>
                                        </p:tgtEl>
                                        <p:attrNameLst>
                                          <p:attrName>r</p:attrName>
                                        </p:attrNameLst>
                                      </p:cBhvr>
                                    </p:animRot>
                                    <p:animRot by="-240000">
                                      <p:cBhvr>
                                        <p:cTn id="43" dur="200" fill="hold">
                                          <p:stCondLst>
                                            <p:cond delay="200"/>
                                          </p:stCondLst>
                                        </p:cTn>
                                        <p:tgtEl>
                                          <p:spTgt spid="2"/>
                                        </p:tgtEl>
                                        <p:attrNameLst>
                                          <p:attrName>r</p:attrName>
                                        </p:attrNameLst>
                                      </p:cBhvr>
                                    </p:animRot>
                                    <p:animRot by="240000">
                                      <p:cBhvr>
                                        <p:cTn id="44" dur="200" fill="hold">
                                          <p:stCondLst>
                                            <p:cond delay="400"/>
                                          </p:stCondLst>
                                        </p:cTn>
                                        <p:tgtEl>
                                          <p:spTgt spid="2"/>
                                        </p:tgtEl>
                                        <p:attrNameLst>
                                          <p:attrName>r</p:attrName>
                                        </p:attrNameLst>
                                      </p:cBhvr>
                                    </p:animRot>
                                    <p:animRot by="-240000">
                                      <p:cBhvr>
                                        <p:cTn id="45" dur="200" fill="hold">
                                          <p:stCondLst>
                                            <p:cond delay="600"/>
                                          </p:stCondLst>
                                        </p:cTn>
                                        <p:tgtEl>
                                          <p:spTgt spid="2"/>
                                        </p:tgtEl>
                                        <p:attrNameLst>
                                          <p:attrName>r</p:attrName>
                                        </p:attrNameLst>
                                      </p:cBhvr>
                                    </p:animRot>
                                    <p:animRot by="120000">
                                      <p:cBhvr>
                                        <p:cTn id="46" dur="200" fill="hold">
                                          <p:stCondLst>
                                            <p:cond delay="800"/>
                                          </p:stCondLst>
                                        </p:cTn>
                                        <p:tgtEl>
                                          <p:spTgt spid="2"/>
                                        </p:tgtEl>
                                        <p:attrNameLst>
                                          <p:attrName>r</p:attrName>
                                        </p:attrNameLst>
                                      </p:cBhvr>
                                    </p:animRot>
                                  </p:childTnLst>
                                </p:cTn>
                              </p:par>
                              <p:par>
                                <p:cTn id="47" presetID="22" presetClass="entr" presetSubtype="2" fill="hold" nodeType="withEffect">
                                  <p:stCondLst>
                                    <p:cond delay="0"/>
                                  </p:stCondLst>
                                  <p:childTnLst>
                                    <p:set>
                                      <p:cBhvr>
                                        <p:cTn id="48" dur="1" fill="hold">
                                          <p:stCondLst>
                                            <p:cond delay="0"/>
                                          </p:stCondLst>
                                        </p:cTn>
                                        <p:tgtEl>
                                          <p:spTgt spid="2050"/>
                                        </p:tgtEl>
                                        <p:attrNameLst>
                                          <p:attrName>style.visibility</p:attrName>
                                        </p:attrNameLst>
                                      </p:cBhvr>
                                      <p:to>
                                        <p:strVal val="visible"/>
                                      </p:to>
                                    </p:set>
                                    <p:animEffect transition="in" filter="wipe(right)">
                                      <p:cBhvr>
                                        <p:cTn id="49"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4" grpId="0" animBg="1"/>
      <p:bldP spid="14" grpId="1" animBg="1"/>
      <p:bldP spid="7" grpId="0"/>
      <p:bldP spid="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agonal Stripe 33">
            <a:extLst>
              <a:ext uri="{FF2B5EF4-FFF2-40B4-BE49-F238E27FC236}">
                <a16:creationId xmlns:a16="http://schemas.microsoft.com/office/drawing/2014/main" id="{FCDECC2D-8A8E-4FC4-A2D1-6AC9E7E9FBDB}"/>
              </a:ext>
            </a:extLst>
          </p:cNvPr>
          <p:cNvSpPr/>
          <p:nvPr/>
        </p:nvSpPr>
        <p:spPr>
          <a:xfrm>
            <a:off x="1506621" y="2356833"/>
            <a:ext cx="1145087" cy="4539803"/>
          </a:xfrm>
          <a:prstGeom prst="diagStripe">
            <a:avLst>
              <a:gd name="adj" fmla="val 56516"/>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F271DB2-7F1C-4F23-9D04-F6BF8CB4C5E1}"/>
              </a:ext>
            </a:extLst>
          </p:cNvPr>
          <p:cNvSpPr/>
          <p:nvPr/>
        </p:nvSpPr>
        <p:spPr>
          <a:xfrm>
            <a:off x="2883589" y="1861526"/>
            <a:ext cx="391939" cy="315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Block Arc 4">
            <a:extLst>
              <a:ext uri="{FF2B5EF4-FFF2-40B4-BE49-F238E27FC236}">
                <a16:creationId xmlns:a16="http://schemas.microsoft.com/office/drawing/2014/main" id="{5EF0771A-5B8A-4AF0-97F5-DFE020E9379D}"/>
              </a:ext>
            </a:extLst>
          </p:cNvPr>
          <p:cNvSpPr/>
          <p:nvPr/>
        </p:nvSpPr>
        <p:spPr>
          <a:xfrm rot="19028324">
            <a:off x="1628397" y="1186947"/>
            <a:ext cx="1655649" cy="1676267"/>
          </a:xfrm>
          <a:prstGeom prst="blockArc">
            <a:avLst>
              <a:gd name="adj1" fmla="val 4966189"/>
              <a:gd name="adj2" fmla="val 348223"/>
              <a:gd name="adj3" fmla="val 302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20CD0A9-E006-47DD-B287-DA047D04E3B1}"/>
              </a:ext>
            </a:extLst>
          </p:cNvPr>
          <p:cNvSpPr/>
          <p:nvPr/>
        </p:nvSpPr>
        <p:spPr>
          <a:xfrm>
            <a:off x="1952050" y="1517085"/>
            <a:ext cx="1008341" cy="1020899"/>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6" name="Rectangle 5">
            <a:extLst>
              <a:ext uri="{FF2B5EF4-FFF2-40B4-BE49-F238E27FC236}">
                <a16:creationId xmlns:a16="http://schemas.microsoft.com/office/drawing/2014/main" id="{62BC1057-2216-4DEB-BA41-731473B84606}"/>
              </a:ext>
            </a:extLst>
          </p:cNvPr>
          <p:cNvSpPr/>
          <p:nvPr/>
        </p:nvSpPr>
        <p:spPr>
          <a:xfrm>
            <a:off x="3275527" y="1434697"/>
            <a:ext cx="7041228" cy="11807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FFFF00"/>
                </a:solidFill>
                <a:latin typeface="Times New Roman" panose="02020603050405020304" pitchFamily="18" charset="0"/>
                <a:cs typeface="Times New Roman" panose="02020603050405020304" pitchFamily="18" charset="0"/>
              </a:rPr>
              <a:t>Hoạt động mua bán, trao đổi hàng hóa của người dân Nam Bộ</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diễn</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ra</a:t>
            </a:r>
            <a:r>
              <a:rPr lang="en-US" sz="3000" b="1" dirty="0">
                <a:solidFill>
                  <a:srgbClr val="FFFF00"/>
                </a:solidFill>
                <a:latin typeface="Times New Roman" panose="02020603050405020304" pitchFamily="18" charset="0"/>
                <a:cs typeface="Times New Roman" panose="02020603050405020304" pitchFamily="18" charset="0"/>
              </a:rPr>
              <a:t> ở </a:t>
            </a:r>
            <a:r>
              <a:rPr lang="en-US" sz="3000" b="1" dirty="0" err="1">
                <a:solidFill>
                  <a:srgbClr val="FFFF00"/>
                </a:solidFill>
                <a:latin typeface="Times New Roman" panose="02020603050405020304" pitchFamily="18" charset="0"/>
                <a:cs typeface="Times New Roman" panose="02020603050405020304" pitchFamily="18" charset="0"/>
              </a:rPr>
              <a:t>đâu</a:t>
            </a:r>
            <a:r>
              <a:rPr lang="en-US" sz="3000" b="1" dirty="0">
                <a:solidFill>
                  <a:srgbClr val="FFFF00"/>
                </a:solidFill>
                <a:latin typeface="Times New Roman" panose="02020603050405020304" pitchFamily="18" charset="0"/>
                <a:cs typeface="Times New Roman" panose="02020603050405020304" pitchFamily="18" charset="0"/>
              </a:rPr>
              <a:t>?</a:t>
            </a:r>
            <a:r>
              <a:rPr lang="vi-VN" sz="3000" b="1" dirty="0">
                <a:solidFill>
                  <a:srgbClr val="FFFF00"/>
                </a:solidFill>
                <a:latin typeface="Times New Roman" panose="02020603050405020304" pitchFamily="18" charset="0"/>
                <a:cs typeface="Times New Roman" panose="02020603050405020304" pitchFamily="18" charset="0"/>
              </a:rPr>
              <a:t> </a:t>
            </a:r>
            <a:endPar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8" name="Rectangle: Single Corner Rounded 7">
            <a:extLst>
              <a:ext uri="{FF2B5EF4-FFF2-40B4-BE49-F238E27FC236}">
                <a16:creationId xmlns:a16="http://schemas.microsoft.com/office/drawing/2014/main" id="{66D66599-5AE4-42AD-A10A-5FABBF97EC84}"/>
              </a:ext>
            </a:extLst>
          </p:cNvPr>
          <p:cNvSpPr/>
          <p:nvPr/>
        </p:nvSpPr>
        <p:spPr>
          <a:xfrm>
            <a:off x="3275524" y="3202542"/>
            <a:ext cx="4664677"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quê</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Single Corner Rounded 8">
            <a:extLst>
              <a:ext uri="{FF2B5EF4-FFF2-40B4-BE49-F238E27FC236}">
                <a16:creationId xmlns:a16="http://schemas.microsoft.com/office/drawing/2014/main" id="{E5FAE980-9DA9-44D5-9EC6-DDE5EE39B84F}"/>
              </a:ext>
            </a:extLst>
          </p:cNvPr>
          <p:cNvSpPr/>
          <p:nvPr/>
        </p:nvSpPr>
        <p:spPr>
          <a:xfrm>
            <a:off x="3275527" y="4288093"/>
            <a:ext cx="5125788"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cóc</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Single Corner Rounded 9">
            <a:extLst>
              <a:ext uri="{FF2B5EF4-FFF2-40B4-BE49-F238E27FC236}">
                <a16:creationId xmlns:a16="http://schemas.microsoft.com/office/drawing/2014/main" id="{78D783FF-F32F-4796-8248-B6E7E5001FC2}"/>
              </a:ext>
            </a:extLst>
          </p:cNvPr>
          <p:cNvSpPr/>
          <p:nvPr/>
        </p:nvSpPr>
        <p:spPr>
          <a:xfrm>
            <a:off x="3275527" y="5383319"/>
            <a:ext cx="5430324"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nổi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Half Frame 12">
            <a:extLst>
              <a:ext uri="{FF2B5EF4-FFF2-40B4-BE49-F238E27FC236}">
                <a16:creationId xmlns:a16="http://schemas.microsoft.com/office/drawing/2014/main" id="{89D2AFEE-124F-4FB1-BB0D-4184D81B3E3E}"/>
              </a:ext>
            </a:extLst>
          </p:cNvPr>
          <p:cNvSpPr/>
          <p:nvPr/>
        </p:nvSpPr>
        <p:spPr>
          <a:xfrm rot="5400000" flipH="1">
            <a:off x="5543038" y="3020925"/>
            <a:ext cx="1080167" cy="6645499"/>
          </a:xfrm>
          <a:prstGeom prst="halfFrame">
            <a:avLst>
              <a:gd name="adj1" fmla="val 37001"/>
              <a:gd name="adj2" fmla="val 30791"/>
            </a:avLst>
          </a:prstGeom>
          <a:solidFill>
            <a:srgbClr val="D71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816265C-B812-44BA-B723-106A3938415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599313" y="3166283"/>
            <a:ext cx="3429000" cy="3429000"/>
          </a:xfrm>
          <a:prstGeom prst="rect">
            <a:avLst/>
          </a:prstGeom>
        </p:spPr>
      </p:pic>
      <p:sp>
        <p:nvSpPr>
          <p:cNvPr id="17" name="0">
            <a:extLst>
              <a:ext uri="{FF2B5EF4-FFF2-40B4-BE49-F238E27FC236}">
                <a16:creationId xmlns:a16="http://schemas.microsoft.com/office/drawing/2014/main" id="{257B13A1-7870-403A-B0F1-A357FA8FA966}"/>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8" name="1">
            <a:extLst>
              <a:ext uri="{FF2B5EF4-FFF2-40B4-BE49-F238E27FC236}">
                <a16:creationId xmlns:a16="http://schemas.microsoft.com/office/drawing/2014/main" id="{32488E2C-C5F7-48FA-9A65-C6224A510A6E}"/>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9" name="2">
            <a:extLst>
              <a:ext uri="{FF2B5EF4-FFF2-40B4-BE49-F238E27FC236}">
                <a16:creationId xmlns:a16="http://schemas.microsoft.com/office/drawing/2014/main" id="{DD84D990-E89B-4DCC-8F02-B5123204575F}"/>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20" name="3">
            <a:extLst>
              <a:ext uri="{FF2B5EF4-FFF2-40B4-BE49-F238E27FC236}">
                <a16:creationId xmlns:a16="http://schemas.microsoft.com/office/drawing/2014/main" id="{D3FB42BC-2C0E-4774-9B9F-080F00109CCB}"/>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33" name="Rectangle 32">
            <a:extLst>
              <a:ext uri="{FF2B5EF4-FFF2-40B4-BE49-F238E27FC236}">
                <a16:creationId xmlns:a16="http://schemas.microsoft.com/office/drawing/2014/main" id="{9794D038-701C-4F5B-9000-C1CA5A43C888}"/>
              </a:ext>
            </a:extLst>
          </p:cNvPr>
          <p:cNvSpPr/>
          <p:nvPr/>
        </p:nvSpPr>
        <p:spPr>
          <a:xfrm>
            <a:off x="8558863" y="2970003"/>
            <a:ext cx="2933816" cy="917995"/>
          </a:xfrm>
          <a:prstGeom prst="rect">
            <a:avLst/>
          </a:prstGeom>
          <a:noFill/>
        </p:spPr>
        <p:txBody>
          <a:bodyPr wrap="none" lIns="91440" tIns="45720" rIns="91440" bIns="45720" numCol="1">
            <a:prstTxWarp prst="textCascadeUp">
              <a:avLst>
                <a:gd name="adj" fmla="val 6118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Hết</a:t>
            </a:r>
            <a:r>
              <a:rPr kumimoji="0" lang="en-US" sz="5400" b="1" i="0" u="none" strike="noStrike" kern="1200" cap="none" spc="0" normalizeH="0" baseline="0" noProof="0" dirty="0">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5400" b="1" i="0" u="none" strike="noStrike" kern="1200" cap="none" spc="0" normalizeH="0" baseline="0" noProof="0" dirty="0">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5" name="Arrow: Pentagon 34">
            <a:extLst>
              <a:ext uri="{FF2B5EF4-FFF2-40B4-BE49-F238E27FC236}">
                <a16:creationId xmlns:a16="http://schemas.microsoft.com/office/drawing/2014/main" id="{F1489124-4DF2-4C08-8547-00EA1A29CCF0}"/>
              </a:ext>
            </a:extLst>
          </p:cNvPr>
          <p:cNvSpPr/>
          <p:nvPr/>
        </p:nvSpPr>
        <p:spPr>
          <a:xfrm flipH="1">
            <a:off x="2324538" y="3208567"/>
            <a:ext cx="760567"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37" name="Arrow: Pentagon 36">
            <a:extLst>
              <a:ext uri="{FF2B5EF4-FFF2-40B4-BE49-F238E27FC236}">
                <a16:creationId xmlns:a16="http://schemas.microsoft.com/office/drawing/2014/main" id="{4516D45B-A059-492A-B1A3-12E2CCA798A3}"/>
              </a:ext>
            </a:extLst>
          </p:cNvPr>
          <p:cNvSpPr/>
          <p:nvPr/>
        </p:nvSpPr>
        <p:spPr>
          <a:xfrm flipH="1">
            <a:off x="2061239" y="4288622"/>
            <a:ext cx="100833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38" name="Arrow: Pentagon 37">
            <a:extLst>
              <a:ext uri="{FF2B5EF4-FFF2-40B4-BE49-F238E27FC236}">
                <a16:creationId xmlns:a16="http://schemas.microsoft.com/office/drawing/2014/main" id="{25D450FF-6D58-4C7D-9486-261B844C1699}"/>
              </a:ext>
            </a:extLst>
          </p:cNvPr>
          <p:cNvSpPr/>
          <p:nvPr/>
        </p:nvSpPr>
        <p:spPr>
          <a:xfrm flipH="1">
            <a:off x="1781578" y="5383319"/>
            <a:ext cx="128799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9" name="Rectangle 38">
            <a:extLst>
              <a:ext uri="{FF2B5EF4-FFF2-40B4-BE49-F238E27FC236}">
                <a16:creationId xmlns:a16="http://schemas.microsoft.com/office/drawing/2014/main" id="{EC21A30D-0E4C-446A-BB04-476FFB91011D}"/>
              </a:ext>
            </a:extLst>
          </p:cNvPr>
          <p:cNvSpPr/>
          <p:nvPr/>
        </p:nvSpPr>
        <p:spPr>
          <a:xfrm>
            <a:off x="3079558" y="21428"/>
            <a:ext cx="4818833" cy="1315937"/>
          </a:xfrm>
          <a:prstGeom prst="rect">
            <a:avLst/>
          </a:prstGeom>
          <a:noFill/>
        </p:spPr>
        <p:txBody>
          <a:bodyPr wrap="none" lIns="91440" tIns="45720" rIns="91440" bIns="45720" numCol="1">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Ai </a:t>
            </a:r>
            <a:r>
              <a:rPr kumimoji="0" lang="en-US" sz="5400" b="1" i="0" u="none" strike="noStrike" kern="1200" cap="none" spc="0" normalizeH="0" baseline="0" noProof="0" dirty="0" err="1">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nhanh</a:t>
            </a: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 ai </a:t>
            </a:r>
            <a:r>
              <a:rPr kumimoji="0" lang="en-US" sz="5400" b="1" i="0" u="none" strike="noStrike" kern="1200" cap="none" spc="0" normalizeH="0" baseline="0" noProof="0" dirty="0" err="1">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40" name="Picture 2" descr="Hình ảnh có liên quan">
            <a:extLst>
              <a:ext uri="{FF2B5EF4-FFF2-40B4-BE49-F238E27FC236}">
                <a16:creationId xmlns:a16="http://schemas.microsoft.com/office/drawing/2014/main" id="{F201684B-AE6B-41CE-B0C3-1CFFF00105E4}"/>
              </a:ext>
            </a:extLst>
          </p:cNvPr>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1745" y="-1029441"/>
            <a:ext cx="4818833" cy="3614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8281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100" fill="hold">
                                          <p:stCondLst>
                                            <p:cond delay="0"/>
                                          </p:stCondLst>
                                        </p:cTn>
                                        <p:tgtEl>
                                          <p:spTgt spid="39"/>
                                        </p:tgtEl>
                                        <p:attrNameLst>
                                          <p:attrName>r</p:attrName>
                                        </p:attrNameLst>
                                      </p:cBhvr>
                                    </p:animRot>
                                    <p:animRot by="-240000">
                                      <p:cBhvr>
                                        <p:cTn id="7" dur="200" fill="hold">
                                          <p:stCondLst>
                                            <p:cond delay="200"/>
                                          </p:stCondLst>
                                        </p:cTn>
                                        <p:tgtEl>
                                          <p:spTgt spid="39"/>
                                        </p:tgtEl>
                                        <p:attrNameLst>
                                          <p:attrName>r</p:attrName>
                                        </p:attrNameLst>
                                      </p:cBhvr>
                                    </p:animRot>
                                    <p:animRot by="240000">
                                      <p:cBhvr>
                                        <p:cTn id="8" dur="200" fill="hold">
                                          <p:stCondLst>
                                            <p:cond delay="400"/>
                                          </p:stCondLst>
                                        </p:cTn>
                                        <p:tgtEl>
                                          <p:spTgt spid="39"/>
                                        </p:tgtEl>
                                        <p:attrNameLst>
                                          <p:attrName>r</p:attrName>
                                        </p:attrNameLst>
                                      </p:cBhvr>
                                    </p:animRot>
                                    <p:animRot by="-240000">
                                      <p:cBhvr>
                                        <p:cTn id="9" dur="200" fill="hold">
                                          <p:stCondLst>
                                            <p:cond delay="600"/>
                                          </p:stCondLst>
                                        </p:cTn>
                                        <p:tgtEl>
                                          <p:spTgt spid="39"/>
                                        </p:tgtEl>
                                        <p:attrNameLst>
                                          <p:attrName>r</p:attrName>
                                        </p:attrNameLst>
                                      </p:cBhvr>
                                    </p:animRot>
                                    <p:animRot by="120000">
                                      <p:cBhvr>
                                        <p:cTn id="10" dur="200" fill="hold">
                                          <p:stCondLst>
                                            <p:cond delay="800"/>
                                          </p:stCondLst>
                                        </p:cTn>
                                        <p:tgtEl>
                                          <p:spTgt spid="3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1500" fill="hold"/>
                                        <p:tgtEl>
                                          <p:spTgt spid="5"/>
                                        </p:tgtEl>
                                        <p:attrNameLst>
                                          <p:attrName>r</p:attrName>
                                        </p:attrNameLst>
                                      </p:cBhvr>
                                    </p:animRo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subTnLst>
                                    <p:audio>
                                      <p:cMediaNode vol="100000">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250"/>
                                        <p:tgtEl>
                                          <p:spTgt spid="8"/>
                                        </p:tgtEl>
                                      </p:cBhvr>
                                    </p:animEffect>
                                  </p:childTnLst>
                                  <p:subTnLst>
                                    <p:audio>
                                      <p:cMediaNode vol="100000">
                                        <p:cTn display="0" masterRel="sameClick">
                                          <p:stCondLst>
                                            <p:cond evt="begin" delay="0">
                                              <p:tn val="25"/>
                                            </p:cond>
                                          </p:stCondLst>
                                          <p:endCondLst>
                                            <p:cond evt="onStopAudio" delay="0">
                                              <p:tgtEl>
                                                <p:sldTgt/>
                                              </p:tgtEl>
                                            </p:cond>
                                          </p:endCondLst>
                                        </p:cTn>
                                        <p:tgtEl>
                                          <p:sndTgt r:embed="rId4" name="Chính xác.wav"/>
                                        </p:tgtEl>
                                      </p:cMediaNode>
                                    </p:audio>
                                  </p:subTnLst>
                                </p:cTn>
                              </p:par>
                            </p:childTnLst>
                          </p:cTn>
                        </p:par>
                        <p:par>
                          <p:cTn id="28" fill="hold">
                            <p:stCondLst>
                              <p:cond delay="1250"/>
                            </p:stCondLst>
                            <p:childTnLst>
                              <p:par>
                                <p:cTn id="29" presetID="22" presetClass="entr" presetSubtype="8" fill="hold" grpId="0"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250"/>
                                        <p:tgtEl>
                                          <p:spTgt spid="9"/>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4" name="Chính xác.wav"/>
                                        </p:tgtEl>
                                      </p:cMediaNode>
                                    </p:audio>
                                  </p:subTnLst>
                                </p:cTn>
                              </p:par>
                            </p:childTnLst>
                          </p:cTn>
                        </p:par>
                        <p:par>
                          <p:cTn id="32" fill="hold">
                            <p:stCondLst>
                              <p:cond delay="3000"/>
                            </p:stCondLst>
                            <p:childTnLst>
                              <p:par>
                                <p:cTn id="33" presetID="22" presetClass="entr" presetSubtype="8" fill="hold" grpId="0" nodeType="after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250"/>
                                        <p:tgtEl>
                                          <p:spTgt spid="10"/>
                                        </p:tgtEl>
                                      </p:cBhvr>
                                    </p:animEffect>
                                  </p:childTnLst>
                                  <p:subTnLst>
                                    <p:audio>
                                      <p:cMediaNode vol="100000">
                                        <p:cTn display="0" masterRel="sameClick">
                                          <p:stCondLst>
                                            <p:cond evt="begin" delay="0">
                                              <p:tn val="33"/>
                                            </p:cond>
                                          </p:stCondLst>
                                          <p:endCondLst>
                                            <p:cond evt="onStopAudio" delay="0">
                                              <p:tgtEl>
                                                <p:sldTgt/>
                                              </p:tgtEl>
                                            </p:cond>
                                          </p:endCondLst>
                                        </p:cTn>
                                        <p:tgtEl>
                                          <p:sndTgt r:embed="rId4" name="Chính xác.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xit" presetSubtype="0" fill="hold" grpId="0" nodeType="clickEffect">
                                  <p:stCondLst>
                                    <p:cond delay="0"/>
                                  </p:stCondLst>
                                  <p:childTnLst>
                                    <p:animEffect transition="out" filter="fade">
                                      <p:cBhvr>
                                        <p:cTn id="39" dur="1000"/>
                                        <p:tgtEl>
                                          <p:spTgt spid="20"/>
                                        </p:tgtEl>
                                      </p:cBhvr>
                                    </p:animEffect>
                                    <p:anim calcmode="lin" valueType="num">
                                      <p:cBhvr>
                                        <p:cTn id="40" dur="1000"/>
                                        <p:tgtEl>
                                          <p:spTgt spid="20"/>
                                        </p:tgtEl>
                                        <p:attrNameLst>
                                          <p:attrName>ppt_x</p:attrName>
                                        </p:attrNameLst>
                                      </p:cBhvr>
                                      <p:tavLst>
                                        <p:tav tm="0">
                                          <p:val>
                                            <p:strVal val="ppt_x"/>
                                          </p:val>
                                        </p:tav>
                                        <p:tav tm="100000">
                                          <p:val>
                                            <p:strVal val="ppt_x"/>
                                          </p:val>
                                        </p:tav>
                                      </p:tavLst>
                                    </p:anim>
                                    <p:anim calcmode="lin" valueType="num">
                                      <p:cBhvr>
                                        <p:cTn id="41" dur="1000"/>
                                        <p:tgtEl>
                                          <p:spTgt spid="20"/>
                                        </p:tgtEl>
                                        <p:attrNameLst>
                                          <p:attrName>ppt_y</p:attrName>
                                        </p:attrNameLst>
                                      </p:cBhvr>
                                      <p:tavLst>
                                        <p:tav tm="0">
                                          <p:val>
                                            <p:strVal val="ppt_y"/>
                                          </p:val>
                                        </p:tav>
                                        <p:tav tm="100000">
                                          <p:val>
                                            <p:strVal val="ppt_y-.1"/>
                                          </p:val>
                                        </p:tav>
                                      </p:tavLst>
                                    </p:anim>
                                    <p:set>
                                      <p:cBhvr>
                                        <p:cTn id="42"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5" name="click.wav"/>
                                        </p:tgtEl>
                                      </p:cMediaNode>
                                    </p:audio>
                                  </p:subTnLst>
                                </p:cTn>
                              </p:par>
                            </p:childTnLst>
                          </p:cTn>
                        </p:par>
                        <p:par>
                          <p:cTn id="43" fill="hold">
                            <p:stCondLst>
                              <p:cond delay="1000"/>
                            </p:stCondLst>
                            <p:childTnLst>
                              <p:par>
                                <p:cTn id="44" presetID="47" presetClass="exit" presetSubtype="0" fill="hold" grpId="0" nodeType="afterEffect">
                                  <p:stCondLst>
                                    <p:cond delay="250"/>
                                  </p:stCondLst>
                                  <p:childTnLst>
                                    <p:animEffect transition="out" filter="fade">
                                      <p:cBhvr>
                                        <p:cTn id="45" dur="1000"/>
                                        <p:tgtEl>
                                          <p:spTgt spid="19"/>
                                        </p:tgtEl>
                                      </p:cBhvr>
                                    </p:animEffect>
                                    <p:anim calcmode="lin" valueType="num">
                                      <p:cBhvr>
                                        <p:cTn id="46" dur="1000"/>
                                        <p:tgtEl>
                                          <p:spTgt spid="19"/>
                                        </p:tgtEl>
                                        <p:attrNameLst>
                                          <p:attrName>ppt_x</p:attrName>
                                        </p:attrNameLst>
                                      </p:cBhvr>
                                      <p:tavLst>
                                        <p:tav tm="0">
                                          <p:val>
                                            <p:strVal val="ppt_x"/>
                                          </p:val>
                                        </p:tav>
                                        <p:tav tm="100000">
                                          <p:val>
                                            <p:strVal val="ppt_x"/>
                                          </p:val>
                                        </p:tav>
                                      </p:tavLst>
                                    </p:anim>
                                    <p:anim calcmode="lin" valueType="num">
                                      <p:cBhvr>
                                        <p:cTn id="47" dur="1000"/>
                                        <p:tgtEl>
                                          <p:spTgt spid="19"/>
                                        </p:tgtEl>
                                        <p:attrNameLst>
                                          <p:attrName>ppt_y</p:attrName>
                                        </p:attrNameLst>
                                      </p:cBhvr>
                                      <p:tavLst>
                                        <p:tav tm="0">
                                          <p:val>
                                            <p:strVal val="ppt_y"/>
                                          </p:val>
                                        </p:tav>
                                        <p:tav tm="100000">
                                          <p:val>
                                            <p:strVal val="ppt_y-.1"/>
                                          </p:val>
                                        </p:tav>
                                      </p:tavLst>
                                    </p:anim>
                                    <p:set>
                                      <p:cBhvr>
                                        <p:cTn id="48"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9" fill="hold">
                            <p:stCondLst>
                              <p:cond delay="2250"/>
                            </p:stCondLst>
                            <p:childTnLst>
                              <p:par>
                                <p:cTn id="50" presetID="47" presetClass="exit" presetSubtype="0" fill="hold" grpId="0" nodeType="afterEffect">
                                  <p:stCondLst>
                                    <p:cond delay="250"/>
                                  </p:stCondLst>
                                  <p:childTnLst>
                                    <p:animEffect transition="out" filter="fade">
                                      <p:cBhvr>
                                        <p:cTn id="51" dur="1000"/>
                                        <p:tgtEl>
                                          <p:spTgt spid="18"/>
                                        </p:tgtEl>
                                      </p:cBhvr>
                                    </p:animEffect>
                                    <p:anim calcmode="lin" valueType="num">
                                      <p:cBhvr>
                                        <p:cTn id="52" dur="1000"/>
                                        <p:tgtEl>
                                          <p:spTgt spid="18"/>
                                        </p:tgtEl>
                                        <p:attrNameLst>
                                          <p:attrName>ppt_x</p:attrName>
                                        </p:attrNameLst>
                                      </p:cBhvr>
                                      <p:tavLst>
                                        <p:tav tm="0">
                                          <p:val>
                                            <p:strVal val="ppt_x"/>
                                          </p:val>
                                        </p:tav>
                                        <p:tav tm="100000">
                                          <p:val>
                                            <p:strVal val="ppt_x"/>
                                          </p:val>
                                        </p:tav>
                                      </p:tavLst>
                                    </p:anim>
                                    <p:anim calcmode="lin" valueType="num">
                                      <p:cBhvr>
                                        <p:cTn id="53" dur="1000"/>
                                        <p:tgtEl>
                                          <p:spTgt spid="18"/>
                                        </p:tgtEl>
                                        <p:attrNameLst>
                                          <p:attrName>ppt_y</p:attrName>
                                        </p:attrNameLst>
                                      </p:cBhvr>
                                      <p:tavLst>
                                        <p:tav tm="0">
                                          <p:val>
                                            <p:strVal val="ppt_y"/>
                                          </p:val>
                                        </p:tav>
                                        <p:tav tm="100000">
                                          <p:val>
                                            <p:strVal val="ppt_y-.1"/>
                                          </p:val>
                                        </p:tav>
                                      </p:tavLst>
                                    </p:anim>
                                    <p:set>
                                      <p:cBhvr>
                                        <p:cTn id="54"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5" name="click.wav"/>
                                        </p:tgtEl>
                                      </p:cMediaNode>
                                    </p:audio>
                                  </p:subTnLst>
                                </p:cTn>
                              </p:par>
                            </p:childTnLst>
                          </p:cTn>
                        </p:par>
                        <p:par>
                          <p:cTn id="55" fill="hold">
                            <p:stCondLst>
                              <p:cond delay="3500"/>
                            </p:stCondLst>
                            <p:childTnLst>
                              <p:par>
                                <p:cTn id="56" presetID="32" presetClass="emph" presetSubtype="0" repeatCount="indefinite" fill="hold" nodeType="afterEffect">
                                  <p:stCondLst>
                                    <p:cond delay="0"/>
                                  </p:stCondLst>
                                  <p:childTnLst>
                                    <p:animRot by="120000">
                                      <p:cBhvr>
                                        <p:cTn id="57" dur="50" fill="hold">
                                          <p:stCondLst>
                                            <p:cond delay="0"/>
                                          </p:stCondLst>
                                        </p:cTn>
                                        <p:tgtEl>
                                          <p:spTgt spid="16"/>
                                        </p:tgtEl>
                                        <p:attrNameLst>
                                          <p:attrName>r</p:attrName>
                                        </p:attrNameLst>
                                      </p:cBhvr>
                                    </p:animRot>
                                    <p:animRot by="-240000">
                                      <p:cBhvr>
                                        <p:cTn id="58" dur="100" fill="hold">
                                          <p:stCondLst>
                                            <p:cond delay="100"/>
                                          </p:stCondLst>
                                        </p:cTn>
                                        <p:tgtEl>
                                          <p:spTgt spid="16"/>
                                        </p:tgtEl>
                                        <p:attrNameLst>
                                          <p:attrName>r</p:attrName>
                                        </p:attrNameLst>
                                      </p:cBhvr>
                                    </p:animRot>
                                    <p:animRot by="240000">
                                      <p:cBhvr>
                                        <p:cTn id="59" dur="100" fill="hold">
                                          <p:stCondLst>
                                            <p:cond delay="200"/>
                                          </p:stCondLst>
                                        </p:cTn>
                                        <p:tgtEl>
                                          <p:spTgt spid="16"/>
                                        </p:tgtEl>
                                        <p:attrNameLst>
                                          <p:attrName>r</p:attrName>
                                        </p:attrNameLst>
                                      </p:cBhvr>
                                    </p:animRot>
                                    <p:animRot by="-240000">
                                      <p:cBhvr>
                                        <p:cTn id="60" dur="100" fill="hold">
                                          <p:stCondLst>
                                            <p:cond delay="300"/>
                                          </p:stCondLst>
                                        </p:cTn>
                                        <p:tgtEl>
                                          <p:spTgt spid="16"/>
                                        </p:tgtEl>
                                        <p:attrNameLst>
                                          <p:attrName>r</p:attrName>
                                        </p:attrNameLst>
                                      </p:cBhvr>
                                    </p:animRot>
                                    <p:animRot by="120000">
                                      <p:cBhvr>
                                        <p:cTn id="61" dur="100" fill="hold">
                                          <p:stCondLst>
                                            <p:cond delay="400"/>
                                          </p:stCondLst>
                                        </p:cTn>
                                        <p:tgtEl>
                                          <p:spTgt spid="16"/>
                                        </p:tgtEl>
                                        <p:attrNameLst>
                                          <p:attrName>r</p:attrName>
                                        </p:attrNameLst>
                                      </p:cBhvr>
                                    </p:animRot>
                                  </p:childTnLst>
                                  <p:subTnLst>
                                    <p:audio>
                                      <p:cMediaNode vol="100000">
                                        <p:cTn display="0" masterRel="sameClick">
                                          <p:stCondLst>
                                            <p:cond evt="begin" delay="0">
                                              <p:tn val="56"/>
                                            </p:cond>
                                          </p:stCondLst>
                                          <p:endCondLst>
                                            <p:cond evt="onStopAudio" delay="0">
                                              <p:tgtEl>
                                                <p:sldTgt/>
                                              </p:tgtEl>
                                            </p:cond>
                                          </p:endCondLst>
                                        </p:cTn>
                                        <p:tgtEl>
                                          <p:sndTgt r:embed="rId6" name="Đang Cập Nhật – Reng Reng (online-audio-converter.com).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32" presetClass="emph" presetSubtype="0" repeatCount="indefinite" fill="hold" grpId="1" nodeType="withEffect">
                                  <p:stCondLst>
                                    <p:cond delay="0"/>
                                  </p:stCondLst>
                                  <p:childTnLst>
                                    <p:animRot by="120000">
                                      <p:cBhvr>
                                        <p:cTn id="68" dur="100" fill="hold">
                                          <p:stCondLst>
                                            <p:cond delay="0"/>
                                          </p:stCondLst>
                                        </p:cTn>
                                        <p:tgtEl>
                                          <p:spTgt spid="33"/>
                                        </p:tgtEl>
                                        <p:attrNameLst>
                                          <p:attrName>r</p:attrName>
                                        </p:attrNameLst>
                                      </p:cBhvr>
                                    </p:animRot>
                                    <p:animRot by="-240000">
                                      <p:cBhvr>
                                        <p:cTn id="69" dur="200" fill="hold">
                                          <p:stCondLst>
                                            <p:cond delay="200"/>
                                          </p:stCondLst>
                                        </p:cTn>
                                        <p:tgtEl>
                                          <p:spTgt spid="33"/>
                                        </p:tgtEl>
                                        <p:attrNameLst>
                                          <p:attrName>r</p:attrName>
                                        </p:attrNameLst>
                                      </p:cBhvr>
                                    </p:animRot>
                                    <p:animRot by="240000">
                                      <p:cBhvr>
                                        <p:cTn id="70" dur="200" fill="hold">
                                          <p:stCondLst>
                                            <p:cond delay="400"/>
                                          </p:stCondLst>
                                        </p:cTn>
                                        <p:tgtEl>
                                          <p:spTgt spid="33"/>
                                        </p:tgtEl>
                                        <p:attrNameLst>
                                          <p:attrName>r</p:attrName>
                                        </p:attrNameLst>
                                      </p:cBhvr>
                                    </p:animRot>
                                    <p:animRot by="-240000">
                                      <p:cBhvr>
                                        <p:cTn id="71" dur="200" fill="hold">
                                          <p:stCondLst>
                                            <p:cond delay="600"/>
                                          </p:stCondLst>
                                        </p:cTn>
                                        <p:tgtEl>
                                          <p:spTgt spid="33"/>
                                        </p:tgtEl>
                                        <p:attrNameLst>
                                          <p:attrName>r</p:attrName>
                                        </p:attrNameLst>
                                      </p:cBhvr>
                                    </p:animRot>
                                    <p:animRot by="120000">
                                      <p:cBhvr>
                                        <p:cTn id="72" dur="200" fill="hold">
                                          <p:stCondLst>
                                            <p:cond delay="800"/>
                                          </p:stCondLst>
                                        </p:cTn>
                                        <p:tgtEl>
                                          <p:spTgt spid="33"/>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7" presetClass="emph" presetSubtype="0" repeatCount="indefinite" fill="remove" grpId="1" nodeType="clickEffect">
                                  <p:stCondLst>
                                    <p:cond delay="0"/>
                                  </p:stCondLst>
                                  <p:childTnLst>
                                    <p:animClr clrSpc="rgb" dir="cw">
                                      <p:cBhvr override="childStyle">
                                        <p:cTn id="76" dur="250" autoRev="1" fill="remove"/>
                                        <p:tgtEl>
                                          <p:spTgt spid="10"/>
                                        </p:tgtEl>
                                        <p:attrNameLst>
                                          <p:attrName>style.color</p:attrName>
                                        </p:attrNameLst>
                                      </p:cBhvr>
                                      <p:to>
                                        <a:schemeClr val="bg1"/>
                                      </p:to>
                                    </p:animClr>
                                    <p:animClr clrSpc="rgb" dir="cw">
                                      <p:cBhvr>
                                        <p:cTn id="77" dur="250" autoRev="1" fill="remove"/>
                                        <p:tgtEl>
                                          <p:spTgt spid="10"/>
                                        </p:tgtEl>
                                        <p:attrNameLst>
                                          <p:attrName>fillcolor</p:attrName>
                                        </p:attrNameLst>
                                      </p:cBhvr>
                                      <p:to>
                                        <a:schemeClr val="bg1"/>
                                      </p:to>
                                    </p:animClr>
                                    <p:set>
                                      <p:cBhvr>
                                        <p:cTn id="78" dur="250" autoRev="1" fill="remove"/>
                                        <p:tgtEl>
                                          <p:spTgt spid="10"/>
                                        </p:tgtEl>
                                        <p:attrNameLst>
                                          <p:attrName>fill.type</p:attrName>
                                        </p:attrNameLst>
                                      </p:cBhvr>
                                      <p:to>
                                        <p:strVal val="solid"/>
                                      </p:to>
                                    </p:set>
                                    <p:set>
                                      <p:cBhvr>
                                        <p:cTn id="79" dur="250" autoRev="1" fill="remove"/>
                                        <p:tgtEl>
                                          <p:spTgt spid="10"/>
                                        </p:tgtEl>
                                        <p:attrNameLst>
                                          <p:attrName>fill.on</p:attrName>
                                        </p:attrNameLst>
                                      </p:cBhvr>
                                      <p:to>
                                        <p:strVal val="true"/>
                                      </p:to>
                                    </p:set>
                                  </p:childTnLst>
                                  <p:subTnLst>
                                    <p:audio>
                                      <p:cMediaNode vol="100000">
                                        <p:cTn display="0" masterRel="sameClick">
                                          <p:stCondLst>
                                            <p:cond evt="begin" delay="0">
                                              <p:tn val="75"/>
                                            </p:cond>
                                          </p:stCondLst>
                                          <p:endCondLst>
                                            <p:cond evt="onStopAudio" delay="0">
                                              <p:tgtEl>
                                                <p:sldTgt/>
                                              </p:tgtEl>
                                            </p:cond>
                                          </p:endCondLst>
                                        </p:cTn>
                                        <p:tgtEl>
                                          <p:sndTgt r:embed="rId7" name="Tiếng trả lời đúng và vỗ tay (online-audio-converter.com).wav"/>
                                        </p:tgtEl>
                                      </p:cMediaNode>
                                    </p:audio>
                                  </p:subTnLst>
                                </p:cTn>
                              </p:par>
                              <p:par>
                                <p:cTn id="80" presetID="27" presetClass="emph" presetSubtype="0" repeatCount="indefinite" fill="remove" grpId="0" nodeType="withEffect">
                                  <p:stCondLst>
                                    <p:cond delay="0"/>
                                  </p:stCondLst>
                                  <p:childTnLst>
                                    <p:animClr clrSpc="rgb" dir="cw">
                                      <p:cBhvr override="childStyle">
                                        <p:cTn id="81" dur="250" autoRev="1" fill="remove"/>
                                        <p:tgtEl>
                                          <p:spTgt spid="38"/>
                                        </p:tgtEl>
                                        <p:attrNameLst>
                                          <p:attrName>style.color</p:attrName>
                                        </p:attrNameLst>
                                      </p:cBhvr>
                                      <p:to>
                                        <a:schemeClr val="bg1"/>
                                      </p:to>
                                    </p:animClr>
                                    <p:animClr clrSpc="rgb" dir="cw">
                                      <p:cBhvr>
                                        <p:cTn id="82" dur="250" autoRev="1" fill="remove"/>
                                        <p:tgtEl>
                                          <p:spTgt spid="38"/>
                                        </p:tgtEl>
                                        <p:attrNameLst>
                                          <p:attrName>fillcolor</p:attrName>
                                        </p:attrNameLst>
                                      </p:cBhvr>
                                      <p:to>
                                        <a:schemeClr val="bg1"/>
                                      </p:to>
                                    </p:animClr>
                                    <p:set>
                                      <p:cBhvr>
                                        <p:cTn id="83" dur="250" autoRev="1" fill="remove"/>
                                        <p:tgtEl>
                                          <p:spTgt spid="38"/>
                                        </p:tgtEl>
                                        <p:attrNameLst>
                                          <p:attrName>fill.type</p:attrName>
                                        </p:attrNameLst>
                                      </p:cBhvr>
                                      <p:to>
                                        <p:strVal val="solid"/>
                                      </p:to>
                                    </p:set>
                                    <p:set>
                                      <p:cBhvr>
                                        <p:cTn id="84" dur="250" autoRev="1" fill="remove"/>
                                        <p:tgtEl>
                                          <p:spTgt spid="3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8" grpId="0" animBg="1"/>
      <p:bldP spid="9" grpId="0" animBg="1"/>
      <p:bldP spid="10" grpId="0" animBg="1"/>
      <p:bldP spid="10" grpId="1" animBg="1"/>
      <p:bldP spid="18" grpId="0" animBg="1"/>
      <p:bldP spid="19" grpId="0" animBg="1"/>
      <p:bldP spid="20" grpId="0" animBg="1"/>
      <p:bldP spid="33" grpId="0"/>
      <p:bldP spid="33" grpId="1"/>
      <p:bldP spid="38" grpId="0" animBg="1"/>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agonal Stripe 33">
            <a:extLst>
              <a:ext uri="{FF2B5EF4-FFF2-40B4-BE49-F238E27FC236}">
                <a16:creationId xmlns:a16="http://schemas.microsoft.com/office/drawing/2014/main" id="{FCDECC2D-8A8E-4FC4-A2D1-6AC9E7E9FBDB}"/>
              </a:ext>
            </a:extLst>
          </p:cNvPr>
          <p:cNvSpPr/>
          <p:nvPr/>
        </p:nvSpPr>
        <p:spPr>
          <a:xfrm>
            <a:off x="1506621" y="2356833"/>
            <a:ext cx="1145087" cy="4539803"/>
          </a:xfrm>
          <a:prstGeom prst="diagStripe">
            <a:avLst>
              <a:gd name="adj" fmla="val 56516"/>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F271DB2-7F1C-4F23-9D04-F6BF8CB4C5E1}"/>
              </a:ext>
            </a:extLst>
          </p:cNvPr>
          <p:cNvSpPr/>
          <p:nvPr/>
        </p:nvSpPr>
        <p:spPr>
          <a:xfrm>
            <a:off x="2883589" y="1861526"/>
            <a:ext cx="391939" cy="315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Block Arc 4">
            <a:extLst>
              <a:ext uri="{FF2B5EF4-FFF2-40B4-BE49-F238E27FC236}">
                <a16:creationId xmlns:a16="http://schemas.microsoft.com/office/drawing/2014/main" id="{5EF0771A-5B8A-4AF0-97F5-DFE020E9379D}"/>
              </a:ext>
            </a:extLst>
          </p:cNvPr>
          <p:cNvSpPr/>
          <p:nvPr/>
        </p:nvSpPr>
        <p:spPr>
          <a:xfrm rot="19028324">
            <a:off x="1628397" y="1186947"/>
            <a:ext cx="1655649" cy="1676267"/>
          </a:xfrm>
          <a:prstGeom prst="blockArc">
            <a:avLst>
              <a:gd name="adj1" fmla="val 4966189"/>
              <a:gd name="adj2" fmla="val 348223"/>
              <a:gd name="adj3" fmla="val 302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20CD0A9-E006-47DD-B287-DA047D04E3B1}"/>
              </a:ext>
            </a:extLst>
          </p:cNvPr>
          <p:cNvSpPr/>
          <p:nvPr/>
        </p:nvSpPr>
        <p:spPr>
          <a:xfrm>
            <a:off x="1952050" y="1517085"/>
            <a:ext cx="1008341" cy="1020899"/>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6" name="Rectangle 5">
            <a:extLst>
              <a:ext uri="{FF2B5EF4-FFF2-40B4-BE49-F238E27FC236}">
                <a16:creationId xmlns:a16="http://schemas.microsoft.com/office/drawing/2014/main" id="{62BC1057-2216-4DEB-BA41-731473B84606}"/>
              </a:ext>
            </a:extLst>
          </p:cNvPr>
          <p:cNvSpPr/>
          <p:nvPr/>
        </p:nvSpPr>
        <p:spPr>
          <a:xfrm>
            <a:off x="3275527" y="1434697"/>
            <a:ext cx="7859198" cy="11807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là phương tiện đi lại, vận chuyển hàng hóa chủ yếu</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người</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dân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Nam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Bộ</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Rectangle: Single Corner Rounded 7">
            <a:extLst>
              <a:ext uri="{FF2B5EF4-FFF2-40B4-BE49-F238E27FC236}">
                <a16:creationId xmlns:a16="http://schemas.microsoft.com/office/drawing/2014/main" id="{66D66599-5AE4-42AD-A10A-5FABBF97EC84}"/>
              </a:ext>
            </a:extLst>
          </p:cNvPr>
          <p:cNvSpPr/>
          <p:nvPr/>
        </p:nvSpPr>
        <p:spPr>
          <a:xfrm>
            <a:off x="3275525" y="3202542"/>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Times New Roman" panose="02020603050405020304" pitchFamily="18" charset="0"/>
                <a:cs typeface="Times New Roman" panose="02020603050405020304" pitchFamily="18" charset="0"/>
              </a:rPr>
              <a:t>Xe </a:t>
            </a:r>
            <a:r>
              <a:rPr lang="en-US" sz="2800" b="1" dirty="0" err="1">
                <a:solidFill>
                  <a:srgbClr val="002060"/>
                </a:solidFill>
                <a:latin typeface="Times New Roman" panose="02020603050405020304" pitchFamily="18" charset="0"/>
                <a:cs typeface="Times New Roman" panose="02020603050405020304" pitchFamily="18" charset="0"/>
              </a:rPr>
              <a:t>máy</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Single Corner Rounded 8">
            <a:extLst>
              <a:ext uri="{FF2B5EF4-FFF2-40B4-BE49-F238E27FC236}">
                <a16:creationId xmlns:a16="http://schemas.microsoft.com/office/drawing/2014/main" id="{E5FAE980-9DA9-44D5-9EC6-DDE5EE39B84F}"/>
              </a:ext>
            </a:extLst>
          </p:cNvPr>
          <p:cNvSpPr/>
          <p:nvPr/>
        </p:nvSpPr>
        <p:spPr>
          <a:xfrm>
            <a:off x="3275525" y="4288093"/>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Ghe</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thuyền</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Single Corner Rounded 9">
            <a:extLst>
              <a:ext uri="{FF2B5EF4-FFF2-40B4-BE49-F238E27FC236}">
                <a16:creationId xmlns:a16="http://schemas.microsoft.com/office/drawing/2014/main" id="{78D783FF-F32F-4796-8248-B6E7E5001FC2}"/>
              </a:ext>
            </a:extLst>
          </p:cNvPr>
          <p:cNvSpPr/>
          <p:nvPr/>
        </p:nvSpPr>
        <p:spPr>
          <a:xfrm>
            <a:off x="3275525" y="5383319"/>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002060"/>
                </a:solidFill>
                <a:latin typeface="Times New Roman" panose="02020603050405020304" pitchFamily="18" charset="0"/>
                <a:cs typeface="Times New Roman" panose="02020603050405020304" pitchFamily="18" charset="0"/>
              </a:rPr>
              <a:t>Ô </a:t>
            </a:r>
            <a:r>
              <a:rPr lang="en-US" sz="2800" b="1" noProof="0" dirty="0" err="1">
                <a:solidFill>
                  <a:srgbClr val="002060"/>
                </a:solidFill>
                <a:latin typeface="Times New Roman" panose="02020603050405020304" pitchFamily="18" charset="0"/>
                <a:cs typeface="Times New Roman" panose="02020603050405020304" pitchFamily="18" charset="0"/>
              </a:rPr>
              <a:t>tô</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Half Frame 12">
            <a:extLst>
              <a:ext uri="{FF2B5EF4-FFF2-40B4-BE49-F238E27FC236}">
                <a16:creationId xmlns:a16="http://schemas.microsoft.com/office/drawing/2014/main" id="{89D2AFEE-124F-4FB1-BB0D-4184D81B3E3E}"/>
              </a:ext>
            </a:extLst>
          </p:cNvPr>
          <p:cNvSpPr/>
          <p:nvPr/>
        </p:nvSpPr>
        <p:spPr>
          <a:xfrm rot="5400000" flipH="1">
            <a:off x="5543038" y="3020925"/>
            <a:ext cx="1080167" cy="6645499"/>
          </a:xfrm>
          <a:prstGeom prst="halfFrame">
            <a:avLst>
              <a:gd name="adj1" fmla="val 37001"/>
              <a:gd name="adj2" fmla="val 30791"/>
            </a:avLst>
          </a:prstGeom>
          <a:solidFill>
            <a:srgbClr val="D71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816265C-B812-44BA-B723-106A3938415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376640" y="3245759"/>
            <a:ext cx="3429000" cy="3429000"/>
          </a:xfrm>
          <a:prstGeom prst="rect">
            <a:avLst/>
          </a:prstGeom>
        </p:spPr>
      </p:pic>
      <p:sp>
        <p:nvSpPr>
          <p:cNvPr id="17" name="0">
            <a:extLst>
              <a:ext uri="{FF2B5EF4-FFF2-40B4-BE49-F238E27FC236}">
                <a16:creationId xmlns:a16="http://schemas.microsoft.com/office/drawing/2014/main" id="{257B13A1-7870-403A-B0F1-A357FA8FA966}"/>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8" name="1">
            <a:extLst>
              <a:ext uri="{FF2B5EF4-FFF2-40B4-BE49-F238E27FC236}">
                <a16:creationId xmlns:a16="http://schemas.microsoft.com/office/drawing/2014/main" id="{32488E2C-C5F7-48FA-9A65-C6224A510A6E}"/>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9" name="2">
            <a:extLst>
              <a:ext uri="{FF2B5EF4-FFF2-40B4-BE49-F238E27FC236}">
                <a16:creationId xmlns:a16="http://schemas.microsoft.com/office/drawing/2014/main" id="{DD84D990-E89B-4DCC-8F02-B5123204575F}"/>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20" name="3">
            <a:extLst>
              <a:ext uri="{FF2B5EF4-FFF2-40B4-BE49-F238E27FC236}">
                <a16:creationId xmlns:a16="http://schemas.microsoft.com/office/drawing/2014/main" id="{D3FB42BC-2C0E-4774-9B9F-080F00109CCB}"/>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33" name="Rectangle 32">
            <a:extLst>
              <a:ext uri="{FF2B5EF4-FFF2-40B4-BE49-F238E27FC236}">
                <a16:creationId xmlns:a16="http://schemas.microsoft.com/office/drawing/2014/main" id="{9794D038-701C-4F5B-9000-C1CA5A43C888}"/>
              </a:ext>
            </a:extLst>
          </p:cNvPr>
          <p:cNvSpPr/>
          <p:nvPr/>
        </p:nvSpPr>
        <p:spPr>
          <a:xfrm>
            <a:off x="7532471" y="2909313"/>
            <a:ext cx="2933816" cy="923331"/>
          </a:xfrm>
          <a:prstGeom prst="rect">
            <a:avLst/>
          </a:prstGeom>
          <a:noFill/>
        </p:spPr>
        <p:txBody>
          <a:bodyPr wrap="none" lIns="91440" tIns="45720" rIns="91440" bIns="45720" numCol="1">
            <a:prstTxWarp prst="textCascadeUp">
              <a:avLst>
                <a:gd name="adj" fmla="val 6118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Hết giờ!</a:t>
            </a:r>
          </a:p>
        </p:txBody>
      </p:sp>
      <p:sp>
        <p:nvSpPr>
          <p:cNvPr id="35" name="Arrow: Pentagon 34">
            <a:extLst>
              <a:ext uri="{FF2B5EF4-FFF2-40B4-BE49-F238E27FC236}">
                <a16:creationId xmlns:a16="http://schemas.microsoft.com/office/drawing/2014/main" id="{F1489124-4DF2-4C08-8547-00EA1A29CCF0}"/>
              </a:ext>
            </a:extLst>
          </p:cNvPr>
          <p:cNvSpPr/>
          <p:nvPr/>
        </p:nvSpPr>
        <p:spPr>
          <a:xfrm flipH="1">
            <a:off x="2324538" y="3208567"/>
            <a:ext cx="760567"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37" name="Arrow: Pentagon 36">
            <a:extLst>
              <a:ext uri="{FF2B5EF4-FFF2-40B4-BE49-F238E27FC236}">
                <a16:creationId xmlns:a16="http://schemas.microsoft.com/office/drawing/2014/main" id="{4516D45B-A059-492A-B1A3-12E2CCA798A3}"/>
              </a:ext>
            </a:extLst>
          </p:cNvPr>
          <p:cNvSpPr/>
          <p:nvPr/>
        </p:nvSpPr>
        <p:spPr>
          <a:xfrm flipH="1">
            <a:off x="2061239" y="4288622"/>
            <a:ext cx="100833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38" name="Arrow: Pentagon 37">
            <a:extLst>
              <a:ext uri="{FF2B5EF4-FFF2-40B4-BE49-F238E27FC236}">
                <a16:creationId xmlns:a16="http://schemas.microsoft.com/office/drawing/2014/main" id="{25D450FF-6D58-4C7D-9486-261B844C1699}"/>
              </a:ext>
            </a:extLst>
          </p:cNvPr>
          <p:cNvSpPr/>
          <p:nvPr/>
        </p:nvSpPr>
        <p:spPr>
          <a:xfrm flipH="1">
            <a:off x="1781578" y="5383319"/>
            <a:ext cx="128799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9" name="Rectangle 38">
            <a:extLst>
              <a:ext uri="{FF2B5EF4-FFF2-40B4-BE49-F238E27FC236}">
                <a16:creationId xmlns:a16="http://schemas.microsoft.com/office/drawing/2014/main" id="{86CB3637-1857-4612-9ED8-AE33581EB869}"/>
              </a:ext>
            </a:extLst>
          </p:cNvPr>
          <p:cNvSpPr/>
          <p:nvPr/>
        </p:nvSpPr>
        <p:spPr>
          <a:xfrm>
            <a:off x="3079558" y="21428"/>
            <a:ext cx="4818833" cy="1315937"/>
          </a:xfrm>
          <a:prstGeom prst="rect">
            <a:avLst/>
          </a:prstGeom>
          <a:noFill/>
        </p:spPr>
        <p:txBody>
          <a:bodyPr wrap="none" lIns="91440" tIns="45720" rIns="91440" bIns="45720" numCol="1">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Ai nhanh, ai đúng!</a:t>
            </a:r>
          </a:p>
        </p:txBody>
      </p:sp>
      <p:pic>
        <p:nvPicPr>
          <p:cNvPr id="40" name="Picture 2" descr="Hình ảnh có liên quan">
            <a:extLst>
              <a:ext uri="{FF2B5EF4-FFF2-40B4-BE49-F238E27FC236}">
                <a16:creationId xmlns:a16="http://schemas.microsoft.com/office/drawing/2014/main" id="{2107B037-45DE-4435-8762-BAC42A9DA9E6}"/>
              </a:ext>
            </a:extLst>
          </p:cNvPr>
          <p:cNvPicPr>
            <a:picLocks noChangeAspect="1" noChangeArrowheads="1" noCrop="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1745" y="-1029441"/>
            <a:ext cx="4818833" cy="3614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7494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100" fill="hold">
                                          <p:stCondLst>
                                            <p:cond delay="0"/>
                                          </p:stCondLst>
                                        </p:cTn>
                                        <p:tgtEl>
                                          <p:spTgt spid="39"/>
                                        </p:tgtEl>
                                        <p:attrNameLst>
                                          <p:attrName>r</p:attrName>
                                        </p:attrNameLst>
                                      </p:cBhvr>
                                    </p:animRot>
                                    <p:animRot by="-240000">
                                      <p:cBhvr>
                                        <p:cTn id="7" dur="200" fill="hold">
                                          <p:stCondLst>
                                            <p:cond delay="200"/>
                                          </p:stCondLst>
                                        </p:cTn>
                                        <p:tgtEl>
                                          <p:spTgt spid="39"/>
                                        </p:tgtEl>
                                        <p:attrNameLst>
                                          <p:attrName>r</p:attrName>
                                        </p:attrNameLst>
                                      </p:cBhvr>
                                    </p:animRot>
                                    <p:animRot by="240000">
                                      <p:cBhvr>
                                        <p:cTn id="8" dur="200" fill="hold">
                                          <p:stCondLst>
                                            <p:cond delay="400"/>
                                          </p:stCondLst>
                                        </p:cTn>
                                        <p:tgtEl>
                                          <p:spTgt spid="39"/>
                                        </p:tgtEl>
                                        <p:attrNameLst>
                                          <p:attrName>r</p:attrName>
                                        </p:attrNameLst>
                                      </p:cBhvr>
                                    </p:animRot>
                                    <p:animRot by="-240000">
                                      <p:cBhvr>
                                        <p:cTn id="9" dur="200" fill="hold">
                                          <p:stCondLst>
                                            <p:cond delay="600"/>
                                          </p:stCondLst>
                                        </p:cTn>
                                        <p:tgtEl>
                                          <p:spTgt spid="39"/>
                                        </p:tgtEl>
                                        <p:attrNameLst>
                                          <p:attrName>r</p:attrName>
                                        </p:attrNameLst>
                                      </p:cBhvr>
                                    </p:animRot>
                                    <p:animRot by="120000">
                                      <p:cBhvr>
                                        <p:cTn id="10" dur="200" fill="hold">
                                          <p:stCondLst>
                                            <p:cond delay="800"/>
                                          </p:stCondLst>
                                        </p:cTn>
                                        <p:tgtEl>
                                          <p:spTgt spid="39"/>
                                        </p:tgtEl>
                                        <p:attrNameLst>
                                          <p:attrName>r</p:attrName>
                                        </p:attrNameLst>
                                      </p:cBhvr>
                                    </p:animRot>
                                  </p:childTnLst>
                                  <p:subTnLst>
                                    <p:audio>
                                      <p:cMediaNode vol="100000">
                                        <p:cTn display="0" masterRel="sameClick">
                                          <p:stCondLst>
                                            <p:cond evt="begin" delay="0">
                                              <p:tn val="5"/>
                                            </p:cond>
                                          </p:stCondLst>
                                          <p:endCondLst>
                                            <p:cond evt="onStopAudio" delay="0">
                                              <p:tgtEl>
                                                <p:sldTgt/>
                                              </p:tgtEl>
                                            </p:cond>
                                          </p:endCondLst>
                                        </p:cTn>
                                        <p:tgtEl>
                                          <p:sndTgt r:embed="rId3" name="Tiếng chào mừng trò chơi.wav"/>
                                        </p:tgtEl>
                                      </p:cMediaNode>
                                    </p:audio>
                                  </p:sub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1500" fill="hold"/>
                                        <p:tgtEl>
                                          <p:spTgt spid="5"/>
                                        </p:tgtEl>
                                        <p:attrNameLst>
                                          <p:attrName>r</p:attrName>
                                        </p:attrNameLst>
                                      </p:cBhvr>
                                    </p:animRo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subTnLst>
                                    <p:audio>
                                      <p:cMediaNode vol="100000">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250"/>
                                        <p:tgtEl>
                                          <p:spTgt spid="8"/>
                                        </p:tgtEl>
                                      </p:cBhvr>
                                    </p:animEffect>
                                  </p:childTnLst>
                                  <p:subTnLst>
                                    <p:audio>
                                      <p:cMediaNode vol="100000">
                                        <p:cTn display="0" masterRel="sameClick">
                                          <p:stCondLst>
                                            <p:cond evt="begin" delay="0">
                                              <p:tn val="25"/>
                                            </p:cond>
                                          </p:stCondLst>
                                          <p:endCondLst>
                                            <p:cond evt="onStopAudio" delay="0">
                                              <p:tgtEl>
                                                <p:sldTgt/>
                                              </p:tgtEl>
                                            </p:cond>
                                          </p:endCondLst>
                                        </p:cTn>
                                        <p:tgtEl>
                                          <p:sndTgt r:embed="rId5" name="Chính xác.wav"/>
                                        </p:tgtEl>
                                      </p:cMediaNode>
                                    </p:audio>
                                  </p:subTnLst>
                                </p:cTn>
                              </p:par>
                            </p:childTnLst>
                          </p:cTn>
                        </p:par>
                        <p:par>
                          <p:cTn id="28" fill="hold">
                            <p:stCondLst>
                              <p:cond delay="1250"/>
                            </p:stCondLst>
                            <p:childTnLst>
                              <p:par>
                                <p:cTn id="29" presetID="22" presetClass="entr" presetSubtype="8" fill="hold" grpId="0"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250"/>
                                        <p:tgtEl>
                                          <p:spTgt spid="9"/>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5" name="Chính xác.wav"/>
                                        </p:tgtEl>
                                      </p:cMediaNode>
                                    </p:audio>
                                  </p:subTnLst>
                                </p:cTn>
                              </p:par>
                            </p:childTnLst>
                          </p:cTn>
                        </p:par>
                        <p:par>
                          <p:cTn id="32" fill="hold">
                            <p:stCondLst>
                              <p:cond delay="3000"/>
                            </p:stCondLst>
                            <p:childTnLst>
                              <p:par>
                                <p:cTn id="33" presetID="22" presetClass="entr" presetSubtype="8" fill="hold" grpId="0" nodeType="after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250"/>
                                        <p:tgtEl>
                                          <p:spTgt spid="10"/>
                                        </p:tgtEl>
                                      </p:cBhvr>
                                    </p:animEffect>
                                  </p:childTnLst>
                                  <p:subTnLst>
                                    <p:audio>
                                      <p:cMediaNode vol="100000">
                                        <p:cTn display="0" masterRel="sameClick">
                                          <p:stCondLst>
                                            <p:cond evt="begin" delay="0">
                                              <p:tn val="33"/>
                                            </p:cond>
                                          </p:stCondLst>
                                          <p:endCondLst>
                                            <p:cond evt="onStopAudio" delay="0">
                                              <p:tgtEl>
                                                <p:sldTgt/>
                                              </p:tgtEl>
                                            </p:cond>
                                          </p:endCondLst>
                                        </p:cTn>
                                        <p:tgtEl>
                                          <p:sndTgt r:embed="rId5" name="Chính xác.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xit" presetSubtype="0" fill="hold" grpId="0" nodeType="clickEffect">
                                  <p:stCondLst>
                                    <p:cond delay="0"/>
                                  </p:stCondLst>
                                  <p:childTnLst>
                                    <p:animEffect transition="out" filter="fade">
                                      <p:cBhvr>
                                        <p:cTn id="39" dur="1000"/>
                                        <p:tgtEl>
                                          <p:spTgt spid="20"/>
                                        </p:tgtEl>
                                      </p:cBhvr>
                                    </p:animEffect>
                                    <p:anim calcmode="lin" valueType="num">
                                      <p:cBhvr>
                                        <p:cTn id="40" dur="1000"/>
                                        <p:tgtEl>
                                          <p:spTgt spid="20"/>
                                        </p:tgtEl>
                                        <p:attrNameLst>
                                          <p:attrName>ppt_x</p:attrName>
                                        </p:attrNameLst>
                                      </p:cBhvr>
                                      <p:tavLst>
                                        <p:tav tm="0">
                                          <p:val>
                                            <p:strVal val="ppt_x"/>
                                          </p:val>
                                        </p:tav>
                                        <p:tav tm="100000">
                                          <p:val>
                                            <p:strVal val="ppt_x"/>
                                          </p:val>
                                        </p:tav>
                                      </p:tavLst>
                                    </p:anim>
                                    <p:anim calcmode="lin" valueType="num">
                                      <p:cBhvr>
                                        <p:cTn id="41" dur="1000"/>
                                        <p:tgtEl>
                                          <p:spTgt spid="20"/>
                                        </p:tgtEl>
                                        <p:attrNameLst>
                                          <p:attrName>ppt_y</p:attrName>
                                        </p:attrNameLst>
                                      </p:cBhvr>
                                      <p:tavLst>
                                        <p:tav tm="0">
                                          <p:val>
                                            <p:strVal val="ppt_y"/>
                                          </p:val>
                                        </p:tav>
                                        <p:tav tm="100000">
                                          <p:val>
                                            <p:strVal val="ppt_y-.1"/>
                                          </p:val>
                                        </p:tav>
                                      </p:tavLst>
                                    </p:anim>
                                    <p:set>
                                      <p:cBhvr>
                                        <p:cTn id="42"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6" name="click.wav"/>
                                        </p:tgtEl>
                                      </p:cMediaNode>
                                    </p:audio>
                                  </p:subTnLst>
                                </p:cTn>
                              </p:par>
                            </p:childTnLst>
                          </p:cTn>
                        </p:par>
                        <p:par>
                          <p:cTn id="43" fill="hold">
                            <p:stCondLst>
                              <p:cond delay="1000"/>
                            </p:stCondLst>
                            <p:childTnLst>
                              <p:par>
                                <p:cTn id="44" presetID="47" presetClass="exit" presetSubtype="0" fill="hold" grpId="0" nodeType="afterEffect">
                                  <p:stCondLst>
                                    <p:cond delay="250"/>
                                  </p:stCondLst>
                                  <p:childTnLst>
                                    <p:animEffect transition="out" filter="fade">
                                      <p:cBhvr>
                                        <p:cTn id="45" dur="1000"/>
                                        <p:tgtEl>
                                          <p:spTgt spid="19"/>
                                        </p:tgtEl>
                                      </p:cBhvr>
                                    </p:animEffect>
                                    <p:anim calcmode="lin" valueType="num">
                                      <p:cBhvr>
                                        <p:cTn id="46" dur="1000"/>
                                        <p:tgtEl>
                                          <p:spTgt spid="19"/>
                                        </p:tgtEl>
                                        <p:attrNameLst>
                                          <p:attrName>ppt_x</p:attrName>
                                        </p:attrNameLst>
                                      </p:cBhvr>
                                      <p:tavLst>
                                        <p:tav tm="0">
                                          <p:val>
                                            <p:strVal val="ppt_x"/>
                                          </p:val>
                                        </p:tav>
                                        <p:tav tm="100000">
                                          <p:val>
                                            <p:strVal val="ppt_x"/>
                                          </p:val>
                                        </p:tav>
                                      </p:tavLst>
                                    </p:anim>
                                    <p:anim calcmode="lin" valueType="num">
                                      <p:cBhvr>
                                        <p:cTn id="47" dur="1000"/>
                                        <p:tgtEl>
                                          <p:spTgt spid="19"/>
                                        </p:tgtEl>
                                        <p:attrNameLst>
                                          <p:attrName>ppt_y</p:attrName>
                                        </p:attrNameLst>
                                      </p:cBhvr>
                                      <p:tavLst>
                                        <p:tav tm="0">
                                          <p:val>
                                            <p:strVal val="ppt_y"/>
                                          </p:val>
                                        </p:tav>
                                        <p:tav tm="100000">
                                          <p:val>
                                            <p:strVal val="ppt_y-.1"/>
                                          </p:val>
                                        </p:tav>
                                      </p:tavLst>
                                    </p:anim>
                                    <p:set>
                                      <p:cBhvr>
                                        <p:cTn id="48"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6" name="click.wav"/>
                                        </p:tgtEl>
                                      </p:cMediaNode>
                                    </p:audio>
                                  </p:subTnLst>
                                </p:cTn>
                              </p:par>
                            </p:childTnLst>
                          </p:cTn>
                        </p:par>
                        <p:par>
                          <p:cTn id="49" fill="hold">
                            <p:stCondLst>
                              <p:cond delay="2250"/>
                            </p:stCondLst>
                            <p:childTnLst>
                              <p:par>
                                <p:cTn id="50" presetID="47" presetClass="exit" presetSubtype="0" fill="hold" grpId="0" nodeType="afterEffect">
                                  <p:stCondLst>
                                    <p:cond delay="250"/>
                                  </p:stCondLst>
                                  <p:childTnLst>
                                    <p:animEffect transition="out" filter="fade">
                                      <p:cBhvr>
                                        <p:cTn id="51" dur="1000"/>
                                        <p:tgtEl>
                                          <p:spTgt spid="18"/>
                                        </p:tgtEl>
                                      </p:cBhvr>
                                    </p:animEffect>
                                    <p:anim calcmode="lin" valueType="num">
                                      <p:cBhvr>
                                        <p:cTn id="52" dur="1000"/>
                                        <p:tgtEl>
                                          <p:spTgt spid="18"/>
                                        </p:tgtEl>
                                        <p:attrNameLst>
                                          <p:attrName>ppt_x</p:attrName>
                                        </p:attrNameLst>
                                      </p:cBhvr>
                                      <p:tavLst>
                                        <p:tav tm="0">
                                          <p:val>
                                            <p:strVal val="ppt_x"/>
                                          </p:val>
                                        </p:tav>
                                        <p:tav tm="100000">
                                          <p:val>
                                            <p:strVal val="ppt_x"/>
                                          </p:val>
                                        </p:tav>
                                      </p:tavLst>
                                    </p:anim>
                                    <p:anim calcmode="lin" valueType="num">
                                      <p:cBhvr>
                                        <p:cTn id="53" dur="1000"/>
                                        <p:tgtEl>
                                          <p:spTgt spid="18"/>
                                        </p:tgtEl>
                                        <p:attrNameLst>
                                          <p:attrName>ppt_y</p:attrName>
                                        </p:attrNameLst>
                                      </p:cBhvr>
                                      <p:tavLst>
                                        <p:tav tm="0">
                                          <p:val>
                                            <p:strVal val="ppt_y"/>
                                          </p:val>
                                        </p:tav>
                                        <p:tav tm="100000">
                                          <p:val>
                                            <p:strVal val="ppt_y-.1"/>
                                          </p:val>
                                        </p:tav>
                                      </p:tavLst>
                                    </p:anim>
                                    <p:set>
                                      <p:cBhvr>
                                        <p:cTn id="54"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6" name="click.wav"/>
                                        </p:tgtEl>
                                      </p:cMediaNode>
                                    </p:audio>
                                  </p:subTnLst>
                                </p:cTn>
                              </p:par>
                            </p:childTnLst>
                          </p:cTn>
                        </p:par>
                        <p:par>
                          <p:cTn id="55" fill="hold">
                            <p:stCondLst>
                              <p:cond delay="3500"/>
                            </p:stCondLst>
                            <p:childTnLst>
                              <p:par>
                                <p:cTn id="56" presetID="32" presetClass="emph" presetSubtype="0" repeatCount="indefinite" fill="hold" nodeType="afterEffect">
                                  <p:stCondLst>
                                    <p:cond delay="0"/>
                                  </p:stCondLst>
                                  <p:childTnLst>
                                    <p:animRot by="120000">
                                      <p:cBhvr>
                                        <p:cTn id="57" dur="50" fill="hold">
                                          <p:stCondLst>
                                            <p:cond delay="0"/>
                                          </p:stCondLst>
                                        </p:cTn>
                                        <p:tgtEl>
                                          <p:spTgt spid="16"/>
                                        </p:tgtEl>
                                        <p:attrNameLst>
                                          <p:attrName>r</p:attrName>
                                        </p:attrNameLst>
                                      </p:cBhvr>
                                    </p:animRot>
                                    <p:animRot by="-240000">
                                      <p:cBhvr>
                                        <p:cTn id="58" dur="100" fill="hold">
                                          <p:stCondLst>
                                            <p:cond delay="100"/>
                                          </p:stCondLst>
                                        </p:cTn>
                                        <p:tgtEl>
                                          <p:spTgt spid="16"/>
                                        </p:tgtEl>
                                        <p:attrNameLst>
                                          <p:attrName>r</p:attrName>
                                        </p:attrNameLst>
                                      </p:cBhvr>
                                    </p:animRot>
                                    <p:animRot by="240000">
                                      <p:cBhvr>
                                        <p:cTn id="59" dur="100" fill="hold">
                                          <p:stCondLst>
                                            <p:cond delay="200"/>
                                          </p:stCondLst>
                                        </p:cTn>
                                        <p:tgtEl>
                                          <p:spTgt spid="16"/>
                                        </p:tgtEl>
                                        <p:attrNameLst>
                                          <p:attrName>r</p:attrName>
                                        </p:attrNameLst>
                                      </p:cBhvr>
                                    </p:animRot>
                                    <p:animRot by="-240000">
                                      <p:cBhvr>
                                        <p:cTn id="60" dur="100" fill="hold">
                                          <p:stCondLst>
                                            <p:cond delay="300"/>
                                          </p:stCondLst>
                                        </p:cTn>
                                        <p:tgtEl>
                                          <p:spTgt spid="16"/>
                                        </p:tgtEl>
                                        <p:attrNameLst>
                                          <p:attrName>r</p:attrName>
                                        </p:attrNameLst>
                                      </p:cBhvr>
                                    </p:animRot>
                                    <p:animRot by="120000">
                                      <p:cBhvr>
                                        <p:cTn id="61" dur="100" fill="hold">
                                          <p:stCondLst>
                                            <p:cond delay="400"/>
                                          </p:stCondLst>
                                        </p:cTn>
                                        <p:tgtEl>
                                          <p:spTgt spid="16"/>
                                        </p:tgtEl>
                                        <p:attrNameLst>
                                          <p:attrName>r</p:attrName>
                                        </p:attrNameLst>
                                      </p:cBhvr>
                                    </p:animRot>
                                  </p:childTnLst>
                                  <p:subTnLst>
                                    <p:audio>
                                      <p:cMediaNode vol="100000">
                                        <p:cTn display="0" masterRel="sameClick">
                                          <p:stCondLst>
                                            <p:cond evt="begin" delay="0">
                                              <p:tn val="56"/>
                                            </p:cond>
                                          </p:stCondLst>
                                          <p:endCondLst>
                                            <p:cond evt="onStopAudio" delay="0">
                                              <p:tgtEl>
                                                <p:sldTgt/>
                                              </p:tgtEl>
                                            </p:cond>
                                          </p:endCondLst>
                                        </p:cTn>
                                        <p:tgtEl>
                                          <p:sndTgt r:embed="rId7" name="Đang Cập Nhật – Reng Reng (online-audio-converter.com).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32" presetClass="emph" presetSubtype="0" repeatCount="indefinite" fill="hold" grpId="1" nodeType="withEffect">
                                  <p:stCondLst>
                                    <p:cond delay="0"/>
                                  </p:stCondLst>
                                  <p:childTnLst>
                                    <p:animRot by="120000">
                                      <p:cBhvr>
                                        <p:cTn id="68" dur="100" fill="hold">
                                          <p:stCondLst>
                                            <p:cond delay="0"/>
                                          </p:stCondLst>
                                        </p:cTn>
                                        <p:tgtEl>
                                          <p:spTgt spid="33"/>
                                        </p:tgtEl>
                                        <p:attrNameLst>
                                          <p:attrName>r</p:attrName>
                                        </p:attrNameLst>
                                      </p:cBhvr>
                                    </p:animRot>
                                    <p:animRot by="-240000">
                                      <p:cBhvr>
                                        <p:cTn id="69" dur="200" fill="hold">
                                          <p:stCondLst>
                                            <p:cond delay="200"/>
                                          </p:stCondLst>
                                        </p:cTn>
                                        <p:tgtEl>
                                          <p:spTgt spid="33"/>
                                        </p:tgtEl>
                                        <p:attrNameLst>
                                          <p:attrName>r</p:attrName>
                                        </p:attrNameLst>
                                      </p:cBhvr>
                                    </p:animRot>
                                    <p:animRot by="240000">
                                      <p:cBhvr>
                                        <p:cTn id="70" dur="200" fill="hold">
                                          <p:stCondLst>
                                            <p:cond delay="400"/>
                                          </p:stCondLst>
                                        </p:cTn>
                                        <p:tgtEl>
                                          <p:spTgt spid="33"/>
                                        </p:tgtEl>
                                        <p:attrNameLst>
                                          <p:attrName>r</p:attrName>
                                        </p:attrNameLst>
                                      </p:cBhvr>
                                    </p:animRot>
                                    <p:animRot by="-240000">
                                      <p:cBhvr>
                                        <p:cTn id="71" dur="200" fill="hold">
                                          <p:stCondLst>
                                            <p:cond delay="600"/>
                                          </p:stCondLst>
                                        </p:cTn>
                                        <p:tgtEl>
                                          <p:spTgt spid="33"/>
                                        </p:tgtEl>
                                        <p:attrNameLst>
                                          <p:attrName>r</p:attrName>
                                        </p:attrNameLst>
                                      </p:cBhvr>
                                    </p:animRot>
                                    <p:animRot by="120000">
                                      <p:cBhvr>
                                        <p:cTn id="72" dur="200" fill="hold">
                                          <p:stCondLst>
                                            <p:cond delay="800"/>
                                          </p:stCondLst>
                                        </p:cTn>
                                        <p:tgtEl>
                                          <p:spTgt spid="33"/>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7" presetClass="emph" presetSubtype="0" repeatCount="indefinite" fill="remove" grpId="1" nodeType="clickEffect">
                                  <p:stCondLst>
                                    <p:cond delay="0"/>
                                  </p:stCondLst>
                                  <p:childTnLst>
                                    <p:animClr clrSpc="rgb" dir="cw">
                                      <p:cBhvr override="childStyle">
                                        <p:cTn id="76" dur="250" autoRev="1" fill="remove"/>
                                        <p:tgtEl>
                                          <p:spTgt spid="9"/>
                                        </p:tgtEl>
                                        <p:attrNameLst>
                                          <p:attrName>style.color</p:attrName>
                                        </p:attrNameLst>
                                      </p:cBhvr>
                                      <p:to>
                                        <a:srgbClr val="FFFFFF"/>
                                      </p:to>
                                    </p:animClr>
                                    <p:animClr clrSpc="rgb" dir="cw">
                                      <p:cBhvr>
                                        <p:cTn id="77" dur="250" autoRev="1" fill="remove"/>
                                        <p:tgtEl>
                                          <p:spTgt spid="9"/>
                                        </p:tgtEl>
                                        <p:attrNameLst>
                                          <p:attrName>fillcolor</p:attrName>
                                        </p:attrNameLst>
                                      </p:cBhvr>
                                      <p:to>
                                        <a:srgbClr val="FFFFFF"/>
                                      </p:to>
                                    </p:animClr>
                                    <p:set>
                                      <p:cBhvr>
                                        <p:cTn id="78" dur="250" autoRev="1" fill="remove"/>
                                        <p:tgtEl>
                                          <p:spTgt spid="9"/>
                                        </p:tgtEl>
                                        <p:attrNameLst>
                                          <p:attrName>fill.type</p:attrName>
                                        </p:attrNameLst>
                                      </p:cBhvr>
                                      <p:to>
                                        <p:strVal val="solid"/>
                                      </p:to>
                                    </p:set>
                                    <p:set>
                                      <p:cBhvr>
                                        <p:cTn id="79" dur="250" autoRev="1" fill="remove"/>
                                        <p:tgtEl>
                                          <p:spTgt spid="9"/>
                                        </p:tgtEl>
                                        <p:attrNameLst>
                                          <p:attrName>fill.on</p:attrName>
                                        </p:attrNameLst>
                                      </p:cBhvr>
                                      <p:to>
                                        <p:strVal val="true"/>
                                      </p:to>
                                    </p:set>
                                  </p:childTnLst>
                                  <p:subTnLst>
                                    <p:audio>
                                      <p:cMediaNode vol="100000">
                                        <p:cTn display="0" masterRel="sameClick">
                                          <p:stCondLst>
                                            <p:cond evt="begin" delay="0">
                                              <p:tn val="75"/>
                                            </p:cond>
                                          </p:stCondLst>
                                          <p:endCondLst>
                                            <p:cond evt="onStopAudio" delay="0">
                                              <p:tgtEl>
                                                <p:sldTgt/>
                                              </p:tgtEl>
                                            </p:cond>
                                          </p:endCondLst>
                                        </p:cTn>
                                        <p:tgtEl>
                                          <p:sndTgt r:embed="rId8" name="Tiếng trả lời đúng và vỗ tay (online-audio-converter.com).wav"/>
                                        </p:tgtEl>
                                      </p:cMediaNode>
                                    </p:audio>
                                  </p:subTnLst>
                                </p:cTn>
                              </p:par>
                              <p:par>
                                <p:cTn id="80" presetID="27" presetClass="emph" presetSubtype="0" repeatCount="indefinite" fill="remove" grpId="0" nodeType="withEffect">
                                  <p:stCondLst>
                                    <p:cond delay="0"/>
                                  </p:stCondLst>
                                  <p:childTnLst>
                                    <p:animClr clrSpc="rgb" dir="cw">
                                      <p:cBhvr override="childStyle">
                                        <p:cTn id="81" dur="250" autoRev="1" fill="remove"/>
                                        <p:tgtEl>
                                          <p:spTgt spid="37"/>
                                        </p:tgtEl>
                                        <p:attrNameLst>
                                          <p:attrName>style.color</p:attrName>
                                        </p:attrNameLst>
                                      </p:cBhvr>
                                      <p:to>
                                        <a:srgbClr val="FFFFFF"/>
                                      </p:to>
                                    </p:animClr>
                                    <p:animClr clrSpc="rgb" dir="cw">
                                      <p:cBhvr>
                                        <p:cTn id="82" dur="250" autoRev="1" fill="remove"/>
                                        <p:tgtEl>
                                          <p:spTgt spid="37"/>
                                        </p:tgtEl>
                                        <p:attrNameLst>
                                          <p:attrName>fillcolor</p:attrName>
                                        </p:attrNameLst>
                                      </p:cBhvr>
                                      <p:to>
                                        <a:srgbClr val="FFFFFF"/>
                                      </p:to>
                                    </p:animClr>
                                    <p:set>
                                      <p:cBhvr>
                                        <p:cTn id="83" dur="250" autoRev="1" fill="remove"/>
                                        <p:tgtEl>
                                          <p:spTgt spid="37"/>
                                        </p:tgtEl>
                                        <p:attrNameLst>
                                          <p:attrName>fill.type</p:attrName>
                                        </p:attrNameLst>
                                      </p:cBhvr>
                                      <p:to>
                                        <p:strVal val="solid"/>
                                      </p:to>
                                    </p:set>
                                    <p:set>
                                      <p:cBhvr>
                                        <p:cTn id="84" dur="250" autoRev="1" fill="remove"/>
                                        <p:tgtEl>
                                          <p:spTgt spid="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8" grpId="0" animBg="1"/>
      <p:bldP spid="9" grpId="0" animBg="1"/>
      <p:bldP spid="9" grpId="1" animBg="1"/>
      <p:bldP spid="10" grpId="0" animBg="1"/>
      <p:bldP spid="18" grpId="0" animBg="1"/>
      <p:bldP spid="19" grpId="0" animBg="1"/>
      <p:bldP spid="20" grpId="0" animBg="1"/>
      <p:bldP spid="33" grpId="0"/>
      <p:bldP spid="33" grpId="1"/>
      <p:bldP spid="37" grpId="0" animBg="1"/>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agonal Stripe 33">
            <a:extLst>
              <a:ext uri="{FF2B5EF4-FFF2-40B4-BE49-F238E27FC236}">
                <a16:creationId xmlns:a16="http://schemas.microsoft.com/office/drawing/2014/main" id="{FCDECC2D-8A8E-4FC4-A2D1-6AC9E7E9FBDB}"/>
              </a:ext>
            </a:extLst>
          </p:cNvPr>
          <p:cNvSpPr/>
          <p:nvPr/>
        </p:nvSpPr>
        <p:spPr>
          <a:xfrm>
            <a:off x="1506621" y="2356833"/>
            <a:ext cx="1145087" cy="4539803"/>
          </a:xfrm>
          <a:prstGeom prst="diagStripe">
            <a:avLst>
              <a:gd name="adj" fmla="val 56516"/>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F271DB2-7F1C-4F23-9D04-F6BF8CB4C5E1}"/>
              </a:ext>
            </a:extLst>
          </p:cNvPr>
          <p:cNvSpPr/>
          <p:nvPr/>
        </p:nvSpPr>
        <p:spPr>
          <a:xfrm>
            <a:off x="2883589" y="1861526"/>
            <a:ext cx="391939" cy="315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Block Arc 4">
            <a:extLst>
              <a:ext uri="{FF2B5EF4-FFF2-40B4-BE49-F238E27FC236}">
                <a16:creationId xmlns:a16="http://schemas.microsoft.com/office/drawing/2014/main" id="{5EF0771A-5B8A-4AF0-97F5-DFE020E9379D}"/>
              </a:ext>
            </a:extLst>
          </p:cNvPr>
          <p:cNvSpPr/>
          <p:nvPr/>
        </p:nvSpPr>
        <p:spPr>
          <a:xfrm rot="19028324">
            <a:off x="1628397" y="1186947"/>
            <a:ext cx="1655649" cy="1676267"/>
          </a:xfrm>
          <a:prstGeom prst="blockArc">
            <a:avLst>
              <a:gd name="adj1" fmla="val 4966189"/>
              <a:gd name="adj2" fmla="val 348223"/>
              <a:gd name="adj3" fmla="val 302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20CD0A9-E006-47DD-B287-DA047D04E3B1}"/>
              </a:ext>
            </a:extLst>
          </p:cNvPr>
          <p:cNvSpPr/>
          <p:nvPr/>
        </p:nvSpPr>
        <p:spPr>
          <a:xfrm>
            <a:off x="1952050" y="1517085"/>
            <a:ext cx="1008341" cy="1020899"/>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6" name="Rectangle 5">
            <a:extLst>
              <a:ext uri="{FF2B5EF4-FFF2-40B4-BE49-F238E27FC236}">
                <a16:creationId xmlns:a16="http://schemas.microsoft.com/office/drawing/2014/main" id="{62BC1057-2216-4DEB-BA41-731473B84606}"/>
              </a:ext>
            </a:extLst>
          </p:cNvPr>
          <p:cNvSpPr/>
          <p:nvPr/>
        </p:nvSpPr>
        <p:spPr>
          <a:xfrm>
            <a:off x="3425059" y="1435106"/>
            <a:ext cx="7041228" cy="11807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Trước đây, trang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phục phổ biến của người dân đồng bằng Nam Bộ là:</a:t>
            </a:r>
          </a:p>
        </p:txBody>
      </p:sp>
      <p:sp>
        <p:nvSpPr>
          <p:cNvPr id="8" name="Rectangle: Single Corner Rounded 7">
            <a:extLst>
              <a:ext uri="{FF2B5EF4-FFF2-40B4-BE49-F238E27FC236}">
                <a16:creationId xmlns:a16="http://schemas.microsoft.com/office/drawing/2014/main" id="{66D66599-5AE4-42AD-A10A-5FABBF97EC84}"/>
              </a:ext>
            </a:extLst>
          </p:cNvPr>
          <p:cNvSpPr/>
          <p:nvPr/>
        </p:nvSpPr>
        <p:spPr>
          <a:xfrm>
            <a:off x="3275525" y="3202542"/>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Áo bà ba, khăn rằn</a:t>
            </a:r>
          </a:p>
        </p:txBody>
      </p:sp>
      <p:sp>
        <p:nvSpPr>
          <p:cNvPr id="9" name="Rectangle: Single Corner Rounded 8">
            <a:extLst>
              <a:ext uri="{FF2B5EF4-FFF2-40B4-BE49-F238E27FC236}">
                <a16:creationId xmlns:a16="http://schemas.microsoft.com/office/drawing/2014/main" id="{E5FAE980-9DA9-44D5-9EC6-DDE5EE39B84F}"/>
              </a:ext>
            </a:extLst>
          </p:cNvPr>
          <p:cNvSpPr/>
          <p:nvPr/>
        </p:nvSpPr>
        <p:spPr>
          <a:xfrm>
            <a:off x="3275525" y="4288093"/>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Áo tứ thân, khăn đỏ</a:t>
            </a:r>
          </a:p>
        </p:txBody>
      </p:sp>
      <p:sp>
        <p:nvSpPr>
          <p:cNvPr id="10" name="Rectangle: Single Corner Rounded 9">
            <a:extLst>
              <a:ext uri="{FF2B5EF4-FFF2-40B4-BE49-F238E27FC236}">
                <a16:creationId xmlns:a16="http://schemas.microsoft.com/office/drawing/2014/main" id="{78D783FF-F32F-4796-8248-B6E7E5001FC2}"/>
              </a:ext>
            </a:extLst>
          </p:cNvPr>
          <p:cNvSpPr/>
          <p:nvPr/>
        </p:nvSpPr>
        <p:spPr>
          <a:xfrm>
            <a:off x="3275525" y="5383319"/>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Áo thun, khăn vàng</a:t>
            </a:r>
          </a:p>
        </p:txBody>
      </p:sp>
      <p:sp>
        <p:nvSpPr>
          <p:cNvPr id="13" name="Half Frame 12">
            <a:extLst>
              <a:ext uri="{FF2B5EF4-FFF2-40B4-BE49-F238E27FC236}">
                <a16:creationId xmlns:a16="http://schemas.microsoft.com/office/drawing/2014/main" id="{89D2AFEE-124F-4FB1-BB0D-4184D81B3E3E}"/>
              </a:ext>
            </a:extLst>
          </p:cNvPr>
          <p:cNvSpPr/>
          <p:nvPr/>
        </p:nvSpPr>
        <p:spPr>
          <a:xfrm rot="5400000" flipH="1">
            <a:off x="5543038" y="3020925"/>
            <a:ext cx="1080167" cy="6645499"/>
          </a:xfrm>
          <a:prstGeom prst="halfFrame">
            <a:avLst>
              <a:gd name="adj1" fmla="val 37001"/>
              <a:gd name="adj2" fmla="val 30791"/>
            </a:avLst>
          </a:prstGeom>
          <a:solidFill>
            <a:srgbClr val="D71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816265C-B812-44BA-B723-106A3938415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376640" y="3245759"/>
            <a:ext cx="3429000" cy="3429000"/>
          </a:xfrm>
          <a:prstGeom prst="rect">
            <a:avLst/>
          </a:prstGeom>
        </p:spPr>
      </p:pic>
      <p:sp>
        <p:nvSpPr>
          <p:cNvPr id="17" name="0">
            <a:extLst>
              <a:ext uri="{FF2B5EF4-FFF2-40B4-BE49-F238E27FC236}">
                <a16:creationId xmlns:a16="http://schemas.microsoft.com/office/drawing/2014/main" id="{257B13A1-7870-403A-B0F1-A357FA8FA966}"/>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8" name="1">
            <a:extLst>
              <a:ext uri="{FF2B5EF4-FFF2-40B4-BE49-F238E27FC236}">
                <a16:creationId xmlns:a16="http://schemas.microsoft.com/office/drawing/2014/main" id="{32488E2C-C5F7-48FA-9A65-C6224A510A6E}"/>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9" name="2">
            <a:extLst>
              <a:ext uri="{FF2B5EF4-FFF2-40B4-BE49-F238E27FC236}">
                <a16:creationId xmlns:a16="http://schemas.microsoft.com/office/drawing/2014/main" id="{DD84D990-E89B-4DCC-8F02-B5123204575F}"/>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20" name="3">
            <a:extLst>
              <a:ext uri="{FF2B5EF4-FFF2-40B4-BE49-F238E27FC236}">
                <a16:creationId xmlns:a16="http://schemas.microsoft.com/office/drawing/2014/main" id="{D3FB42BC-2C0E-4774-9B9F-080F00109CCB}"/>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33" name="Rectangle 32">
            <a:extLst>
              <a:ext uri="{FF2B5EF4-FFF2-40B4-BE49-F238E27FC236}">
                <a16:creationId xmlns:a16="http://schemas.microsoft.com/office/drawing/2014/main" id="{9794D038-701C-4F5B-9000-C1CA5A43C888}"/>
              </a:ext>
            </a:extLst>
          </p:cNvPr>
          <p:cNvSpPr/>
          <p:nvPr/>
        </p:nvSpPr>
        <p:spPr>
          <a:xfrm>
            <a:off x="7532471" y="2909313"/>
            <a:ext cx="2933816" cy="923331"/>
          </a:xfrm>
          <a:prstGeom prst="rect">
            <a:avLst/>
          </a:prstGeom>
          <a:noFill/>
        </p:spPr>
        <p:txBody>
          <a:bodyPr wrap="none" lIns="91440" tIns="45720" rIns="91440" bIns="45720" numCol="1">
            <a:prstTxWarp prst="textCascadeUp">
              <a:avLst>
                <a:gd name="adj" fmla="val 6118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Hết giờ!</a:t>
            </a:r>
          </a:p>
        </p:txBody>
      </p:sp>
      <p:sp>
        <p:nvSpPr>
          <p:cNvPr id="35" name="Arrow: Pentagon 34">
            <a:extLst>
              <a:ext uri="{FF2B5EF4-FFF2-40B4-BE49-F238E27FC236}">
                <a16:creationId xmlns:a16="http://schemas.microsoft.com/office/drawing/2014/main" id="{F1489124-4DF2-4C08-8547-00EA1A29CCF0}"/>
              </a:ext>
            </a:extLst>
          </p:cNvPr>
          <p:cNvSpPr/>
          <p:nvPr/>
        </p:nvSpPr>
        <p:spPr>
          <a:xfrm flipH="1">
            <a:off x="2324538" y="3208567"/>
            <a:ext cx="760567"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37" name="Arrow: Pentagon 36">
            <a:extLst>
              <a:ext uri="{FF2B5EF4-FFF2-40B4-BE49-F238E27FC236}">
                <a16:creationId xmlns:a16="http://schemas.microsoft.com/office/drawing/2014/main" id="{4516D45B-A059-492A-B1A3-12E2CCA798A3}"/>
              </a:ext>
            </a:extLst>
          </p:cNvPr>
          <p:cNvSpPr/>
          <p:nvPr/>
        </p:nvSpPr>
        <p:spPr>
          <a:xfrm flipH="1">
            <a:off x="2061239" y="4288622"/>
            <a:ext cx="100833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38" name="Arrow: Pentagon 37">
            <a:extLst>
              <a:ext uri="{FF2B5EF4-FFF2-40B4-BE49-F238E27FC236}">
                <a16:creationId xmlns:a16="http://schemas.microsoft.com/office/drawing/2014/main" id="{25D450FF-6D58-4C7D-9486-261B844C1699}"/>
              </a:ext>
            </a:extLst>
          </p:cNvPr>
          <p:cNvSpPr/>
          <p:nvPr/>
        </p:nvSpPr>
        <p:spPr>
          <a:xfrm flipH="1">
            <a:off x="1781578" y="5383319"/>
            <a:ext cx="128799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9" name="Rectangle 38">
            <a:extLst>
              <a:ext uri="{FF2B5EF4-FFF2-40B4-BE49-F238E27FC236}">
                <a16:creationId xmlns:a16="http://schemas.microsoft.com/office/drawing/2014/main" id="{5D40B26D-FAE2-4893-8DD7-AD45BE2AF452}"/>
              </a:ext>
            </a:extLst>
          </p:cNvPr>
          <p:cNvSpPr/>
          <p:nvPr/>
        </p:nvSpPr>
        <p:spPr>
          <a:xfrm>
            <a:off x="3079558" y="21428"/>
            <a:ext cx="4818833" cy="1315937"/>
          </a:xfrm>
          <a:prstGeom prst="rect">
            <a:avLst/>
          </a:prstGeom>
          <a:noFill/>
        </p:spPr>
        <p:txBody>
          <a:bodyPr wrap="none" lIns="91440" tIns="45720" rIns="91440" bIns="45720" numCol="1">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Ai </a:t>
            </a:r>
            <a:r>
              <a:rPr kumimoji="0" lang="en-US" sz="5400" b="1" i="0" u="none" strike="noStrike" kern="1200" cap="none" spc="0" normalizeH="0" baseline="0" noProof="0" dirty="0" err="1">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nhanh</a:t>
            </a: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 ai </a:t>
            </a:r>
            <a:r>
              <a:rPr kumimoji="0" lang="en-US" sz="5400" b="1" i="0" u="none" strike="noStrike" kern="1200" cap="none" spc="0" normalizeH="0" baseline="0" noProof="0" dirty="0" err="1">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40" name="Picture 2" descr="Hình ảnh có liên quan">
            <a:extLst>
              <a:ext uri="{FF2B5EF4-FFF2-40B4-BE49-F238E27FC236}">
                <a16:creationId xmlns:a16="http://schemas.microsoft.com/office/drawing/2014/main" id="{E0C71AD1-829F-450D-8E1D-9ADAB09DA183}"/>
              </a:ext>
            </a:extLst>
          </p:cNvPr>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1745" y="-1029441"/>
            <a:ext cx="4818833" cy="3614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5143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100" fill="hold">
                                          <p:stCondLst>
                                            <p:cond delay="0"/>
                                          </p:stCondLst>
                                        </p:cTn>
                                        <p:tgtEl>
                                          <p:spTgt spid="39"/>
                                        </p:tgtEl>
                                        <p:attrNameLst>
                                          <p:attrName>r</p:attrName>
                                        </p:attrNameLst>
                                      </p:cBhvr>
                                    </p:animRot>
                                    <p:animRot by="-240000">
                                      <p:cBhvr>
                                        <p:cTn id="7" dur="200" fill="hold">
                                          <p:stCondLst>
                                            <p:cond delay="200"/>
                                          </p:stCondLst>
                                        </p:cTn>
                                        <p:tgtEl>
                                          <p:spTgt spid="39"/>
                                        </p:tgtEl>
                                        <p:attrNameLst>
                                          <p:attrName>r</p:attrName>
                                        </p:attrNameLst>
                                      </p:cBhvr>
                                    </p:animRot>
                                    <p:animRot by="240000">
                                      <p:cBhvr>
                                        <p:cTn id="8" dur="200" fill="hold">
                                          <p:stCondLst>
                                            <p:cond delay="400"/>
                                          </p:stCondLst>
                                        </p:cTn>
                                        <p:tgtEl>
                                          <p:spTgt spid="39"/>
                                        </p:tgtEl>
                                        <p:attrNameLst>
                                          <p:attrName>r</p:attrName>
                                        </p:attrNameLst>
                                      </p:cBhvr>
                                    </p:animRot>
                                    <p:animRot by="-240000">
                                      <p:cBhvr>
                                        <p:cTn id="9" dur="200" fill="hold">
                                          <p:stCondLst>
                                            <p:cond delay="600"/>
                                          </p:stCondLst>
                                        </p:cTn>
                                        <p:tgtEl>
                                          <p:spTgt spid="39"/>
                                        </p:tgtEl>
                                        <p:attrNameLst>
                                          <p:attrName>r</p:attrName>
                                        </p:attrNameLst>
                                      </p:cBhvr>
                                    </p:animRot>
                                    <p:animRot by="120000">
                                      <p:cBhvr>
                                        <p:cTn id="10" dur="200" fill="hold">
                                          <p:stCondLst>
                                            <p:cond delay="800"/>
                                          </p:stCondLst>
                                        </p:cTn>
                                        <p:tgtEl>
                                          <p:spTgt spid="3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1500" fill="hold"/>
                                        <p:tgtEl>
                                          <p:spTgt spid="5"/>
                                        </p:tgtEl>
                                        <p:attrNameLst>
                                          <p:attrName>r</p:attrName>
                                        </p:attrNameLst>
                                      </p:cBhvr>
                                    </p:animRo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subTnLst>
                                    <p:audio>
                                      <p:cMediaNode vol="100000">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250"/>
                                        <p:tgtEl>
                                          <p:spTgt spid="8"/>
                                        </p:tgtEl>
                                      </p:cBhvr>
                                    </p:animEffect>
                                  </p:childTnLst>
                                  <p:subTnLst>
                                    <p:audio>
                                      <p:cMediaNode vol="100000">
                                        <p:cTn display="0" masterRel="sameClick">
                                          <p:stCondLst>
                                            <p:cond evt="begin" delay="0">
                                              <p:tn val="25"/>
                                            </p:cond>
                                          </p:stCondLst>
                                          <p:endCondLst>
                                            <p:cond evt="onStopAudio" delay="0">
                                              <p:tgtEl>
                                                <p:sldTgt/>
                                              </p:tgtEl>
                                            </p:cond>
                                          </p:endCondLst>
                                        </p:cTn>
                                        <p:tgtEl>
                                          <p:sndTgt r:embed="rId4" name="Chính xác.wav"/>
                                        </p:tgtEl>
                                      </p:cMediaNode>
                                    </p:audio>
                                  </p:subTnLst>
                                </p:cTn>
                              </p:par>
                            </p:childTnLst>
                          </p:cTn>
                        </p:par>
                        <p:par>
                          <p:cTn id="28" fill="hold">
                            <p:stCondLst>
                              <p:cond delay="1250"/>
                            </p:stCondLst>
                            <p:childTnLst>
                              <p:par>
                                <p:cTn id="29" presetID="22" presetClass="entr" presetSubtype="8" fill="hold" grpId="0"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250"/>
                                        <p:tgtEl>
                                          <p:spTgt spid="9"/>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4" name="Chính xác.wav"/>
                                        </p:tgtEl>
                                      </p:cMediaNode>
                                    </p:audio>
                                  </p:subTnLst>
                                </p:cTn>
                              </p:par>
                            </p:childTnLst>
                          </p:cTn>
                        </p:par>
                        <p:par>
                          <p:cTn id="32" fill="hold">
                            <p:stCondLst>
                              <p:cond delay="3000"/>
                            </p:stCondLst>
                            <p:childTnLst>
                              <p:par>
                                <p:cTn id="33" presetID="22" presetClass="entr" presetSubtype="8" fill="hold" grpId="0" nodeType="after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250"/>
                                        <p:tgtEl>
                                          <p:spTgt spid="10"/>
                                        </p:tgtEl>
                                      </p:cBhvr>
                                    </p:animEffect>
                                  </p:childTnLst>
                                  <p:subTnLst>
                                    <p:audio>
                                      <p:cMediaNode vol="100000">
                                        <p:cTn display="0" masterRel="sameClick">
                                          <p:stCondLst>
                                            <p:cond evt="begin" delay="0">
                                              <p:tn val="33"/>
                                            </p:cond>
                                          </p:stCondLst>
                                          <p:endCondLst>
                                            <p:cond evt="onStopAudio" delay="0">
                                              <p:tgtEl>
                                                <p:sldTgt/>
                                              </p:tgtEl>
                                            </p:cond>
                                          </p:endCondLst>
                                        </p:cTn>
                                        <p:tgtEl>
                                          <p:sndTgt r:embed="rId4" name="Chính xác.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xit" presetSubtype="0" fill="hold" grpId="0" nodeType="clickEffect">
                                  <p:stCondLst>
                                    <p:cond delay="0"/>
                                  </p:stCondLst>
                                  <p:childTnLst>
                                    <p:animEffect transition="out" filter="fade">
                                      <p:cBhvr>
                                        <p:cTn id="39" dur="1000"/>
                                        <p:tgtEl>
                                          <p:spTgt spid="20"/>
                                        </p:tgtEl>
                                      </p:cBhvr>
                                    </p:animEffect>
                                    <p:anim calcmode="lin" valueType="num">
                                      <p:cBhvr>
                                        <p:cTn id="40" dur="1000"/>
                                        <p:tgtEl>
                                          <p:spTgt spid="20"/>
                                        </p:tgtEl>
                                        <p:attrNameLst>
                                          <p:attrName>ppt_x</p:attrName>
                                        </p:attrNameLst>
                                      </p:cBhvr>
                                      <p:tavLst>
                                        <p:tav tm="0">
                                          <p:val>
                                            <p:strVal val="ppt_x"/>
                                          </p:val>
                                        </p:tav>
                                        <p:tav tm="100000">
                                          <p:val>
                                            <p:strVal val="ppt_x"/>
                                          </p:val>
                                        </p:tav>
                                      </p:tavLst>
                                    </p:anim>
                                    <p:anim calcmode="lin" valueType="num">
                                      <p:cBhvr>
                                        <p:cTn id="41" dur="1000"/>
                                        <p:tgtEl>
                                          <p:spTgt spid="20"/>
                                        </p:tgtEl>
                                        <p:attrNameLst>
                                          <p:attrName>ppt_y</p:attrName>
                                        </p:attrNameLst>
                                      </p:cBhvr>
                                      <p:tavLst>
                                        <p:tav tm="0">
                                          <p:val>
                                            <p:strVal val="ppt_y"/>
                                          </p:val>
                                        </p:tav>
                                        <p:tav tm="100000">
                                          <p:val>
                                            <p:strVal val="ppt_y-.1"/>
                                          </p:val>
                                        </p:tav>
                                      </p:tavLst>
                                    </p:anim>
                                    <p:set>
                                      <p:cBhvr>
                                        <p:cTn id="42"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5" name="click.wav"/>
                                        </p:tgtEl>
                                      </p:cMediaNode>
                                    </p:audio>
                                  </p:subTnLst>
                                </p:cTn>
                              </p:par>
                            </p:childTnLst>
                          </p:cTn>
                        </p:par>
                        <p:par>
                          <p:cTn id="43" fill="hold">
                            <p:stCondLst>
                              <p:cond delay="1000"/>
                            </p:stCondLst>
                            <p:childTnLst>
                              <p:par>
                                <p:cTn id="44" presetID="47" presetClass="exit" presetSubtype="0" fill="hold" grpId="0" nodeType="afterEffect">
                                  <p:stCondLst>
                                    <p:cond delay="250"/>
                                  </p:stCondLst>
                                  <p:childTnLst>
                                    <p:animEffect transition="out" filter="fade">
                                      <p:cBhvr>
                                        <p:cTn id="45" dur="1000"/>
                                        <p:tgtEl>
                                          <p:spTgt spid="19"/>
                                        </p:tgtEl>
                                      </p:cBhvr>
                                    </p:animEffect>
                                    <p:anim calcmode="lin" valueType="num">
                                      <p:cBhvr>
                                        <p:cTn id="46" dur="1000"/>
                                        <p:tgtEl>
                                          <p:spTgt spid="19"/>
                                        </p:tgtEl>
                                        <p:attrNameLst>
                                          <p:attrName>ppt_x</p:attrName>
                                        </p:attrNameLst>
                                      </p:cBhvr>
                                      <p:tavLst>
                                        <p:tav tm="0">
                                          <p:val>
                                            <p:strVal val="ppt_x"/>
                                          </p:val>
                                        </p:tav>
                                        <p:tav tm="100000">
                                          <p:val>
                                            <p:strVal val="ppt_x"/>
                                          </p:val>
                                        </p:tav>
                                      </p:tavLst>
                                    </p:anim>
                                    <p:anim calcmode="lin" valueType="num">
                                      <p:cBhvr>
                                        <p:cTn id="47" dur="1000"/>
                                        <p:tgtEl>
                                          <p:spTgt spid="19"/>
                                        </p:tgtEl>
                                        <p:attrNameLst>
                                          <p:attrName>ppt_y</p:attrName>
                                        </p:attrNameLst>
                                      </p:cBhvr>
                                      <p:tavLst>
                                        <p:tav tm="0">
                                          <p:val>
                                            <p:strVal val="ppt_y"/>
                                          </p:val>
                                        </p:tav>
                                        <p:tav tm="100000">
                                          <p:val>
                                            <p:strVal val="ppt_y-.1"/>
                                          </p:val>
                                        </p:tav>
                                      </p:tavLst>
                                    </p:anim>
                                    <p:set>
                                      <p:cBhvr>
                                        <p:cTn id="48"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9" fill="hold">
                            <p:stCondLst>
                              <p:cond delay="2250"/>
                            </p:stCondLst>
                            <p:childTnLst>
                              <p:par>
                                <p:cTn id="50" presetID="47" presetClass="exit" presetSubtype="0" fill="hold" grpId="0" nodeType="afterEffect">
                                  <p:stCondLst>
                                    <p:cond delay="250"/>
                                  </p:stCondLst>
                                  <p:childTnLst>
                                    <p:animEffect transition="out" filter="fade">
                                      <p:cBhvr>
                                        <p:cTn id="51" dur="1000"/>
                                        <p:tgtEl>
                                          <p:spTgt spid="18"/>
                                        </p:tgtEl>
                                      </p:cBhvr>
                                    </p:animEffect>
                                    <p:anim calcmode="lin" valueType="num">
                                      <p:cBhvr>
                                        <p:cTn id="52" dur="1000"/>
                                        <p:tgtEl>
                                          <p:spTgt spid="18"/>
                                        </p:tgtEl>
                                        <p:attrNameLst>
                                          <p:attrName>ppt_x</p:attrName>
                                        </p:attrNameLst>
                                      </p:cBhvr>
                                      <p:tavLst>
                                        <p:tav tm="0">
                                          <p:val>
                                            <p:strVal val="ppt_x"/>
                                          </p:val>
                                        </p:tav>
                                        <p:tav tm="100000">
                                          <p:val>
                                            <p:strVal val="ppt_x"/>
                                          </p:val>
                                        </p:tav>
                                      </p:tavLst>
                                    </p:anim>
                                    <p:anim calcmode="lin" valueType="num">
                                      <p:cBhvr>
                                        <p:cTn id="53" dur="1000"/>
                                        <p:tgtEl>
                                          <p:spTgt spid="18"/>
                                        </p:tgtEl>
                                        <p:attrNameLst>
                                          <p:attrName>ppt_y</p:attrName>
                                        </p:attrNameLst>
                                      </p:cBhvr>
                                      <p:tavLst>
                                        <p:tav tm="0">
                                          <p:val>
                                            <p:strVal val="ppt_y"/>
                                          </p:val>
                                        </p:tav>
                                        <p:tav tm="100000">
                                          <p:val>
                                            <p:strVal val="ppt_y-.1"/>
                                          </p:val>
                                        </p:tav>
                                      </p:tavLst>
                                    </p:anim>
                                    <p:set>
                                      <p:cBhvr>
                                        <p:cTn id="54"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5" name="click.wav"/>
                                        </p:tgtEl>
                                      </p:cMediaNode>
                                    </p:audio>
                                  </p:subTnLst>
                                </p:cTn>
                              </p:par>
                            </p:childTnLst>
                          </p:cTn>
                        </p:par>
                        <p:par>
                          <p:cTn id="55" fill="hold">
                            <p:stCondLst>
                              <p:cond delay="3500"/>
                            </p:stCondLst>
                            <p:childTnLst>
                              <p:par>
                                <p:cTn id="56" presetID="32" presetClass="emph" presetSubtype="0" repeatCount="indefinite" fill="hold" nodeType="afterEffect">
                                  <p:stCondLst>
                                    <p:cond delay="0"/>
                                  </p:stCondLst>
                                  <p:childTnLst>
                                    <p:animRot by="120000">
                                      <p:cBhvr>
                                        <p:cTn id="57" dur="50" fill="hold">
                                          <p:stCondLst>
                                            <p:cond delay="0"/>
                                          </p:stCondLst>
                                        </p:cTn>
                                        <p:tgtEl>
                                          <p:spTgt spid="16"/>
                                        </p:tgtEl>
                                        <p:attrNameLst>
                                          <p:attrName>r</p:attrName>
                                        </p:attrNameLst>
                                      </p:cBhvr>
                                    </p:animRot>
                                    <p:animRot by="-240000">
                                      <p:cBhvr>
                                        <p:cTn id="58" dur="100" fill="hold">
                                          <p:stCondLst>
                                            <p:cond delay="100"/>
                                          </p:stCondLst>
                                        </p:cTn>
                                        <p:tgtEl>
                                          <p:spTgt spid="16"/>
                                        </p:tgtEl>
                                        <p:attrNameLst>
                                          <p:attrName>r</p:attrName>
                                        </p:attrNameLst>
                                      </p:cBhvr>
                                    </p:animRot>
                                    <p:animRot by="240000">
                                      <p:cBhvr>
                                        <p:cTn id="59" dur="100" fill="hold">
                                          <p:stCondLst>
                                            <p:cond delay="200"/>
                                          </p:stCondLst>
                                        </p:cTn>
                                        <p:tgtEl>
                                          <p:spTgt spid="16"/>
                                        </p:tgtEl>
                                        <p:attrNameLst>
                                          <p:attrName>r</p:attrName>
                                        </p:attrNameLst>
                                      </p:cBhvr>
                                    </p:animRot>
                                    <p:animRot by="-240000">
                                      <p:cBhvr>
                                        <p:cTn id="60" dur="100" fill="hold">
                                          <p:stCondLst>
                                            <p:cond delay="300"/>
                                          </p:stCondLst>
                                        </p:cTn>
                                        <p:tgtEl>
                                          <p:spTgt spid="16"/>
                                        </p:tgtEl>
                                        <p:attrNameLst>
                                          <p:attrName>r</p:attrName>
                                        </p:attrNameLst>
                                      </p:cBhvr>
                                    </p:animRot>
                                    <p:animRot by="120000">
                                      <p:cBhvr>
                                        <p:cTn id="61" dur="100" fill="hold">
                                          <p:stCondLst>
                                            <p:cond delay="400"/>
                                          </p:stCondLst>
                                        </p:cTn>
                                        <p:tgtEl>
                                          <p:spTgt spid="16"/>
                                        </p:tgtEl>
                                        <p:attrNameLst>
                                          <p:attrName>r</p:attrName>
                                        </p:attrNameLst>
                                      </p:cBhvr>
                                    </p:animRot>
                                  </p:childTnLst>
                                  <p:subTnLst>
                                    <p:audio>
                                      <p:cMediaNode vol="100000">
                                        <p:cTn display="0" masterRel="sameClick">
                                          <p:stCondLst>
                                            <p:cond evt="begin" delay="0">
                                              <p:tn val="56"/>
                                            </p:cond>
                                          </p:stCondLst>
                                          <p:endCondLst>
                                            <p:cond evt="onStopAudio" delay="0">
                                              <p:tgtEl>
                                                <p:sldTgt/>
                                              </p:tgtEl>
                                            </p:cond>
                                          </p:endCondLst>
                                        </p:cTn>
                                        <p:tgtEl>
                                          <p:sndTgt r:embed="rId6" name="Đang Cập Nhật – Reng Reng (online-audio-converter.com).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32" presetClass="emph" presetSubtype="0" repeatCount="indefinite" fill="hold" grpId="1" nodeType="withEffect">
                                  <p:stCondLst>
                                    <p:cond delay="0"/>
                                  </p:stCondLst>
                                  <p:childTnLst>
                                    <p:animRot by="120000">
                                      <p:cBhvr>
                                        <p:cTn id="68" dur="100" fill="hold">
                                          <p:stCondLst>
                                            <p:cond delay="0"/>
                                          </p:stCondLst>
                                        </p:cTn>
                                        <p:tgtEl>
                                          <p:spTgt spid="33"/>
                                        </p:tgtEl>
                                        <p:attrNameLst>
                                          <p:attrName>r</p:attrName>
                                        </p:attrNameLst>
                                      </p:cBhvr>
                                    </p:animRot>
                                    <p:animRot by="-240000">
                                      <p:cBhvr>
                                        <p:cTn id="69" dur="200" fill="hold">
                                          <p:stCondLst>
                                            <p:cond delay="200"/>
                                          </p:stCondLst>
                                        </p:cTn>
                                        <p:tgtEl>
                                          <p:spTgt spid="33"/>
                                        </p:tgtEl>
                                        <p:attrNameLst>
                                          <p:attrName>r</p:attrName>
                                        </p:attrNameLst>
                                      </p:cBhvr>
                                    </p:animRot>
                                    <p:animRot by="240000">
                                      <p:cBhvr>
                                        <p:cTn id="70" dur="200" fill="hold">
                                          <p:stCondLst>
                                            <p:cond delay="400"/>
                                          </p:stCondLst>
                                        </p:cTn>
                                        <p:tgtEl>
                                          <p:spTgt spid="33"/>
                                        </p:tgtEl>
                                        <p:attrNameLst>
                                          <p:attrName>r</p:attrName>
                                        </p:attrNameLst>
                                      </p:cBhvr>
                                    </p:animRot>
                                    <p:animRot by="-240000">
                                      <p:cBhvr>
                                        <p:cTn id="71" dur="200" fill="hold">
                                          <p:stCondLst>
                                            <p:cond delay="600"/>
                                          </p:stCondLst>
                                        </p:cTn>
                                        <p:tgtEl>
                                          <p:spTgt spid="33"/>
                                        </p:tgtEl>
                                        <p:attrNameLst>
                                          <p:attrName>r</p:attrName>
                                        </p:attrNameLst>
                                      </p:cBhvr>
                                    </p:animRot>
                                    <p:animRot by="120000">
                                      <p:cBhvr>
                                        <p:cTn id="72" dur="200" fill="hold">
                                          <p:stCondLst>
                                            <p:cond delay="800"/>
                                          </p:stCondLst>
                                        </p:cTn>
                                        <p:tgtEl>
                                          <p:spTgt spid="33"/>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7" presetClass="emph" presetSubtype="0" repeatCount="indefinite" fill="remove" grpId="1" nodeType="clickEffect">
                                  <p:stCondLst>
                                    <p:cond delay="0"/>
                                  </p:stCondLst>
                                  <p:childTnLst>
                                    <p:animClr clrSpc="rgb" dir="cw">
                                      <p:cBhvr override="childStyle">
                                        <p:cTn id="76" dur="250" autoRev="1" fill="remove"/>
                                        <p:tgtEl>
                                          <p:spTgt spid="8"/>
                                        </p:tgtEl>
                                        <p:attrNameLst>
                                          <p:attrName>style.color</p:attrName>
                                        </p:attrNameLst>
                                      </p:cBhvr>
                                      <p:to>
                                        <a:srgbClr val="FFFFFF"/>
                                      </p:to>
                                    </p:animClr>
                                    <p:animClr clrSpc="rgb" dir="cw">
                                      <p:cBhvr>
                                        <p:cTn id="77" dur="250" autoRev="1" fill="remove"/>
                                        <p:tgtEl>
                                          <p:spTgt spid="8"/>
                                        </p:tgtEl>
                                        <p:attrNameLst>
                                          <p:attrName>fillcolor</p:attrName>
                                        </p:attrNameLst>
                                      </p:cBhvr>
                                      <p:to>
                                        <a:srgbClr val="FFFFFF"/>
                                      </p:to>
                                    </p:animClr>
                                    <p:set>
                                      <p:cBhvr>
                                        <p:cTn id="78" dur="250" autoRev="1" fill="remove"/>
                                        <p:tgtEl>
                                          <p:spTgt spid="8"/>
                                        </p:tgtEl>
                                        <p:attrNameLst>
                                          <p:attrName>fill.type</p:attrName>
                                        </p:attrNameLst>
                                      </p:cBhvr>
                                      <p:to>
                                        <p:strVal val="solid"/>
                                      </p:to>
                                    </p:set>
                                    <p:set>
                                      <p:cBhvr>
                                        <p:cTn id="79" dur="250" autoRev="1" fill="remove"/>
                                        <p:tgtEl>
                                          <p:spTgt spid="8"/>
                                        </p:tgtEl>
                                        <p:attrNameLst>
                                          <p:attrName>fill.on</p:attrName>
                                        </p:attrNameLst>
                                      </p:cBhvr>
                                      <p:to>
                                        <p:strVal val="true"/>
                                      </p:to>
                                    </p:set>
                                  </p:childTnLst>
                                  <p:subTnLst>
                                    <p:audio>
                                      <p:cMediaNode vol="100000">
                                        <p:cTn display="0" masterRel="sameClick">
                                          <p:stCondLst>
                                            <p:cond evt="begin" delay="0">
                                              <p:tn val="75"/>
                                            </p:cond>
                                          </p:stCondLst>
                                          <p:endCondLst>
                                            <p:cond evt="onStopAudio" delay="0">
                                              <p:tgtEl>
                                                <p:sldTgt/>
                                              </p:tgtEl>
                                            </p:cond>
                                          </p:endCondLst>
                                        </p:cTn>
                                        <p:tgtEl>
                                          <p:sndTgt r:embed="rId7" name="Tiếng trả lời đúng và vỗ tay (online-audio-converter.com).wav"/>
                                        </p:tgtEl>
                                      </p:cMediaNode>
                                    </p:audio>
                                  </p:subTnLst>
                                </p:cTn>
                              </p:par>
                              <p:par>
                                <p:cTn id="80" presetID="27" presetClass="emph" presetSubtype="0" repeatCount="indefinite" fill="remove" grpId="0" nodeType="withEffect">
                                  <p:stCondLst>
                                    <p:cond delay="0"/>
                                  </p:stCondLst>
                                  <p:childTnLst>
                                    <p:animClr clrSpc="rgb" dir="cw">
                                      <p:cBhvr override="childStyle">
                                        <p:cTn id="81" dur="250" autoRev="1" fill="remove"/>
                                        <p:tgtEl>
                                          <p:spTgt spid="35"/>
                                        </p:tgtEl>
                                        <p:attrNameLst>
                                          <p:attrName>style.color</p:attrName>
                                        </p:attrNameLst>
                                      </p:cBhvr>
                                      <p:to>
                                        <a:srgbClr val="FFFFFF"/>
                                      </p:to>
                                    </p:animClr>
                                    <p:animClr clrSpc="rgb" dir="cw">
                                      <p:cBhvr>
                                        <p:cTn id="82" dur="250" autoRev="1" fill="remove"/>
                                        <p:tgtEl>
                                          <p:spTgt spid="35"/>
                                        </p:tgtEl>
                                        <p:attrNameLst>
                                          <p:attrName>fillcolor</p:attrName>
                                        </p:attrNameLst>
                                      </p:cBhvr>
                                      <p:to>
                                        <a:srgbClr val="FFFFFF"/>
                                      </p:to>
                                    </p:animClr>
                                    <p:set>
                                      <p:cBhvr>
                                        <p:cTn id="83" dur="250" autoRev="1" fill="remove"/>
                                        <p:tgtEl>
                                          <p:spTgt spid="35"/>
                                        </p:tgtEl>
                                        <p:attrNameLst>
                                          <p:attrName>fill.type</p:attrName>
                                        </p:attrNameLst>
                                      </p:cBhvr>
                                      <p:to>
                                        <p:strVal val="solid"/>
                                      </p:to>
                                    </p:set>
                                    <p:set>
                                      <p:cBhvr>
                                        <p:cTn id="84" dur="250" autoRev="1" fill="remove"/>
                                        <p:tgtEl>
                                          <p:spTgt spid="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8" grpId="0" animBg="1"/>
      <p:bldP spid="8" grpId="1" animBg="1"/>
      <p:bldP spid="9" grpId="0" animBg="1"/>
      <p:bldP spid="10" grpId="0" animBg="1"/>
      <p:bldP spid="18" grpId="0" animBg="1"/>
      <p:bldP spid="19" grpId="0" animBg="1"/>
      <p:bldP spid="20" grpId="0" animBg="1"/>
      <p:bldP spid="33" grpId="0"/>
      <p:bldP spid="33" grpId="1"/>
      <p:bldP spid="35" grpId="0" animBg="1"/>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D14B0C5-0AF1-4D09-B6B1-11A57FC75161}"/>
              </a:ext>
            </a:extLst>
          </p:cNvPr>
          <p:cNvPicPr>
            <a:picLocks noChangeAspect="1"/>
          </p:cNvPicPr>
          <p:nvPr/>
        </p:nvPicPr>
        <p:blipFill rotWithShape="1">
          <a:blip r:embed="rId2">
            <a:extLst>
              <a:ext uri="{28A0092B-C50C-407E-A947-70E740481C1C}">
                <a14:useLocalDpi xmlns:a14="http://schemas.microsoft.com/office/drawing/2010/main" val="0"/>
              </a:ext>
            </a:extLst>
          </a:blip>
          <a:srcRect l="2909" t="4879" r="22" b="-4831"/>
          <a:stretch/>
        </p:blipFill>
        <p:spPr>
          <a:xfrm>
            <a:off x="-76306" y="0"/>
            <a:ext cx="12472857" cy="7221070"/>
          </a:xfrm>
          <a:prstGeom prst="rect">
            <a:avLst/>
          </a:prstGeom>
        </p:spPr>
      </p:pic>
      <p:grpSp>
        <p:nvGrpSpPr>
          <p:cNvPr id="6" name="组合 5">
            <a:extLst>
              <a:ext uri="{FF2B5EF4-FFF2-40B4-BE49-F238E27FC236}">
                <a16:creationId xmlns:a16="http://schemas.microsoft.com/office/drawing/2014/main" id="{E6B6E8A2-C063-401B-A72F-E55E36409532}"/>
              </a:ext>
            </a:extLst>
          </p:cNvPr>
          <p:cNvGrpSpPr/>
          <p:nvPr/>
        </p:nvGrpSpPr>
        <p:grpSpPr>
          <a:xfrm>
            <a:off x="1143216" y="708790"/>
            <a:ext cx="8067459" cy="5633344"/>
            <a:chOff x="1143216" y="708790"/>
            <a:chExt cx="8067459" cy="5633344"/>
          </a:xfrm>
        </p:grpSpPr>
        <p:pic>
          <p:nvPicPr>
            <p:cNvPr id="7" name="图片 6">
              <a:extLst>
                <a:ext uri="{FF2B5EF4-FFF2-40B4-BE49-F238E27FC236}">
                  <a16:creationId xmlns:a16="http://schemas.microsoft.com/office/drawing/2014/main" id="{2A767288-B27B-478C-8DC3-3545C7606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91000" y="5275334"/>
              <a:ext cx="2286000" cy="1066800"/>
            </a:xfrm>
            <a:prstGeom prst="rect">
              <a:avLst/>
            </a:prstGeom>
          </p:spPr>
        </p:pic>
        <p:pic>
          <p:nvPicPr>
            <p:cNvPr id="8" name="图片 7">
              <a:extLst>
                <a:ext uri="{FF2B5EF4-FFF2-40B4-BE49-F238E27FC236}">
                  <a16:creationId xmlns:a16="http://schemas.microsoft.com/office/drawing/2014/main" id="{4D4BEB7F-639D-4EDC-9D45-8F0CDBE027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172325" y="3314610"/>
              <a:ext cx="2038350" cy="1584528"/>
            </a:xfrm>
            <a:prstGeom prst="rect">
              <a:avLst/>
            </a:prstGeom>
          </p:spPr>
        </p:pic>
        <p:pic>
          <p:nvPicPr>
            <p:cNvPr id="9" name="图片 8">
              <a:extLst>
                <a:ext uri="{FF2B5EF4-FFF2-40B4-BE49-F238E27FC236}">
                  <a16:creationId xmlns:a16="http://schemas.microsoft.com/office/drawing/2014/main" id="{587C1FB8-415E-4985-A96D-33D0A9F617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V="1">
              <a:off x="1143216" y="708790"/>
              <a:ext cx="2286000" cy="1066800"/>
            </a:xfrm>
            <a:prstGeom prst="rect">
              <a:avLst/>
            </a:prstGeom>
          </p:spPr>
        </p:pic>
      </p:grpSp>
      <p:pic>
        <p:nvPicPr>
          <p:cNvPr id="10" name="图片 9">
            <a:extLst>
              <a:ext uri="{FF2B5EF4-FFF2-40B4-BE49-F238E27FC236}">
                <a16:creationId xmlns:a16="http://schemas.microsoft.com/office/drawing/2014/main" id="{BC29F0F0-BF68-4D63-8053-FA7D383A49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945" b="35704"/>
          <a:stretch/>
        </p:blipFill>
        <p:spPr>
          <a:xfrm>
            <a:off x="3328932" y="1043820"/>
            <a:ext cx="5895598" cy="4541579"/>
          </a:xfrm>
          <a:prstGeom prst="rect">
            <a:avLst/>
          </a:prstGeom>
        </p:spPr>
      </p:pic>
      <p:pic>
        <p:nvPicPr>
          <p:cNvPr id="5" name="图片 4">
            <a:extLst>
              <a:ext uri="{FF2B5EF4-FFF2-40B4-BE49-F238E27FC236}">
                <a16:creationId xmlns:a16="http://schemas.microsoft.com/office/drawing/2014/main" id="{1B6019DC-0AED-438F-B086-26AD966D3E3E}"/>
              </a:ext>
            </a:extLst>
          </p:cNvPr>
          <p:cNvPicPr>
            <a:picLocks noChangeAspect="1"/>
          </p:cNvPicPr>
          <p:nvPr/>
        </p:nvPicPr>
        <p:blipFill rotWithShape="1">
          <a:blip r:embed="rId6">
            <a:extLst>
              <a:ext uri="{28A0092B-C50C-407E-A947-70E740481C1C}">
                <a14:useLocalDpi xmlns:a14="http://schemas.microsoft.com/office/drawing/2010/main" val="0"/>
              </a:ext>
            </a:extLst>
          </a:blip>
          <a:srcRect l="27542" t="20350" r="28329" b="56500"/>
          <a:stretch/>
        </p:blipFill>
        <p:spPr>
          <a:xfrm>
            <a:off x="4834243" y="2216937"/>
            <a:ext cx="5370945" cy="4226857"/>
          </a:xfrm>
          <a:prstGeom prst="rect">
            <a:avLst/>
          </a:prstGeom>
        </p:spPr>
      </p:pic>
      <p:pic>
        <p:nvPicPr>
          <p:cNvPr id="3" name="Picture 2">
            <a:extLst>
              <a:ext uri="{FF2B5EF4-FFF2-40B4-BE49-F238E27FC236}">
                <a16:creationId xmlns:a16="http://schemas.microsoft.com/office/drawing/2014/main" id="{D466737C-D5CC-1EEF-5C88-7ABA97FD530D}"/>
              </a:ext>
            </a:extLst>
          </p:cNvPr>
          <p:cNvPicPr>
            <a:picLocks noChangeAspect="1"/>
          </p:cNvPicPr>
          <p:nvPr/>
        </p:nvPicPr>
        <p:blipFill>
          <a:blip r:embed="rId7"/>
          <a:stretch>
            <a:fillRect/>
          </a:stretch>
        </p:blipFill>
        <p:spPr>
          <a:xfrm>
            <a:off x="-123375" y="3063823"/>
            <a:ext cx="7200000" cy="4121253"/>
          </a:xfrm>
          <a:prstGeom prst="rect">
            <a:avLst/>
          </a:prstGeom>
        </p:spPr>
      </p:pic>
    </p:spTree>
    <p:extLst>
      <p:ext uri="{BB962C8B-B14F-4D97-AF65-F5344CB8AC3E}">
        <p14:creationId xmlns:p14="http://schemas.microsoft.com/office/powerpoint/2010/main" val="97481416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94CEC-5298-8A1D-328C-5FB7A1BE7803}"/>
              </a:ext>
            </a:extLst>
          </p:cNvPr>
          <p:cNvPicPr>
            <a:picLocks noChangeAspect="1"/>
          </p:cNvPicPr>
          <p:nvPr/>
        </p:nvPicPr>
        <p:blipFill>
          <a:blip r:embed="rId4"/>
          <a:stretch>
            <a:fillRect/>
          </a:stretch>
        </p:blipFill>
        <p:spPr>
          <a:xfrm>
            <a:off x="552449" y="1381125"/>
            <a:ext cx="5469467" cy="3076575"/>
          </a:xfrm>
          <a:prstGeom prst="rect">
            <a:avLst/>
          </a:prstGeom>
        </p:spPr>
      </p:pic>
      <p:pic>
        <p:nvPicPr>
          <p:cNvPr id="4" name="Picture 3">
            <a:extLst>
              <a:ext uri="{FF2B5EF4-FFF2-40B4-BE49-F238E27FC236}">
                <a16:creationId xmlns:a16="http://schemas.microsoft.com/office/drawing/2014/main" id="{7E66737B-4A38-A645-7D03-A21A5CC1236E}"/>
              </a:ext>
            </a:extLst>
          </p:cNvPr>
          <p:cNvPicPr>
            <a:picLocks noChangeAspect="1"/>
          </p:cNvPicPr>
          <p:nvPr/>
        </p:nvPicPr>
        <p:blipFill>
          <a:blip r:embed="rId5"/>
          <a:stretch>
            <a:fillRect/>
          </a:stretch>
        </p:blipFill>
        <p:spPr>
          <a:xfrm>
            <a:off x="6267450" y="1404937"/>
            <a:ext cx="5467350" cy="3076575"/>
          </a:xfrm>
          <a:prstGeom prst="rect">
            <a:avLst/>
          </a:prstGeom>
        </p:spPr>
      </p:pic>
      <p:sp>
        <p:nvSpPr>
          <p:cNvPr id="5" name="Rectangle: Rounded Corners 4">
            <a:extLst>
              <a:ext uri="{FF2B5EF4-FFF2-40B4-BE49-F238E27FC236}">
                <a16:creationId xmlns:a16="http://schemas.microsoft.com/office/drawing/2014/main" id="{46F08792-EABC-A48C-1EB8-DDE9DD461B2C}"/>
              </a:ext>
            </a:extLst>
          </p:cNvPr>
          <p:cNvSpPr/>
          <p:nvPr/>
        </p:nvSpPr>
        <p:spPr>
          <a:xfrm>
            <a:off x="2047875" y="4714875"/>
            <a:ext cx="2705100"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66"/>
                </a:solidFill>
                <a:latin typeface="Cambria" panose="02040503050406030204" pitchFamily="18" charset="0"/>
                <a:ea typeface="Cambria" panose="02040503050406030204" pitchFamily="18" charset="0"/>
              </a:rPr>
              <a:t>Hát</a:t>
            </a:r>
            <a:r>
              <a:rPr lang="en-US" sz="4000" b="1" dirty="0">
                <a:solidFill>
                  <a:srgbClr val="FF0066"/>
                </a:solidFill>
                <a:latin typeface="Cambria" panose="02040503050406030204" pitchFamily="18" charset="0"/>
                <a:ea typeface="Cambria" panose="02040503050406030204" pitchFamily="18" charset="0"/>
              </a:rPr>
              <a:t> </a:t>
            </a:r>
            <a:r>
              <a:rPr lang="en-US" sz="4000" b="1" dirty="0" err="1">
                <a:solidFill>
                  <a:srgbClr val="FF0066"/>
                </a:solidFill>
                <a:latin typeface="Cambria" panose="02040503050406030204" pitchFamily="18" charset="0"/>
                <a:ea typeface="Cambria" panose="02040503050406030204" pitchFamily="18" charset="0"/>
              </a:rPr>
              <a:t>chèo</a:t>
            </a:r>
            <a:endParaRPr lang="en-US" sz="4000" b="1" dirty="0">
              <a:solidFill>
                <a:srgbClr val="FF0066"/>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D64C5F7E-9A3D-AC19-8C32-EA6A47E4B67B}"/>
              </a:ext>
            </a:extLst>
          </p:cNvPr>
          <p:cNvSpPr/>
          <p:nvPr/>
        </p:nvSpPr>
        <p:spPr>
          <a:xfrm>
            <a:off x="7334250" y="4705350"/>
            <a:ext cx="37433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66"/>
                </a:solidFill>
                <a:latin typeface="Cambria" panose="02040503050406030204" pitchFamily="18" charset="0"/>
                <a:ea typeface="Cambria" panose="02040503050406030204" pitchFamily="18" charset="0"/>
              </a:rPr>
              <a:t>Hát</a:t>
            </a:r>
            <a:r>
              <a:rPr lang="en-US" sz="4000" b="1" dirty="0">
                <a:solidFill>
                  <a:srgbClr val="FF0066"/>
                </a:solidFill>
                <a:latin typeface="Cambria" panose="02040503050406030204" pitchFamily="18" charset="0"/>
                <a:ea typeface="Cambria" panose="02040503050406030204" pitchFamily="18" charset="0"/>
              </a:rPr>
              <a:t> </a:t>
            </a:r>
            <a:r>
              <a:rPr lang="en-US" sz="4000" b="1" dirty="0" err="1">
                <a:solidFill>
                  <a:srgbClr val="FF0066"/>
                </a:solidFill>
                <a:latin typeface="Cambria" panose="02040503050406030204" pitchFamily="18" charset="0"/>
                <a:ea typeface="Cambria" panose="02040503050406030204" pitchFamily="18" charset="0"/>
              </a:rPr>
              <a:t>cải</a:t>
            </a:r>
            <a:r>
              <a:rPr lang="en-US" sz="4000" b="1" dirty="0">
                <a:solidFill>
                  <a:srgbClr val="FF0066"/>
                </a:solidFill>
                <a:latin typeface="Cambria" panose="02040503050406030204" pitchFamily="18" charset="0"/>
                <a:ea typeface="Cambria" panose="02040503050406030204" pitchFamily="18" charset="0"/>
              </a:rPr>
              <a:t> </a:t>
            </a:r>
            <a:r>
              <a:rPr lang="en-US" sz="4000" b="1" dirty="0" err="1">
                <a:solidFill>
                  <a:srgbClr val="FF0066"/>
                </a:solidFill>
                <a:latin typeface="Cambria" panose="02040503050406030204" pitchFamily="18" charset="0"/>
                <a:ea typeface="Cambria" panose="02040503050406030204" pitchFamily="18" charset="0"/>
              </a:rPr>
              <a:t>lương</a:t>
            </a:r>
            <a:endParaRPr lang="en-US" sz="4000" b="1" dirty="0">
              <a:solidFill>
                <a:srgbClr val="FF0066"/>
              </a:solidFill>
              <a:latin typeface="Cambria" panose="02040503050406030204" pitchFamily="18" charset="0"/>
              <a:ea typeface="Cambria" panose="02040503050406030204" pitchFamily="18" charset="0"/>
            </a:endParaRPr>
          </a:p>
        </p:txBody>
      </p:sp>
      <p:pic>
        <p:nvPicPr>
          <p:cNvPr id="8" name="Picture 7" descr="A green tick mark on a black background&#10;&#10;Description automatically generated">
            <a:extLst>
              <a:ext uri="{FF2B5EF4-FFF2-40B4-BE49-F238E27FC236}">
                <a16:creationId xmlns:a16="http://schemas.microsoft.com/office/drawing/2014/main" id="{A3152997-8FBD-9D25-8EB9-B56DF2C0FA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2337" y="653253"/>
            <a:ext cx="1849663" cy="1566072"/>
          </a:xfrm>
          <a:prstGeom prst="rect">
            <a:avLst/>
          </a:prstGeom>
        </p:spPr>
      </p:pic>
    </p:spTree>
    <p:extLst>
      <p:ext uri="{BB962C8B-B14F-4D97-AF65-F5344CB8AC3E}">
        <p14:creationId xmlns:p14="http://schemas.microsoft.com/office/powerpoint/2010/main" val="258483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6F08792-EABC-A48C-1EB8-DDE9DD461B2C}"/>
              </a:ext>
            </a:extLst>
          </p:cNvPr>
          <p:cNvSpPr/>
          <p:nvPr/>
        </p:nvSpPr>
        <p:spPr>
          <a:xfrm>
            <a:off x="2047875" y="4714875"/>
            <a:ext cx="2705100"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Chợ</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nổi</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D64C5F7E-9A3D-AC19-8C32-EA6A47E4B67B}"/>
              </a:ext>
            </a:extLst>
          </p:cNvPr>
          <p:cNvSpPr/>
          <p:nvPr/>
        </p:nvSpPr>
        <p:spPr>
          <a:xfrm>
            <a:off x="7334250" y="4705350"/>
            <a:ext cx="37433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Chợ</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cs typeface="+mn-cs"/>
              </a:rPr>
              <a:t>quê</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pic>
        <p:nvPicPr>
          <p:cNvPr id="1026" name="Picture 2" descr="Thương về góc chợ quê xưa">
            <a:extLst>
              <a:ext uri="{FF2B5EF4-FFF2-40B4-BE49-F238E27FC236}">
                <a16:creationId xmlns:a16="http://schemas.microsoft.com/office/drawing/2014/main" id="{25B42B7D-80FF-EE71-8200-8080AC8E26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437" y="1428749"/>
            <a:ext cx="4973738" cy="3028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063FF0F-024F-B188-7168-6E0A9CB1E7DB}"/>
              </a:ext>
            </a:extLst>
          </p:cNvPr>
          <p:cNvPicPr>
            <a:picLocks noChangeAspect="1"/>
          </p:cNvPicPr>
          <p:nvPr/>
        </p:nvPicPr>
        <p:blipFill>
          <a:blip r:embed="rId5"/>
          <a:stretch>
            <a:fillRect/>
          </a:stretch>
        </p:blipFill>
        <p:spPr>
          <a:xfrm>
            <a:off x="723900" y="1437005"/>
            <a:ext cx="5314950" cy="2992120"/>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9698CD2F-73C2-91D0-BB73-33EE998CA9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4012" y="628650"/>
            <a:ext cx="1849663" cy="1566072"/>
          </a:xfrm>
          <a:prstGeom prst="rect">
            <a:avLst/>
          </a:prstGeom>
        </p:spPr>
      </p:pic>
    </p:spTree>
    <p:extLst>
      <p:ext uri="{BB962C8B-B14F-4D97-AF65-F5344CB8AC3E}">
        <p14:creationId xmlns:p14="http://schemas.microsoft.com/office/powerpoint/2010/main" val="386590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6F08792-EABC-A48C-1EB8-DDE9DD461B2C}"/>
              </a:ext>
            </a:extLst>
          </p:cNvPr>
          <p:cNvSpPr/>
          <p:nvPr/>
        </p:nvSpPr>
        <p:spPr>
          <a:xfrm>
            <a:off x="1276350" y="4714875"/>
            <a:ext cx="456247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Ruộng</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bậc</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thang</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D64C5F7E-9A3D-AC19-8C32-EA6A47E4B67B}"/>
              </a:ext>
            </a:extLst>
          </p:cNvPr>
          <p:cNvSpPr/>
          <p:nvPr/>
        </p:nvSpPr>
        <p:spPr>
          <a:xfrm>
            <a:off x="7239000" y="4752975"/>
            <a:ext cx="37433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Cánh</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cs typeface="+mn-cs"/>
              </a:rPr>
              <a:t>đồng</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pic>
        <p:nvPicPr>
          <p:cNvPr id="2050" name="Picture 2" descr="Ruộng bậc thang Sa Pa chín sớm làm 'say lòng' lữ khách - Vietnam.vn">
            <a:extLst>
              <a:ext uri="{FF2B5EF4-FFF2-40B4-BE49-F238E27FC236}">
                <a16:creationId xmlns:a16="http://schemas.microsoft.com/office/drawing/2014/main" id="{D414064D-106D-C788-8DCC-5F5382F99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75" y="1279353"/>
            <a:ext cx="4872038" cy="32450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E19AB8E-7722-2DE1-9759-0085506A9CD9}"/>
              </a:ext>
            </a:extLst>
          </p:cNvPr>
          <p:cNvPicPr>
            <a:picLocks noChangeAspect="1"/>
          </p:cNvPicPr>
          <p:nvPr/>
        </p:nvPicPr>
        <p:blipFill>
          <a:blip r:embed="rId5"/>
          <a:stretch>
            <a:fillRect/>
          </a:stretch>
        </p:blipFill>
        <p:spPr>
          <a:xfrm>
            <a:off x="6248399" y="1366837"/>
            <a:ext cx="5305425" cy="3109913"/>
          </a:xfrm>
          <a:prstGeom prst="rect">
            <a:avLst/>
          </a:prstGeom>
        </p:spPr>
      </p:pic>
      <p:pic>
        <p:nvPicPr>
          <p:cNvPr id="4" name="Picture 3" descr="A green tick mark on a black background&#10;&#10;Description automatically generated">
            <a:extLst>
              <a:ext uri="{FF2B5EF4-FFF2-40B4-BE49-F238E27FC236}">
                <a16:creationId xmlns:a16="http://schemas.microsoft.com/office/drawing/2014/main" id="{1779AC83-262C-4380-B3F1-DE234B285A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7562" y="561975"/>
            <a:ext cx="1849663" cy="1566072"/>
          </a:xfrm>
          <a:prstGeom prst="rect">
            <a:avLst/>
          </a:prstGeom>
        </p:spPr>
      </p:pic>
    </p:spTree>
    <p:extLst>
      <p:ext uri="{BB962C8B-B14F-4D97-AF65-F5344CB8AC3E}">
        <p14:creationId xmlns:p14="http://schemas.microsoft.com/office/powerpoint/2010/main" val="169061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6F08792-EABC-A48C-1EB8-DDE9DD461B2C}"/>
              </a:ext>
            </a:extLst>
          </p:cNvPr>
          <p:cNvSpPr/>
          <p:nvPr/>
        </p:nvSpPr>
        <p:spPr>
          <a:xfrm>
            <a:off x="1809751" y="4752975"/>
            <a:ext cx="3333750"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Khăn</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cs typeface="+mn-cs"/>
              </a:rPr>
              <a:t>rằn</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D64C5F7E-9A3D-AC19-8C32-EA6A47E4B67B}"/>
              </a:ext>
            </a:extLst>
          </p:cNvPr>
          <p:cNvSpPr/>
          <p:nvPr/>
        </p:nvSpPr>
        <p:spPr>
          <a:xfrm>
            <a:off x="7162800" y="4714875"/>
            <a:ext cx="37433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Khăn</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cs typeface="+mn-cs"/>
              </a:rPr>
              <a:t>mỏ</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cs typeface="+mn-cs"/>
              </a:rPr>
              <a:t>quạ</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DE8FE07A-A6E2-AE5B-90DD-FC551918F843}"/>
              </a:ext>
            </a:extLst>
          </p:cNvPr>
          <p:cNvPicPr>
            <a:picLocks noChangeAspect="1"/>
          </p:cNvPicPr>
          <p:nvPr/>
        </p:nvPicPr>
        <p:blipFill>
          <a:blip r:embed="rId4"/>
          <a:stretch>
            <a:fillRect/>
          </a:stretch>
        </p:blipFill>
        <p:spPr>
          <a:xfrm>
            <a:off x="1066799" y="1136650"/>
            <a:ext cx="4810125" cy="3206750"/>
          </a:xfrm>
          <a:prstGeom prst="rect">
            <a:avLst/>
          </a:prstGeom>
        </p:spPr>
      </p:pic>
      <p:pic>
        <p:nvPicPr>
          <p:cNvPr id="7" name="Picture 6">
            <a:extLst>
              <a:ext uri="{FF2B5EF4-FFF2-40B4-BE49-F238E27FC236}">
                <a16:creationId xmlns:a16="http://schemas.microsoft.com/office/drawing/2014/main" id="{6F616B6C-8D31-B10C-BE98-741B9EEB4DA3}"/>
              </a:ext>
            </a:extLst>
          </p:cNvPr>
          <p:cNvPicPr>
            <a:picLocks noChangeAspect="1"/>
          </p:cNvPicPr>
          <p:nvPr/>
        </p:nvPicPr>
        <p:blipFill>
          <a:blip r:embed="rId5"/>
          <a:stretch>
            <a:fillRect/>
          </a:stretch>
        </p:blipFill>
        <p:spPr>
          <a:xfrm>
            <a:off x="6562725" y="1146239"/>
            <a:ext cx="4371974" cy="3159062"/>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D916E06E-7E52-05B8-709F-523B848E2F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7862" y="371475"/>
            <a:ext cx="1849663" cy="1566072"/>
          </a:xfrm>
          <a:prstGeom prst="rect">
            <a:avLst/>
          </a:prstGeom>
        </p:spPr>
      </p:pic>
    </p:spTree>
    <p:extLst>
      <p:ext uri="{BB962C8B-B14F-4D97-AF65-F5344CB8AC3E}">
        <p14:creationId xmlns:p14="http://schemas.microsoft.com/office/powerpoint/2010/main" val="389731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3121" t="6523"/>
          <a:stretch/>
        </p:blipFill>
        <p:spPr>
          <a:xfrm>
            <a:off x="-322729" y="0"/>
            <a:ext cx="12712232" cy="7503459"/>
          </a:xfrm>
          <a:prstGeom prst="rect">
            <a:avLst/>
          </a:prstGeom>
        </p:spPr>
      </p:pic>
      <p:sp>
        <p:nvSpPr>
          <p:cNvPr id="13" name="Rectangle: Diagonal Corners Snipped 12"/>
          <p:cNvSpPr/>
          <p:nvPr/>
        </p:nvSpPr>
        <p:spPr>
          <a:xfrm rot="5400000">
            <a:off x="1658069" y="-573194"/>
            <a:ext cx="4985238" cy="7605373"/>
          </a:xfrm>
          <a:prstGeom prst="snip2Diag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A56B051-93AF-B533-F43F-FFA7571D0743}"/>
              </a:ext>
            </a:extLst>
          </p:cNvPr>
          <p:cNvPicPr>
            <a:picLocks noChangeAspect="1"/>
          </p:cNvPicPr>
          <p:nvPr/>
        </p:nvPicPr>
        <p:blipFill>
          <a:blip r:embed="rId3"/>
          <a:stretch>
            <a:fillRect/>
          </a:stretch>
        </p:blipFill>
        <p:spPr>
          <a:xfrm>
            <a:off x="2016801" y="855296"/>
            <a:ext cx="4919898" cy="1127858"/>
          </a:xfrm>
          <a:prstGeom prst="rect">
            <a:avLst/>
          </a:prstGeom>
        </p:spPr>
      </p:pic>
      <p:pic>
        <p:nvPicPr>
          <p:cNvPr id="4" name="Picture 3">
            <a:extLst>
              <a:ext uri="{FF2B5EF4-FFF2-40B4-BE49-F238E27FC236}">
                <a16:creationId xmlns:a16="http://schemas.microsoft.com/office/drawing/2014/main" id="{2C1C3BF1-D5B7-5109-C1A8-3B6D159D7929}"/>
              </a:ext>
            </a:extLst>
          </p:cNvPr>
          <p:cNvPicPr>
            <a:picLocks noChangeAspect="1"/>
          </p:cNvPicPr>
          <p:nvPr/>
        </p:nvPicPr>
        <p:blipFill>
          <a:blip r:embed="rId4"/>
          <a:stretch>
            <a:fillRect/>
          </a:stretch>
        </p:blipFill>
        <p:spPr>
          <a:xfrm>
            <a:off x="212628" y="1842749"/>
            <a:ext cx="8090093" cy="3420152"/>
          </a:xfrm>
          <a:prstGeom prst="rect">
            <a:avLst/>
          </a:prstGeom>
        </p:spPr>
      </p:pic>
    </p:spTree>
    <p:extLst>
      <p:ext uri="{BB962C8B-B14F-4D97-AF65-F5344CB8AC3E}">
        <p14:creationId xmlns:p14="http://schemas.microsoft.com/office/powerpoint/2010/main" val="198522776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37304-36C7-7D60-9F29-CDC10247C98E}"/>
              </a:ext>
            </a:extLst>
          </p:cNvPr>
          <p:cNvPicPr>
            <a:picLocks noChangeAspect="1"/>
          </p:cNvPicPr>
          <p:nvPr/>
        </p:nvPicPr>
        <p:blipFill>
          <a:blip r:embed="rId2"/>
          <a:stretch>
            <a:fillRect/>
          </a:stretch>
        </p:blipFill>
        <p:spPr>
          <a:xfrm>
            <a:off x="1757940" y="642691"/>
            <a:ext cx="8657070" cy="1286367"/>
          </a:xfrm>
          <a:prstGeom prst="rect">
            <a:avLst/>
          </a:prstGeom>
        </p:spPr>
      </p:pic>
      <p:sp>
        <p:nvSpPr>
          <p:cNvPr id="6" name="Rectangle 5">
            <a:extLst>
              <a:ext uri="{FF2B5EF4-FFF2-40B4-BE49-F238E27FC236}">
                <a16:creationId xmlns:a16="http://schemas.microsoft.com/office/drawing/2014/main" id="{EB4F77D9-B737-28D9-B584-08C7876BDFEC}"/>
              </a:ext>
            </a:extLst>
          </p:cNvPr>
          <p:cNvSpPr/>
          <p:nvPr/>
        </p:nvSpPr>
        <p:spPr>
          <a:xfrm>
            <a:off x="1181100" y="2209800"/>
            <a:ext cx="4124325" cy="3600450"/>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latin typeface="Cambria" panose="02040503050406030204" pitchFamily="18" charset="0"/>
                <a:ea typeface="Cambria" panose="02040503050406030204" pitchFamily="18" charset="0"/>
              </a:rPr>
              <a:t>Mô tả được sự chung sống hài hòa với thiên nhiên của người dân Nam Bộ thông qua một số nét văn hóa tiêu biểu.</a:t>
            </a:r>
            <a:endParaRPr lang="en-US" sz="3200" b="1"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26C44764-D7D6-E3DC-711F-8DB4E0151B27}"/>
              </a:ext>
            </a:extLst>
          </p:cNvPr>
          <p:cNvSpPr/>
          <p:nvPr/>
        </p:nvSpPr>
        <p:spPr>
          <a:xfrm>
            <a:off x="6429375" y="2228850"/>
            <a:ext cx="4124325" cy="3600450"/>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b="1" dirty="0">
                <a:latin typeface="Cambria" panose="02040503050406030204" pitchFamily="18" charset="0"/>
                <a:ea typeface="Cambria" panose="02040503050406030204" pitchFamily="18" charset="0"/>
              </a:rPr>
              <a:t>Nêu được truyền thống đấu tranh yêu nước và cách mạng của đồng bào Nam Bộ.</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1322598"/>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TIMING" val="|1.6|6.3|8|6.8"/>
</p:tagLst>
</file>

<file path=ppt/tags/tag4.xml><?xml version="1.0" encoding="utf-8"?>
<p:tagLst xmlns:a="http://schemas.openxmlformats.org/drawingml/2006/main" xmlns:r="http://schemas.openxmlformats.org/officeDocument/2006/relationships" xmlns:p="http://schemas.openxmlformats.org/presentationml/2006/main">
  <p:tag name="TIMING" val="|3.8|6.8|6.3|8.4"/>
</p:tagLst>
</file>

<file path=ppt/tags/tag5.xml><?xml version="1.0" encoding="utf-8"?>
<p:tagLst xmlns:a="http://schemas.openxmlformats.org/drawingml/2006/main" xmlns:r="http://schemas.openxmlformats.org/officeDocument/2006/relationships" xmlns:p="http://schemas.openxmlformats.org/presentationml/2006/main">
  <p:tag name="TIMING" val="|3.2|6.9|7.3|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1111</Words>
  <Application>Microsoft Office PowerPoint</Application>
  <PresentationFormat>Widescreen</PresentationFormat>
  <Paragraphs>128</Paragraphs>
  <Slides>36</Slides>
  <Notes>5</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等线</vt:lpstr>
      <vt:lpstr>等线 Light</vt:lpstr>
      <vt:lpstr>DFPOP1-W9</vt:lpstr>
      <vt:lpstr>Arial</vt:lpstr>
      <vt:lpstr>Calibri</vt:lpstr>
      <vt:lpstr>Calibri Light</vt:lpstr>
      <vt:lpstr>Cambria</vt:lpstr>
      <vt:lpstr>Tahoma</vt:lpstr>
      <vt:lpstr>Times New Roman</vt:lpstr>
      <vt:lpstr>UTM Colossalis</vt:lpstr>
      <vt:lpstr>1_Office Theme</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2024-01-24T05:44:15Z</dcterms:created>
  <dcterms:modified xsi:type="dcterms:W3CDTF">2024-02-14T12:13:28Z</dcterms:modified>
</cp:coreProperties>
</file>