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6" r:id="rId3"/>
  </p:sldMasterIdLst>
  <p:notesMasterIdLst>
    <p:notesMasterId r:id="rId20"/>
  </p:notesMasterIdLst>
  <p:sldIdLst>
    <p:sldId id="257" r:id="rId4"/>
    <p:sldId id="260" r:id="rId5"/>
    <p:sldId id="302" r:id="rId6"/>
    <p:sldId id="304" r:id="rId7"/>
    <p:sldId id="306" r:id="rId8"/>
    <p:sldId id="307" r:id="rId9"/>
    <p:sldId id="308" r:id="rId10"/>
    <p:sldId id="303" r:id="rId11"/>
    <p:sldId id="265" r:id="rId12"/>
    <p:sldId id="266" r:id="rId13"/>
    <p:sldId id="315" r:id="rId14"/>
    <p:sldId id="322" r:id="rId15"/>
    <p:sldId id="323" r:id="rId16"/>
    <p:sldId id="320" r:id="rId17"/>
    <p:sldId id="321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95" autoAdjust="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6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2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8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1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9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8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nô. 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endParaRPr lang="en-US" sz="24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313253" y="-94826"/>
            <a:ext cx="8696491" cy="69528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65613" y="1063217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3" y="634387"/>
            <a:ext cx="6554800" cy="6280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46597-521E-422B-761E-508B3252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55" y="2220399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731341" y="992417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B6AA73-2B97-B9DB-AA15-ED34F68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17" y="1088911"/>
            <a:ext cx="1071769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OÀN TÀU CỨU SINH _ TẬP 1 _ CUỘC XÂM LẤN CỦA _BỤI ĐỎ_">
            <a:hlinkClick r:id="" action="ppaction://media"/>
            <a:extLst>
              <a:ext uri="{FF2B5EF4-FFF2-40B4-BE49-F238E27FC236}">
                <a16:creationId xmlns:a16="http://schemas.microsoft.com/office/drawing/2014/main" id="{404F3CAB-D4F1-76C0-FBB0-8DE20A00E4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04" end="35917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68CE7C-BF76-E0A2-CB65-1302DD36DCCD}"/>
              </a:ext>
            </a:extLst>
          </p:cNvPr>
          <p:cNvGrpSpPr/>
          <p:nvPr/>
        </p:nvGrpSpPr>
        <p:grpSpPr>
          <a:xfrm>
            <a:off x="5862141" y="240876"/>
            <a:ext cx="6020817" cy="3731049"/>
            <a:chOff x="4396605" y="180656"/>
            <a:chExt cx="4515613" cy="361957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3F93CF6C-B4CF-56F6-A54F-CB6C4DEADAC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67143"/>
                <a:gd name="adj2" fmla="val 16127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470;p34">
              <a:extLst>
                <a:ext uri="{FF2B5EF4-FFF2-40B4-BE49-F238E27FC236}">
                  <a16:creationId xmlns:a16="http://schemas.microsoft.com/office/drawing/2014/main" id="{EA5514E1-9EC9-88BC-2254-25DC077D0742}"/>
                </a:ext>
              </a:extLst>
            </p:cNvPr>
            <p:cNvSpPr txBox="1">
              <a:spLocks/>
            </p:cNvSpPr>
            <p:nvPr/>
          </p:nvSpPr>
          <p:spPr>
            <a:xfrm>
              <a:off x="4949032" y="529317"/>
              <a:ext cx="3636715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bọn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552B5C8E-83CB-B36C-DFED-24FF082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8" y="7322881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88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9753E-6 L -0.0349 -0.788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3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88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629</Words>
  <Application>Microsoft Office PowerPoint</Application>
  <PresentationFormat>Widescreen</PresentationFormat>
  <Paragraphs>60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Comfortaa</vt:lpstr>
      <vt:lpstr>等线</vt:lpstr>
      <vt:lpstr>等线 Light</vt:lpstr>
      <vt:lpstr>DFPOP1-W9</vt:lpstr>
      <vt:lpstr>Holtwood One SC</vt:lpstr>
      <vt:lpstr>#9Slide05 SVNUT Triumph</vt:lpstr>
      <vt:lpstr>#9Slide07 Altus</vt:lpstr>
      <vt:lpstr>Arial</vt:lpstr>
      <vt:lpstr>Calibri</vt:lpstr>
      <vt:lpstr>Cambria</vt:lpstr>
      <vt:lpstr>Cambria Math</vt:lpstr>
      <vt:lpstr>Fredoka One</vt:lpstr>
      <vt:lpstr>Times New Roman</vt:lpstr>
      <vt:lpstr>Math Lesson by Slidesgo</vt:lpstr>
      <vt:lpstr>1_Math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creator>Thao Tran</dc:creator>
  <cp:lastModifiedBy>Thao Tran</cp:lastModifiedBy>
  <cp:revision>31</cp:revision>
  <dcterms:created xsi:type="dcterms:W3CDTF">2024-01-09T07:55:53Z</dcterms:created>
  <dcterms:modified xsi:type="dcterms:W3CDTF">2024-02-14T03:55:50Z</dcterms:modified>
</cp:coreProperties>
</file>