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21" r:id="rId4"/>
    <p:sldMasterId id="2147483726" r:id="rId5"/>
    <p:sldMasterId id="2147483738" r:id="rId6"/>
  </p:sldMasterIdLst>
  <p:notesMasterIdLst>
    <p:notesMasterId r:id="rId31"/>
  </p:notesMasterIdLst>
  <p:sldIdLst>
    <p:sldId id="257" r:id="rId7"/>
    <p:sldId id="309" r:id="rId8"/>
    <p:sldId id="324" r:id="rId9"/>
    <p:sldId id="325" r:id="rId10"/>
    <p:sldId id="376" r:id="rId11"/>
    <p:sldId id="377" r:id="rId12"/>
    <p:sldId id="378" r:id="rId13"/>
    <p:sldId id="311" r:id="rId14"/>
    <p:sldId id="316" r:id="rId15"/>
    <p:sldId id="317" r:id="rId16"/>
    <p:sldId id="380" r:id="rId17"/>
    <p:sldId id="379" r:id="rId18"/>
    <p:sldId id="297" r:id="rId19"/>
    <p:sldId id="381" r:id="rId20"/>
    <p:sldId id="312" r:id="rId21"/>
    <p:sldId id="382" r:id="rId22"/>
    <p:sldId id="383" r:id="rId23"/>
    <p:sldId id="384" r:id="rId24"/>
    <p:sldId id="322" r:id="rId25"/>
    <p:sldId id="266" r:id="rId26"/>
    <p:sldId id="269" r:id="rId27"/>
    <p:sldId id="385" r:id="rId28"/>
    <p:sldId id="38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5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8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7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8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59120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3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8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38433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2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0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68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0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3659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33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003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5967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55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3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7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363073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6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8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6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5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03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8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7395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3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7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2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FF0705-1A42-45FA-F805-D362E20C65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62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27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372932B7-DE7E-9073-6F36-941AEF4E1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6470878" y="3333738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623</Words>
  <Application>Microsoft Office PowerPoint</Application>
  <PresentationFormat>Widescreen</PresentationFormat>
  <Paragraphs>73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iCiel Altus</vt:lpstr>
      <vt:lpstr>Inter</vt:lpstr>
      <vt:lpstr>Orelega One</vt:lpstr>
      <vt:lpstr>印品黑体</vt:lpstr>
      <vt:lpstr>#9Slide05 SVNClementine</vt:lpstr>
      <vt:lpstr>Arial</vt:lpstr>
      <vt:lpstr>Bebas Neue</vt:lpstr>
      <vt:lpstr>Calibri</vt:lpstr>
      <vt:lpstr>Calibri Light</vt:lpstr>
      <vt:lpstr>Cambria</vt:lpstr>
      <vt:lpstr>SVN-Poky's</vt:lpstr>
      <vt:lpstr>1_Office Theme</vt:lpstr>
      <vt:lpstr>Office 主题​​</vt:lpstr>
      <vt:lpstr>3_Office Theme</vt:lpstr>
      <vt:lpstr>Organic Poultry Farm MK Campaign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2023-11-15T04:53:12Z</dcterms:created>
  <dcterms:modified xsi:type="dcterms:W3CDTF">2023-12-10T01:24:31Z</dcterms:modified>
</cp:coreProperties>
</file>