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312" r:id="rId4"/>
    <p:sldId id="286" r:id="rId5"/>
    <p:sldId id="287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7BBCA4-6334-2DB0-B6F4-8793027CC6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7620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6B9511-E145-516E-1FA2-F723A70294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7620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513</Words>
  <Application>Microsoft Office PowerPoint</Application>
  <PresentationFormat>Widescreen</PresentationFormat>
  <Paragraphs>55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#9Slide03 AmpleSoft Bold</vt:lpstr>
      <vt:lpstr>Arial</vt:lpstr>
      <vt:lpstr>Calibri</vt:lpstr>
      <vt:lpstr>Calibri Light</vt:lpstr>
      <vt:lpstr>Cambria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2023-10-10T03:59:24Z</dcterms:created>
  <dcterms:modified xsi:type="dcterms:W3CDTF">2023-10-10T04:51:13Z</dcterms:modified>
</cp:coreProperties>
</file>