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25" r:id="rId2"/>
    <p:sldId id="326" r:id="rId3"/>
    <p:sldId id="282" r:id="rId4"/>
    <p:sldId id="284" r:id="rId5"/>
    <p:sldId id="339" r:id="rId6"/>
    <p:sldId id="338" r:id="rId7"/>
    <p:sldId id="285" r:id="rId8"/>
    <p:sldId id="324" r:id="rId9"/>
    <p:sldId id="327" r:id="rId10"/>
    <p:sldId id="295" r:id="rId11"/>
    <p:sldId id="328" r:id="rId12"/>
    <p:sldId id="329" r:id="rId13"/>
    <p:sldId id="330" r:id="rId14"/>
    <p:sldId id="331" r:id="rId15"/>
    <p:sldId id="332" r:id="rId16"/>
    <p:sldId id="316" r:id="rId17"/>
    <p:sldId id="310" r:id="rId18"/>
    <p:sldId id="313" r:id="rId19"/>
    <p:sldId id="312" r:id="rId20"/>
    <p:sldId id="315" r:id="rId21"/>
    <p:sldId id="321" r:id="rId22"/>
    <p:sldId id="323" r:id="rId23"/>
    <p:sldId id="333" r:id="rId24"/>
    <p:sldId id="334" r:id="rId25"/>
    <p:sldId id="335" r:id="rId26"/>
    <p:sldId id="336" r:id="rId27"/>
    <p:sldId id="261" r:id="rId28"/>
    <p:sldId id="33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792" autoAdjust="0"/>
  </p:normalViewPr>
  <p:slideViewPr>
    <p:cSldViewPr snapToGrid="0">
      <p:cViewPr varScale="1">
        <p:scale>
          <a:sx n="62" d="100"/>
          <a:sy n="62" d="100"/>
        </p:scale>
        <p:origin x="828" y="5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9066EE3-DCC2-493A-9EA4-F91F077DAD91}"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BDF991-7122-44AE-B043-56465E0F31B1}" type="slidenum">
              <a:rPr lang="en-US" smtClean="0"/>
              <a:t>‹#›</a:t>
            </a:fld>
            <a:endParaRPr lang="en-US"/>
          </a:p>
        </p:txBody>
      </p:sp>
    </p:spTree>
    <p:extLst>
      <p:ext uri="{BB962C8B-B14F-4D97-AF65-F5344CB8AC3E}">
        <p14:creationId xmlns:p14="http://schemas.microsoft.com/office/powerpoint/2010/main" val="3548547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hôm</a:t>
            </a:r>
            <a:r>
              <a:rPr lang="en-US" sz="1800" dirty="0">
                <a:effectLst/>
                <a:latin typeface="Times New Roman" panose="02020603050405020304" pitchFamily="18" charset="0"/>
                <a:ea typeface="Calibri" panose="020F0502020204030204" pitchFamily="34" charset="0"/>
              </a:rPr>
              <a:t> nay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một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Con </a:t>
            </a:r>
            <a:r>
              <a:rPr lang="en-US" sz="1800" dirty="0" err="1">
                <a:effectLst/>
                <a:latin typeface="Times New Roman" panose="02020603050405020304" pitchFamily="18" charset="0"/>
                <a:ea typeface="Calibri" panose="020F0502020204030204" pitchFamily="34" charset="0"/>
              </a:rPr>
              <a:t>chim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Mát-tét-lích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đọc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nhân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vở</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kịch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là</a:t>
            </a:r>
            <a:r>
              <a:rPr lang="en-US" sz="1800" dirty="0">
                <a:effectLst/>
                <a:latin typeface="Times New Roman" panose="02020603050405020304" pitchFamily="18" charset="0"/>
                <a:ea typeface="Calibri" panose="020F0502020204030204" pitchFamily="34" charset="0"/>
              </a:rPr>
              <a:t> Ở </a:t>
            </a:r>
            <a:r>
              <a:rPr lang="en-US" sz="1800" dirty="0" err="1">
                <a:effectLst/>
                <a:latin typeface="Times New Roman" panose="02020603050405020304" pitchFamily="18" charset="0"/>
                <a:ea typeface="Calibri" panose="020F0502020204030204" pitchFamily="34" charset="0"/>
              </a:rPr>
              <a:t>vương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quốc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Tương</a:t>
            </a:r>
            <a:r>
              <a:rPr lang="en-US" sz="1800" dirty="0">
                <a:effectLst/>
                <a:latin typeface="Times New Roman" panose="02020603050405020304" pitchFamily="18" charset="0"/>
                <a:ea typeface="Calibri" panose="020F0502020204030204" pitchFamily="34" charset="0"/>
              </a:rPr>
              <a:t> Lai </a:t>
            </a:r>
            <a:r>
              <a:rPr lang="en-US" sz="1800" dirty="0" err="1">
                <a:effectLst/>
                <a:latin typeface="Times New Roman" panose="02020603050405020304" pitchFamily="18" charset="0"/>
                <a:ea typeface="Calibri" panose="020F0502020204030204" pitchFamily="34" charset="0"/>
              </a:rPr>
              <a:t>nhé</a:t>
            </a:r>
            <a:r>
              <a:rPr lang="en-US" sz="1800" dirty="0">
                <a:effectLst/>
                <a:latin typeface="Times New Roman" panose="02020603050405020304" pitchFamily="18" charset="0"/>
                <a:ea typeface="Calibri" panose="020F0502020204030204" pitchFamily="34" charset="0"/>
              </a:rPr>
              <a:t>.</a:t>
            </a:r>
            <a:endParaRPr lang="en-US" dirty="0"/>
          </a:p>
        </p:txBody>
      </p:sp>
      <p:sp>
        <p:nvSpPr>
          <p:cNvPr id="4" name="Slide Number Placeholder 3"/>
          <p:cNvSpPr>
            <a:spLocks noGrp="1"/>
          </p:cNvSpPr>
          <p:nvPr>
            <p:ph type="sldNum" sz="quarter" idx="5"/>
          </p:nvPr>
        </p:nvSpPr>
        <p:spPr/>
        <p:txBody>
          <a:bodyPr/>
          <a:lstStyle/>
          <a:p>
            <a:fld id="{55BDF991-7122-44AE-B043-56465E0F31B1}" type="slidenum">
              <a:rPr lang="en-US" smtClean="0"/>
              <a:t>2</a:t>
            </a:fld>
            <a:endParaRPr lang="en-US"/>
          </a:p>
        </p:txBody>
      </p:sp>
    </p:spTree>
    <p:extLst>
      <p:ext uri="{BB962C8B-B14F-4D97-AF65-F5344CB8AC3E}">
        <p14:creationId xmlns:p14="http://schemas.microsoft.com/office/powerpoint/2010/main" val="1075904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223044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30991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118584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97673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9336890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99083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525696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88181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78146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548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0230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1" y="34210"/>
            <a:ext cx="343385" cy="6748492"/>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11952739" y="423057"/>
            <a:ext cx="264115" cy="6405652"/>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367688" y="1"/>
            <a:ext cx="11969005" cy="380567"/>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200396" y="6557731"/>
            <a:ext cx="11474107" cy="300269"/>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9882998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FEEEB">
            <a:alpha val="10000"/>
          </a:srgbClr>
        </a:solidFill>
        <a:effectLst/>
      </p:bgPr>
    </p:bg>
    <p:spTree>
      <p:nvGrpSpPr>
        <p:cNvPr id="1" name=""/>
        <p:cNvGrpSpPr/>
        <p:nvPr/>
      </p:nvGrpSpPr>
      <p:grpSpPr>
        <a:xfrm>
          <a:off x="0" y="0"/>
          <a:ext cx="0" cy="0"/>
          <a:chOff x="0" y="0"/>
          <a:chExt cx="0" cy="0"/>
        </a:xfrm>
      </p:grpSpPr>
      <p:sp>
        <p:nvSpPr>
          <p:cNvPr id="3" name="矩形 2">
            <a:extLst>
              <a:ext uri="{FF2B5EF4-FFF2-40B4-BE49-F238E27FC236}">
                <a16:creationId xmlns:a16="http://schemas.microsoft.com/office/drawing/2014/main" id="{0CB58E3A-C73A-4309-83F8-EA3A4B9BC92A}"/>
              </a:ext>
            </a:extLst>
          </p:cNvPr>
          <p:cNvSpPr/>
          <p:nvPr userDrawn="1"/>
        </p:nvSpPr>
        <p:spPr>
          <a:xfrm>
            <a:off x="0" y="0"/>
            <a:ext cx="12192000" cy="6858000"/>
          </a:xfrm>
          <a:prstGeom prst="rect">
            <a:avLst/>
          </a:prstGeom>
          <a:blipFill dpi="0" rotWithShape="1">
            <a:blip r:embed="rId6">
              <a:alphaModFix amt="5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Picture 5" descr="A white circle with leaves and blue text&#10;&#10;Description automatically generated">
            <a:extLst>
              <a:ext uri="{FF2B5EF4-FFF2-40B4-BE49-F238E27FC236}">
                <a16:creationId xmlns:a16="http://schemas.microsoft.com/office/drawing/2014/main" id="{3ED28198-7001-93D2-7518-17D46E75A55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66851" y="257175"/>
            <a:ext cx="1133475" cy="1133475"/>
          </a:xfrm>
          <a:prstGeom prst="rect">
            <a:avLst/>
          </a:prstGeom>
        </p:spPr>
      </p:pic>
    </p:spTree>
    <p:extLst>
      <p:ext uri="{BB962C8B-B14F-4D97-AF65-F5344CB8AC3E}">
        <p14:creationId xmlns:p14="http://schemas.microsoft.com/office/powerpoint/2010/main" val="22201536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png"/><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4.xml"/><Relationship Id="rId5" Type="http://schemas.microsoft.com/office/2007/relationships/hdphoto" Target="../media/hdphoto4.wdp"/><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slide" Target="slide16.xml"/><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2.png"/><Relationship Id="rId4" Type="http://schemas.openxmlformats.org/officeDocument/2006/relationships/slide" Target="slide16.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slide" Target="slide16.xml"/><Relationship Id="rId5" Type="http://schemas.openxmlformats.org/officeDocument/2006/relationships/image" Target="../media/image48.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slide" Target="slide16.xml"/></Relationships>
</file>

<file path=ppt/slides/_rels/slide2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3.png"/><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2" name="Picture 1">
            <a:extLst>
              <a:ext uri="{FF2B5EF4-FFF2-40B4-BE49-F238E27FC236}">
                <a16:creationId xmlns:a16="http://schemas.microsoft.com/office/drawing/2014/main" id="{91DDF49D-4A50-2CB2-0C62-5F79B0DBBA24}"/>
              </a:ext>
            </a:extLst>
          </p:cNvPr>
          <p:cNvPicPr>
            <a:picLocks noChangeAspect="1"/>
          </p:cNvPicPr>
          <p:nvPr/>
        </p:nvPicPr>
        <p:blipFill>
          <a:blip r:embed="rId3"/>
          <a:stretch>
            <a:fillRect/>
          </a:stretch>
        </p:blipFill>
        <p:spPr>
          <a:xfrm>
            <a:off x="836223" y="2000852"/>
            <a:ext cx="10443353" cy="3694496"/>
          </a:xfrm>
          <a:prstGeom prst="rect">
            <a:avLst/>
          </a:prstGeom>
        </p:spPr>
      </p:pic>
    </p:spTree>
    <p:extLst>
      <p:ext uri="{BB962C8B-B14F-4D97-AF65-F5344CB8AC3E}">
        <p14:creationId xmlns:p14="http://schemas.microsoft.com/office/powerpoint/2010/main" val="3245741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Google Shape;5589;p61">
            <a:extLst>
              <a:ext uri="{FF2B5EF4-FFF2-40B4-BE49-F238E27FC236}">
                <a16:creationId xmlns:a16="http://schemas.microsoft.com/office/drawing/2014/main" id="{0F95382E-798E-FEF9-C3DC-9D25380A2126}"/>
              </a:ext>
            </a:extLst>
          </p:cNvPr>
          <p:cNvSpPr/>
          <p:nvPr/>
        </p:nvSpPr>
        <p:spPr>
          <a:xfrm flipH="1">
            <a:off x="1628754" y="466171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4" name="Google Shape;5590;p61">
            <a:extLst>
              <a:ext uri="{FF2B5EF4-FFF2-40B4-BE49-F238E27FC236}">
                <a16:creationId xmlns:a16="http://schemas.microsoft.com/office/drawing/2014/main" id="{389765C9-4B30-A39C-8D48-21A8A60FA34A}"/>
              </a:ext>
            </a:extLst>
          </p:cNvPr>
          <p:cNvSpPr/>
          <p:nvPr/>
        </p:nvSpPr>
        <p:spPr>
          <a:xfrm>
            <a:off x="6833177" y="1755888"/>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15" name="Google Shape;5629;p61">
            <a:extLst>
              <a:ext uri="{FF2B5EF4-FFF2-40B4-BE49-F238E27FC236}">
                <a16:creationId xmlns:a16="http://schemas.microsoft.com/office/drawing/2014/main" id="{8230217F-7D53-9472-D009-1FC408A6CAFD}"/>
              </a:ext>
            </a:extLst>
          </p:cNvPr>
          <p:cNvSpPr/>
          <p:nvPr/>
        </p:nvSpPr>
        <p:spPr>
          <a:xfrm rot="10800000" flipH="1">
            <a:off x="9134442" y="110551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6" name="Google Shape;5630;p61">
            <a:extLst>
              <a:ext uri="{FF2B5EF4-FFF2-40B4-BE49-F238E27FC236}">
                <a16:creationId xmlns:a16="http://schemas.microsoft.com/office/drawing/2014/main" id="{EB66EAF4-A891-9E01-52F5-06BAA9B31B4B}"/>
              </a:ext>
            </a:extLst>
          </p:cNvPr>
          <p:cNvSpPr/>
          <p:nvPr/>
        </p:nvSpPr>
        <p:spPr>
          <a:xfrm>
            <a:off x="1867852" y="113549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5631;p61">
            <a:hlinkClick r:id="" action="ppaction://hlinkshowjump?jump=nextslide"/>
            <a:extLst>
              <a:ext uri="{FF2B5EF4-FFF2-40B4-BE49-F238E27FC236}">
                <a16:creationId xmlns:a16="http://schemas.microsoft.com/office/drawing/2014/main" id="{55E3197C-920B-5682-37C1-483C5ABC56F7}"/>
              </a:ext>
            </a:extLst>
          </p:cNvPr>
          <p:cNvSpPr/>
          <p:nvPr/>
        </p:nvSpPr>
        <p:spPr>
          <a:xfrm rot="5400000">
            <a:off x="9536458" y="1149550"/>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8" name="Google Shape;5639;p61">
            <a:hlinkClick r:id="" action="ppaction://hlinkshowjump?jump=nextslide"/>
            <a:extLst>
              <a:ext uri="{FF2B5EF4-FFF2-40B4-BE49-F238E27FC236}">
                <a16:creationId xmlns:a16="http://schemas.microsoft.com/office/drawing/2014/main" id="{77A19D9E-8AF1-F1EA-074D-E6443B714090}"/>
              </a:ext>
            </a:extLst>
          </p:cNvPr>
          <p:cNvSpPr/>
          <p:nvPr/>
        </p:nvSpPr>
        <p:spPr>
          <a:xfrm rot="-5400000" flipH="1">
            <a:off x="2133151" y="1136325"/>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19" name="Google Shape;5648;p61">
            <a:extLst>
              <a:ext uri="{FF2B5EF4-FFF2-40B4-BE49-F238E27FC236}">
                <a16:creationId xmlns:a16="http://schemas.microsoft.com/office/drawing/2014/main" id="{775CD02D-D03B-96D7-23BE-02BBEA0337CD}"/>
              </a:ext>
            </a:extLst>
          </p:cNvPr>
          <p:cNvSpPr/>
          <p:nvPr/>
        </p:nvSpPr>
        <p:spPr>
          <a:xfrm>
            <a:off x="6056491" y="4338400"/>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0" name="Google Shape;5654;p61">
            <a:extLst>
              <a:ext uri="{FF2B5EF4-FFF2-40B4-BE49-F238E27FC236}">
                <a16:creationId xmlns:a16="http://schemas.microsoft.com/office/drawing/2014/main" id="{56505AAB-CA1A-A38F-6618-88F531DB0553}"/>
              </a:ext>
            </a:extLst>
          </p:cNvPr>
          <p:cNvSpPr/>
          <p:nvPr/>
        </p:nvSpPr>
        <p:spPr>
          <a:xfrm>
            <a:off x="9536386" y="2648327"/>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21" name="Google Shape;5655;p61">
            <a:extLst>
              <a:ext uri="{FF2B5EF4-FFF2-40B4-BE49-F238E27FC236}">
                <a16:creationId xmlns:a16="http://schemas.microsoft.com/office/drawing/2014/main" id="{66BF8E33-DDB3-D2E9-BE84-DFFB860A415E}"/>
              </a:ext>
            </a:extLst>
          </p:cNvPr>
          <p:cNvSpPr/>
          <p:nvPr/>
        </p:nvSpPr>
        <p:spPr>
          <a:xfrm>
            <a:off x="9080166" y="2220768"/>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grpSp>
        <p:nvGrpSpPr>
          <p:cNvPr id="22" name="Google Shape;5656;p61">
            <a:extLst>
              <a:ext uri="{FF2B5EF4-FFF2-40B4-BE49-F238E27FC236}">
                <a16:creationId xmlns:a16="http://schemas.microsoft.com/office/drawing/2014/main" id="{020CBDE0-8920-50C1-3C62-65BAB91D9574}"/>
              </a:ext>
            </a:extLst>
          </p:cNvPr>
          <p:cNvGrpSpPr/>
          <p:nvPr/>
        </p:nvGrpSpPr>
        <p:grpSpPr>
          <a:xfrm flipH="1">
            <a:off x="1875951" y="428752"/>
            <a:ext cx="625471" cy="618114"/>
            <a:chOff x="5149750" y="3034050"/>
            <a:chExt cx="952300" cy="941100"/>
          </a:xfrm>
        </p:grpSpPr>
        <p:sp>
          <p:nvSpPr>
            <p:cNvPr id="23" name="Google Shape;5657;p61">
              <a:extLst>
                <a:ext uri="{FF2B5EF4-FFF2-40B4-BE49-F238E27FC236}">
                  <a16:creationId xmlns:a16="http://schemas.microsoft.com/office/drawing/2014/main" id="{37FEC2B3-2BE9-E3C9-35AA-1B94944F665F}"/>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4" name="Google Shape;5658;p61">
              <a:extLst>
                <a:ext uri="{FF2B5EF4-FFF2-40B4-BE49-F238E27FC236}">
                  <a16:creationId xmlns:a16="http://schemas.microsoft.com/office/drawing/2014/main" id="{B62A4B1B-98B3-B7B0-E973-8C609CBA4F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5" name="Google Shape;5659;p61">
              <a:extLst>
                <a:ext uri="{FF2B5EF4-FFF2-40B4-BE49-F238E27FC236}">
                  <a16:creationId xmlns:a16="http://schemas.microsoft.com/office/drawing/2014/main" id="{47DED6BA-BC48-F383-E89B-673DE0061E99}"/>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6" name="Google Shape;5660;p61">
              <a:extLst>
                <a:ext uri="{FF2B5EF4-FFF2-40B4-BE49-F238E27FC236}">
                  <a16:creationId xmlns:a16="http://schemas.microsoft.com/office/drawing/2014/main" id="{7EF26A2A-0172-CE4F-561C-904CCADDCD2A}"/>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7" name="Google Shape;5661;p61">
              <a:extLst>
                <a:ext uri="{FF2B5EF4-FFF2-40B4-BE49-F238E27FC236}">
                  <a16:creationId xmlns:a16="http://schemas.microsoft.com/office/drawing/2014/main" id="{FB5855D2-4CB5-0031-D8AD-C02ED99D583A}"/>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8" name="Google Shape;5662;p61">
              <a:extLst>
                <a:ext uri="{FF2B5EF4-FFF2-40B4-BE49-F238E27FC236}">
                  <a16:creationId xmlns:a16="http://schemas.microsoft.com/office/drawing/2014/main" id="{AB358236-7831-60F2-BA9B-5DDB0E641EE7}"/>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Google Shape;5663;p61">
              <a:extLst>
                <a:ext uri="{FF2B5EF4-FFF2-40B4-BE49-F238E27FC236}">
                  <a16:creationId xmlns:a16="http://schemas.microsoft.com/office/drawing/2014/main" id="{D0399219-92A9-46BC-88C4-DB679ABFFE08}"/>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0" name="Google Shape;5664;p61">
              <a:extLst>
                <a:ext uri="{FF2B5EF4-FFF2-40B4-BE49-F238E27FC236}">
                  <a16:creationId xmlns:a16="http://schemas.microsoft.com/office/drawing/2014/main" id="{F5A4B3B1-377F-01A1-6A05-DA96F20415C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1" name="Google Shape;5665;p61">
              <a:extLst>
                <a:ext uri="{FF2B5EF4-FFF2-40B4-BE49-F238E27FC236}">
                  <a16:creationId xmlns:a16="http://schemas.microsoft.com/office/drawing/2014/main" id="{022DFAF0-38D7-17F4-D9BF-E139D54917BD}"/>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2" name="Google Shape;5666;p61">
              <a:extLst>
                <a:ext uri="{FF2B5EF4-FFF2-40B4-BE49-F238E27FC236}">
                  <a16:creationId xmlns:a16="http://schemas.microsoft.com/office/drawing/2014/main" id="{CDDB33AA-8E8F-8354-479F-58A7CDFA86F9}"/>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3" name="Google Shape;5667;p61">
              <a:extLst>
                <a:ext uri="{FF2B5EF4-FFF2-40B4-BE49-F238E27FC236}">
                  <a16:creationId xmlns:a16="http://schemas.microsoft.com/office/drawing/2014/main" id="{AEB6E254-8C69-95E8-C1D8-75A9E4B16957}"/>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4" name="Google Shape;5668;p61">
              <a:extLst>
                <a:ext uri="{FF2B5EF4-FFF2-40B4-BE49-F238E27FC236}">
                  <a16:creationId xmlns:a16="http://schemas.microsoft.com/office/drawing/2014/main" id="{0AEBBD89-9708-038D-18FE-51657ACE0DEB}"/>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5" name="Google Shape;5669;p61">
              <a:extLst>
                <a:ext uri="{FF2B5EF4-FFF2-40B4-BE49-F238E27FC236}">
                  <a16:creationId xmlns:a16="http://schemas.microsoft.com/office/drawing/2014/main" id="{75C3E986-8F96-6F44-93E7-DB9924197A68}"/>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Google Shape;5670;p61">
              <a:extLst>
                <a:ext uri="{FF2B5EF4-FFF2-40B4-BE49-F238E27FC236}">
                  <a16:creationId xmlns:a16="http://schemas.microsoft.com/office/drawing/2014/main" id="{7DEC8144-8DE5-AF53-42CA-F280C10860E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7" name="Google Shape;5671;p61">
              <a:extLst>
                <a:ext uri="{FF2B5EF4-FFF2-40B4-BE49-F238E27FC236}">
                  <a16:creationId xmlns:a16="http://schemas.microsoft.com/office/drawing/2014/main" id="{C675E862-7E68-8504-A0D0-6772062A4DD7}"/>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8" name="Google Shape;5672;p61">
              <a:extLst>
                <a:ext uri="{FF2B5EF4-FFF2-40B4-BE49-F238E27FC236}">
                  <a16:creationId xmlns:a16="http://schemas.microsoft.com/office/drawing/2014/main" id="{025EC556-0971-8A8C-3934-1DC2BF264CA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Google Shape;5673;p61">
              <a:extLst>
                <a:ext uri="{FF2B5EF4-FFF2-40B4-BE49-F238E27FC236}">
                  <a16:creationId xmlns:a16="http://schemas.microsoft.com/office/drawing/2014/main" id="{067C0104-60DA-76F3-FD8D-A4CFF0A23DF3}"/>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0" name="Google Shape;5674;p61">
              <a:extLst>
                <a:ext uri="{FF2B5EF4-FFF2-40B4-BE49-F238E27FC236}">
                  <a16:creationId xmlns:a16="http://schemas.microsoft.com/office/drawing/2014/main" id="{57F069A9-5886-A02B-E920-0F61B33E0CB8}"/>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1" name="Google Shape;5675;p61">
              <a:extLst>
                <a:ext uri="{FF2B5EF4-FFF2-40B4-BE49-F238E27FC236}">
                  <a16:creationId xmlns:a16="http://schemas.microsoft.com/office/drawing/2014/main" id="{7362AF59-2FF1-0BB2-E987-1E0A74875205}"/>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2" name="Google Shape;5676;p61">
              <a:extLst>
                <a:ext uri="{FF2B5EF4-FFF2-40B4-BE49-F238E27FC236}">
                  <a16:creationId xmlns:a16="http://schemas.microsoft.com/office/drawing/2014/main" id="{B876E362-6A16-69D3-9256-5013A456EB87}"/>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Google Shape;5677;p61">
              <a:extLst>
                <a:ext uri="{FF2B5EF4-FFF2-40B4-BE49-F238E27FC236}">
                  <a16:creationId xmlns:a16="http://schemas.microsoft.com/office/drawing/2014/main" id="{F4855A9E-A9C7-31D9-7545-CF97A2DEC25B}"/>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4" name="Google Shape;5678;p61">
              <a:extLst>
                <a:ext uri="{FF2B5EF4-FFF2-40B4-BE49-F238E27FC236}">
                  <a16:creationId xmlns:a16="http://schemas.microsoft.com/office/drawing/2014/main" id="{2439A70A-444C-9B78-40E8-3E916FFD107B}"/>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5" name="Google Shape;5679;p61">
              <a:extLst>
                <a:ext uri="{FF2B5EF4-FFF2-40B4-BE49-F238E27FC236}">
                  <a16:creationId xmlns:a16="http://schemas.microsoft.com/office/drawing/2014/main" id="{D55B4918-7CAC-164D-8C2C-CF419A788759}"/>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6" name="Google Shape;5680;p61">
              <a:extLst>
                <a:ext uri="{FF2B5EF4-FFF2-40B4-BE49-F238E27FC236}">
                  <a16:creationId xmlns:a16="http://schemas.microsoft.com/office/drawing/2014/main" id="{09308978-B2BF-0E75-7D28-2B7193D3920E}"/>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7" name="Google Shape;5681;p61">
              <a:extLst>
                <a:ext uri="{FF2B5EF4-FFF2-40B4-BE49-F238E27FC236}">
                  <a16:creationId xmlns:a16="http://schemas.microsoft.com/office/drawing/2014/main" id="{41CBB690-A21C-4881-22E1-6EDCD88BAACA}"/>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8" name="Google Shape;5682;p61">
              <a:extLst>
                <a:ext uri="{FF2B5EF4-FFF2-40B4-BE49-F238E27FC236}">
                  <a16:creationId xmlns:a16="http://schemas.microsoft.com/office/drawing/2014/main" id="{2C84292A-4853-7A4A-672E-34267B19F3C7}"/>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9" name="Google Shape;5683;p61">
              <a:extLst>
                <a:ext uri="{FF2B5EF4-FFF2-40B4-BE49-F238E27FC236}">
                  <a16:creationId xmlns:a16="http://schemas.microsoft.com/office/drawing/2014/main" id="{093A52E8-6000-5E7C-B4B2-40ED6E8544B3}"/>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0" name="Google Shape;5684;p61">
              <a:extLst>
                <a:ext uri="{FF2B5EF4-FFF2-40B4-BE49-F238E27FC236}">
                  <a16:creationId xmlns:a16="http://schemas.microsoft.com/office/drawing/2014/main" id="{8098E8A0-31D3-E25B-08AA-A4810B98D2CE}"/>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1" name="Google Shape;5685;p61">
              <a:extLst>
                <a:ext uri="{FF2B5EF4-FFF2-40B4-BE49-F238E27FC236}">
                  <a16:creationId xmlns:a16="http://schemas.microsoft.com/office/drawing/2014/main" id="{698C1AC1-7F67-5A6F-D9D9-10571E2E0B81}"/>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2" name="Google Shape;5686;p61">
              <a:extLst>
                <a:ext uri="{FF2B5EF4-FFF2-40B4-BE49-F238E27FC236}">
                  <a16:creationId xmlns:a16="http://schemas.microsoft.com/office/drawing/2014/main" id="{E0D98D80-E95D-57A2-1FC0-FEF62FBEEBF1}"/>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3" name="Google Shape;5687;p61">
              <a:extLst>
                <a:ext uri="{FF2B5EF4-FFF2-40B4-BE49-F238E27FC236}">
                  <a16:creationId xmlns:a16="http://schemas.microsoft.com/office/drawing/2014/main" id="{1960CA24-D19C-056E-B359-D083D66E6D03}"/>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4" name="Google Shape;5688;p61">
              <a:extLst>
                <a:ext uri="{FF2B5EF4-FFF2-40B4-BE49-F238E27FC236}">
                  <a16:creationId xmlns:a16="http://schemas.microsoft.com/office/drawing/2014/main" id="{860BECE6-0F91-83D3-FE7A-F75F8CF3EC36}"/>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5" name="Google Shape;5689;p61">
              <a:extLst>
                <a:ext uri="{FF2B5EF4-FFF2-40B4-BE49-F238E27FC236}">
                  <a16:creationId xmlns:a16="http://schemas.microsoft.com/office/drawing/2014/main" id="{97D5A105-C6F0-127F-E040-2584CEA32263}"/>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6" name="Google Shape;5690;p61">
              <a:extLst>
                <a:ext uri="{FF2B5EF4-FFF2-40B4-BE49-F238E27FC236}">
                  <a16:creationId xmlns:a16="http://schemas.microsoft.com/office/drawing/2014/main" id="{43CCCC08-AF3C-11FA-3D62-0D4D6DCF9786}"/>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7" name="Google Shape;5691;p61">
              <a:extLst>
                <a:ext uri="{FF2B5EF4-FFF2-40B4-BE49-F238E27FC236}">
                  <a16:creationId xmlns:a16="http://schemas.microsoft.com/office/drawing/2014/main" id="{4A33FD13-74BD-177B-C7D0-3ED9C9C1B79E}"/>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8" name="Google Shape;5692;p61">
              <a:extLst>
                <a:ext uri="{FF2B5EF4-FFF2-40B4-BE49-F238E27FC236}">
                  <a16:creationId xmlns:a16="http://schemas.microsoft.com/office/drawing/2014/main" id="{BD0C10D3-61BA-BD55-18E5-ACB4DB4E0121}"/>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59" name="Google Shape;5693;p61">
              <a:extLst>
                <a:ext uri="{FF2B5EF4-FFF2-40B4-BE49-F238E27FC236}">
                  <a16:creationId xmlns:a16="http://schemas.microsoft.com/office/drawing/2014/main" id="{E2A27624-3A4B-228C-9E44-2559F318FB42}"/>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0" name="Google Shape;5694;p61">
              <a:extLst>
                <a:ext uri="{FF2B5EF4-FFF2-40B4-BE49-F238E27FC236}">
                  <a16:creationId xmlns:a16="http://schemas.microsoft.com/office/drawing/2014/main" id="{0FD2DD06-EB00-5E91-6F0B-6AC87873608A}"/>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1" name="Google Shape;5695;p61">
              <a:extLst>
                <a:ext uri="{FF2B5EF4-FFF2-40B4-BE49-F238E27FC236}">
                  <a16:creationId xmlns:a16="http://schemas.microsoft.com/office/drawing/2014/main" id="{56B68C6D-98C2-DBB2-B6C1-F90DC007952B}"/>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2" name="Google Shape;5696;p61">
              <a:extLst>
                <a:ext uri="{FF2B5EF4-FFF2-40B4-BE49-F238E27FC236}">
                  <a16:creationId xmlns:a16="http://schemas.microsoft.com/office/drawing/2014/main" id="{6478B5B7-DA3C-753C-F07B-C415D38A2B2B}"/>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3" name="Google Shape;5697;p61">
              <a:extLst>
                <a:ext uri="{FF2B5EF4-FFF2-40B4-BE49-F238E27FC236}">
                  <a16:creationId xmlns:a16="http://schemas.microsoft.com/office/drawing/2014/main" id="{D4360CC6-94AF-41DF-B8E6-C70C7483B62E}"/>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4" name="Google Shape;5698;p61">
              <a:extLst>
                <a:ext uri="{FF2B5EF4-FFF2-40B4-BE49-F238E27FC236}">
                  <a16:creationId xmlns:a16="http://schemas.microsoft.com/office/drawing/2014/main" id="{E650DB61-87F7-4C91-C1BB-F9CC65B5B715}"/>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5699;p61">
              <a:extLst>
                <a:ext uri="{FF2B5EF4-FFF2-40B4-BE49-F238E27FC236}">
                  <a16:creationId xmlns:a16="http://schemas.microsoft.com/office/drawing/2014/main" id="{864142A0-CAAD-CCD4-63D8-3C4AF99D4AE8}"/>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6" name="Google Shape;5700;p61">
              <a:extLst>
                <a:ext uri="{FF2B5EF4-FFF2-40B4-BE49-F238E27FC236}">
                  <a16:creationId xmlns:a16="http://schemas.microsoft.com/office/drawing/2014/main" id="{DA5FE932-06F4-E8F8-1465-1B6A29911737}"/>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7" name="Google Shape;5701;p61">
              <a:extLst>
                <a:ext uri="{FF2B5EF4-FFF2-40B4-BE49-F238E27FC236}">
                  <a16:creationId xmlns:a16="http://schemas.microsoft.com/office/drawing/2014/main" id="{8EC1BFC5-0656-6F71-5D73-D103C0BA823A}"/>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8" name="Google Shape;5702;p61">
              <a:extLst>
                <a:ext uri="{FF2B5EF4-FFF2-40B4-BE49-F238E27FC236}">
                  <a16:creationId xmlns:a16="http://schemas.microsoft.com/office/drawing/2014/main" id="{94A86410-EE69-ACF6-D63B-6608C5278E4D}"/>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69" name="Google Shape;5703;p61">
              <a:extLst>
                <a:ext uri="{FF2B5EF4-FFF2-40B4-BE49-F238E27FC236}">
                  <a16:creationId xmlns:a16="http://schemas.microsoft.com/office/drawing/2014/main" id="{18E3D41A-2F01-68DF-1699-B71C76144C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0" name="Google Shape;5704;p61">
              <a:extLst>
                <a:ext uri="{FF2B5EF4-FFF2-40B4-BE49-F238E27FC236}">
                  <a16:creationId xmlns:a16="http://schemas.microsoft.com/office/drawing/2014/main" id="{6B78BA6A-6BC2-1133-BAB1-6596A5BC7095}"/>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1" name="Google Shape;5705;p61">
              <a:extLst>
                <a:ext uri="{FF2B5EF4-FFF2-40B4-BE49-F238E27FC236}">
                  <a16:creationId xmlns:a16="http://schemas.microsoft.com/office/drawing/2014/main" id="{6C783BAF-1D77-6350-7D0B-29B473196C83}"/>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2" name="Google Shape;5706;p61">
              <a:extLst>
                <a:ext uri="{FF2B5EF4-FFF2-40B4-BE49-F238E27FC236}">
                  <a16:creationId xmlns:a16="http://schemas.microsoft.com/office/drawing/2014/main" id="{C57EBAA8-EDC2-EE2B-BD9C-98DDF8EA71F4}"/>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3" name="Google Shape;5707;p61">
              <a:extLst>
                <a:ext uri="{FF2B5EF4-FFF2-40B4-BE49-F238E27FC236}">
                  <a16:creationId xmlns:a16="http://schemas.microsoft.com/office/drawing/2014/main" id="{2B81ABC5-CF31-0666-2826-EEFABB634AFF}"/>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74" name="Google Shape;5708;p61">
              <a:extLst>
                <a:ext uri="{FF2B5EF4-FFF2-40B4-BE49-F238E27FC236}">
                  <a16:creationId xmlns:a16="http://schemas.microsoft.com/office/drawing/2014/main" id="{542C809C-3DEF-4426-C066-9E2CE8D337B6}"/>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grpSp>
        <p:nvGrpSpPr>
          <p:cNvPr id="120" name="Group 119">
            <a:extLst>
              <a:ext uri="{FF2B5EF4-FFF2-40B4-BE49-F238E27FC236}">
                <a16:creationId xmlns:a16="http://schemas.microsoft.com/office/drawing/2014/main" id="{59FB4809-4009-A3C8-D8CD-09441558BD3B}"/>
              </a:ext>
            </a:extLst>
          </p:cNvPr>
          <p:cNvGrpSpPr/>
          <p:nvPr/>
        </p:nvGrpSpPr>
        <p:grpSpPr>
          <a:xfrm>
            <a:off x="996594" y="1779382"/>
            <a:ext cx="4212114" cy="1765201"/>
            <a:chOff x="1244852" y="1244906"/>
            <a:chExt cx="2809355" cy="947452"/>
          </a:xfrm>
        </p:grpSpPr>
        <p:grpSp>
          <p:nvGrpSpPr>
            <p:cNvPr id="121" name="Group 120">
              <a:extLst>
                <a:ext uri="{FF2B5EF4-FFF2-40B4-BE49-F238E27FC236}">
                  <a16:creationId xmlns:a16="http://schemas.microsoft.com/office/drawing/2014/main" id="{7F650F61-C610-A192-D906-B5488E9BD495}"/>
                </a:ext>
              </a:extLst>
            </p:cNvPr>
            <p:cNvGrpSpPr/>
            <p:nvPr/>
          </p:nvGrpSpPr>
          <p:grpSpPr>
            <a:xfrm>
              <a:off x="1244852" y="1244906"/>
              <a:ext cx="2809355" cy="947452"/>
              <a:chOff x="1244852" y="1244906"/>
              <a:chExt cx="2809355" cy="947452"/>
            </a:xfrm>
          </p:grpSpPr>
          <p:sp>
            <p:nvSpPr>
              <p:cNvPr id="123" name="Rounded Rectangle 6">
                <a:extLst>
                  <a:ext uri="{FF2B5EF4-FFF2-40B4-BE49-F238E27FC236}">
                    <a16:creationId xmlns:a16="http://schemas.microsoft.com/office/drawing/2014/main" id="{8EA2814F-1DE0-C627-9CA5-59F3F3B23135}"/>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4" name="Rounded Rectangle 6">
                <a:extLst>
                  <a:ext uri="{FF2B5EF4-FFF2-40B4-BE49-F238E27FC236}">
                    <a16:creationId xmlns:a16="http://schemas.microsoft.com/office/drawing/2014/main" id="{6D3643F4-5170-3473-ADAA-C83092960E8C}"/>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2" name="Rectangle 121">
              <a:extLst>
                <a:ext uri="{FF2B5EF4-FFF2-40B4-BE49-F238E27FC236}">
                  <a16:creationId xmlns:a16="http://schemas.microsoft.com/office/drawing/2014/main" id="{37B97CC8-58F8-8C38-2DCD-74B3C5C8DFC5}"/>
                </a:ext>
              </a:extLst>
            </p:cNvPr>
            <p:cNvSpPr/>
            <p:nvPr/>
          </p:nvSpPr>
          <p:spPr>
            <a:xfrm>
              <a:off x="1658664" y="1433783"/>
              <a:ext cx="2066814" cy="644263"/>
            </a:xfrm>
            <a:prstGeom prst="rect">
              <a:avLst/>
            </a:prstGeom>
          </p:spPr>
          <p:txBody>
            <a:bodyPr wrap="square">
              <a:spAutoFit/>
            </a:bodyPr>
            <a:lstStyle/>
            <a:p>
              <a:pPr algn="ctr"/>
              <a:r>
                <a:rPr lang="en-US" sz="3600" dirty="0">
                  <a:effectLst/>
                  <a:latin typeface="Cambria" panose="02040503050406030204" pitchFamily="18" charset="0"/>
                  <a:ea typeface="Cambria" panose="02040503050406030204" pitchFamily="18" charset="0"/>
                </a:rPr>
                <a:t>Ở </a:t>
              </a:r>
              <a:r>
                <a:rPr lang="en-US" sz="3600" dirty="0" err="1">
                  <a:effectLst/>
                  <a:latin typeface="Cambria" panose="02040503050406030204" pitchFamily="18" charset="0"/>
                  <a:ea typeface="Cambria" panose="02040503050406030204" pitchFamily="18" charset="0"/>
                </a:rPr>
                <a:t>vương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quốc</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Tương</a:t>
              </a:r>
              <a:r>
                <a:rPr lang="en-US" sz="3600" dirty="0">
                  <a:effectLst/>
                  <a:latin typeface="Cambria" panose="02040503050406030204" pitchFamily="18" charset="0"/>
                  <a:ea typeface="Cambria" panose="02040503050406030204" pitchFamily="18" charset="0"/>
                </a:rPr>
                <a:t> Lai</a:t>
              </a:r>
              <a:endParaRPr lang="en-GB" sz="5400" b="1" dirty="0">
                <a:solidFill>
                  <a:schemeClr val="tx1"/>
                </a:solidFill>
                <a:latin typeface="Cambria" panose="02040503050406030204" pitchFamily="18" charset="0"/>
                <a:ea typeface="Cambria" panose="02040503050406030204" pitchFamily="18" charset="0"/>
              </a:endParaRPr>
            </a:p>
          </p:txBody>
        </p:sp>
      </p:grpSp>
      <p:grpSp>
        <p:nvGrpSpPr>
          <p:cNvPr id="125" name="Group 124">
            <a:extLst>
              <a:ext uri="{FF2B5EF4-FFF2-40B4-BE49-F238E27FC236}">
                <a16:creationId xmlns:a16="http://schemas.microsoft.com/office/drawing/2014/main" id="{CD23551F-66C0-A034-2881-3C6CC4078880}"/>
              </a:ext>
            </a:extLst>
          </p:cNvPr>
          <p:cNvGrpSpPr/>
          <p:nvPr/>
        </p:nvGrpSpPr>
        <p:grpSpPr>
          <a:xfrm>
            <a:off x="5883385" y="1837018"/>
            <a:ext cx="3665337" cy="1229446"/>
            <a:chOff x="4838274" y="2007822"/>
            <a:chExt cx="3169575" cy="947452"/>
          </a:xfrm>
        </p:grpSpPr>
        <p:grpSp>
          <p:nvGrpSpPr>
            <p:cNvPr id="126" name="Group 125">
              <a:extLst>
                <a:ext uri="{FF2B5EF4-FFF2-40B4-BE49-F238E27FC236}">
                  <a16:creationId xmlns:a16="http://schemas.microsoft.com/office/drawing/2014/main" id="{F8D42401-9368-0CD5-E2E4-7EB76E16ADB8}"/>
                </a:ext>
              </a:extLst>
            </p:cNvPr>
            <p:cNvGrpSpPr/>
            <p:nvPr/>
          </p:nvGrpSpPr>
          <p:grpSpPr>
            <a:xfrm>
              <a:off x="4838274" y="2007822"/>
              <a:ext cx="3169575" cy="947452"/>
              <a:chOff x="1244852" y="1244906"/>
              <a:chExt cx="2809355" cy="947452"/>
            </a:xfrm>
          </p:grpSpPr>
          <p:sp>
            <p:nvSpPr>
              <p:cNvPr id="128" name="Rounded Rectangle 6">
                <a:extLst>
                  <a:ext uri="{FF2B5EF4-FFF2-40B4-BE49-F238E27FC236}">
                    <a16:creationId xmlns:a16="http://schemas.microsoft.com/office/drawing/2014/main" id="{3BD5427F-1C35-CD52-0756-CAEBC15BE516}"/>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29" name="Rounded Rectangle 6">
                <a:extLst>
                  <a:ext uri="{FF2B5EF4-FFF2-40B4-BE49-F238E27FC236}">
                    <a16:creationId xmlns:a16="http://schemas.microsoft.com/office/drawing/2014/main" id="{B1A66295-47A8-7F5E-8198-46C2AA149440}"/>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27" name="Rectangle 126">
              <a:extLst>
                <a:ext uri="{FF2B5EF4-FFF2-40B4-BE49-F238E27FC236}">
                  <a16:creationId xmlns:a16="http://schemas.microsoft.com/office/drawing/2014/main" id="{FFB534BD-F5D3-27E1-F51E-3805CB184609}"/>
                </a:ext>
              </a:extLst>
            </p:cNvPr>
            <p:cNvSpPr/>
            <p:nvPr/>
          </p:nvSpPr>
          <p:spPr>
            <a:xfrm>
              <a:off x="5631460" y="2257928"/>
              <a:ext cx="1332402" cy="498084"/>
            </a:xfrm>
            <a:prstGeom prst="rect">
              <a:avLst/>
            </a:prstGeom>
          </p:spPr>
          <p:txBody>
            <a:bodyPr wrap="none">
              <a:spAutoFit/>
            </a:bodyPr>
            <a:lstStyle/>
            <a:p>
              <a:pPr algn="ctr"/>
              <a:r>
                <a:rPr lang="en-US" sz="3600" dirty="0">
                  <a:effectLst/>
                  <a:latin typeface="Cambria" panose="02040503050406030204" pitchFamily="18" charset="0"/>
                  <a:ea typeface="Cambria" panose="02040503050406030204" pitchFamily="18" charset="0"/>
                </a:rPr>
                <a:t>Tin-tin</a:t>
              </a:r>
              <a:endParaRPr lang="en-GB" sz="7200" b="1" dirty="0">
                <a:solidFill>
                  <a:schemeClr val="tx1"/>
                </a:solidFill>
                <a:latin typeface="Cambria" panose="02040503050406030204" pitchFamily="18" charset="0"/>
                <a:ea typeface="Cambria" panose="02040503050406030204" pitchFamily="18" charset="0"/>
              </a:endParaRPr>
            </a:p>
          </p:txBody>
        </p:sp>
      </p:grpSp>
      <p:grpSp>
        <p:nvGrpSpPr>
          <p:cNvPr id="130" name="Group 129">
            <a:extLst>
              <a:ext uri="{FF2B5EF4-FFF2-40B4-BE49-F238E27FC236}">
                <a16:creationId xmlns:a16="http://schemas.microsoft.com/office/drawing/2014/main" id="{6B0E7066-E326-E7D2-86D1-954296D09596}"/>
              </a:ext>
            </a:extLst>
          </p:cNvPr>
          <p:cNvGrpSpPr/>
          <p:nvPr/>
        </p:nvGrpSpPr>
        <p:grpSpPr>
          <a:xfrm>
            <a:off x="2171044" y="3921631"/>
            <a:ext cx="3062689" cy="1189823"/>
            <a:chOff x="8637170" y="1244906"/>
            <a:chExt cx="2809355" cy="947452"/>
          </a:xfrm>
        </p:grpSpPr>
        <p:grpSp>
          <p:nvGrpSpPr>
            <p:cNvPr id="131" name="Group 130">
              <a:extLst>
                <a:ext uri="{FF2B5EF4-FFF2-40B4-BE49-F238E27FC236}">
                  <a16:creationId xmlns:a16="http://schemas.microsoft.com/office/drawing/2014/main" id="{AEF0C127-C20A-BB52-0A87-B37ABC452447}"/>
                </a:ext>
              </a:extLst>
            </p:cNvPr>
            <p:cNvGrpSpPr/>
            <p:nvPr/>
          </p:nvGrpSpPr>
          <p:grpSpPr>
            <a:xfrm>
              <a:off x="8637170" y="1244906"/>
              <a:ext cx="2809355" cy="947452"/>
              <a:chOff x="1244852" y="1244906"/>
              <a:chExt cx="2809355" cy="947452"/>
            </a:xfrm>
          </p:grpSpPr>
          <p:sp>
            <p:nvSpPr>
              <p:cNvPr id="133" name="Rounded Rectangle 6">
                <a:extLst>
                  <a:ext uri="{FF2B5EF4-FFF2-40B4-BE49-F238E27FC236}">
                    <a16:creationId xmlns:a16="http://schemas.microsoft.com/office/drawing/2014/main" id="{02394741-AD13-A358-71D7-9AEDAE6914E0}"/>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4" name="Rounded Rectangle 6">
                <a:extLst>
                  <a:ext uri="{FF2B5EF4-FFF2-40B4-BE49-F238E27FC236}">
                    <a16:creationId xmlns:a16="http://schemas.microsoft.com/office/drawing/2014/main" id="{B6A5BE61-E8CA-C501-67FC-63EBE9EF49D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2" name="Rectangle 131">
              <a:extLst>
                <a:ext uri="{FF2B5EF4-FFF2-40B4-BE49-F238E27FC236}">
                  <a16:creationId xmlns:a16="http://schemas.microsoft.com/office/drawing/2014/main" id="{21F0CC4C-A947-2424-29F8-A57E431E6B59}"/>
                </a:ext>
              </a:extLst>
            </p:cNvPr>
            <p:cNvSpPr/>
            <p:nvPr/>
          </p:nvSpPr>
          <p:spPr>
            <a:xfrm>
              <a:off x="9215242" y="1436788"/>
              <a:ext cx="1270728" cy="514671"/>
            </a:xfrm>
            <a:prstGeom prst="rect">
              <a:avLst/>
            </a:prstGeom>
          </p:spPr>
          <p:txBody>
            <a:bodyPr wrap="none">
              <a:spAutoFit/>
            </a:bodyPr>
            <a:lstStyle/>
            <a:p>
              <a:r>
                <a:rPr lang="en-US" sz="3600" dirty="0">
                  <a:effectLst/>
                  <a:latin typeface="Cambria" panose="02040503050406030204" pitchFamily="18" charset="0"/>
                  <a:ea typeface="Cambria" panose="02040503050406030204" pitchFamily="18" charset="0"/>
                </a:rPr>
                <a:t>Mi-tin</a:t>
              </a:r>
              <a:endParaRPr lang="en-GB" sz="6600" b="1" dirty="0">
                <a:solidFill>
                  <a:schemeClr val="tx1"/>
                </a:solidFill>
                <a:latin typeface="Cambria" panose="02040503050406030204" pitchFamily="18" charset="0"/>
                <a:ea typeface="Cambria" panose="02040503050406030204" pitchFamily="18" charset="0"/>
              </a:endParaRPr>
            </a:p>
          </p:txBody>
        </p:sp>
      </p:grpSp>
      <p:grpSp>
        <p:nvGrpSpPr>
          <p:cNvPr id="135" name="Group 134">
            <a:extLst>
              <a:ext uri="{FF2B5EF4-FFF2-40B4-BE49-F238E27FC236}">
                <a16:creationId xmlns:a16="http://schemas.microsoft.com/office/drawing/2014/main" id="{0CB16674-E983-9973-8397-DCD72F822E62}"/>
              </a:ext>
            </a:extLst>
          </p:cNvPr>
          <p:cNvGrpSpPr/>
          <p:nvPr/>
        </p:nvGrpSpPr>
        <p:grpSpPr>
          <a:xfrm>
            <a:off x="6680624" y="3549440"/>
            <a:ext cx="3737371" cy="1280713"/>
            <a:chOff x="1281251" y="4162910"/>
            <a:chExt cx="3273754" cy="1280713"/>
          </a:xfrm>
        </p:grpSpPr>
        <p:grpSp>
          <p:nvGrpSpPr>
            <p:cNvPr id="136" name="Group 135">
              <a:extLst>
                <a:ext uri="{FF2B5EF4-FFF2-40B4-BE49-F238E27FC236}">
                  <a16:creationId xmlns:a16="http://schemas.microsoft.com/office/drawing/2014/main" id="{AEBC9C16-6668-E9E7-96F7-874A86B91EB6}"/>
                </a:ext>
              </a:extLst>
            </p:cNvPr>
            <p:cNvGrpSpPr/>
            <p:nvPr/>
          </p:nvGrpSpPr>
          <p:grpSpPr>
            <a:xfrm>
              <a:off x="1281251" y="4162910"/>
              <a:ext cx="3196163" cy="1280713"/>
              <a:chOff x="1244852" y="1244906"/>
              <a:chExt cx="2809355" cy="947452"/>
            </a:xfrm>
          </p:grpSpPr>
          <p:sp>
            <p:nvSpPr>
              <p:cNvPr id="138" name="Rounded Rectangle 6">
                <a:extLst>
                  <a:ext uri="{FF2B5EF4-FFF2-40B4-BE49-F238E27FC236}">
                    <a16:creationId xmlns:a16="http://schemas.microsoft.com/office/drawing/2014/main" id="{249A347F-47D3-B577-B498-1F45DF48E76E}"/>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39" name="Rounded Rectangle 6">
                <a:extLst>
                  <a:ext uri="{FF2B5EF4-FFF2-40B4-BE49-F238E27FC236}">
                    <a16:creationId xmlns:a16="http://schemas.microsoft.com/office/drawing/2014/main" id="{80416949-5D41-F7C0-C5A6-9BAB0629D775}"/>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37" name="Rectangle 136">
              <a:extLst>
                <a:ext uri="{FF2B5EF4-FFF2-40B4-BE49-F238E27FC236}">
                  <a16:creationId xmlns:a16="http://schemas.microsoft.com/office/drawing/2014/main" id="{8EA95417-A360-B0D1-13F6-965C1B6161BE}"/>
                </a:ext>
              </a:extLst>
            </p:cNvPr>
            <p:cNvSpPr/>
            <p:nvPr/>
          </p:nvSpPr>
          <p:spPr>
            <a:xfrm>
              <a:off x="1640296" y="4498876"/>
              <a:ext cx="2914709"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đôi</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cánh</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xanh</a:t>
              </a:r>
              <a:endParaRPr lang="en-GB" sz="4400" dirty="0">
                <a:solidFill>
                  <a:schemeClr val="tx1"/>
                </a:solidFill>
                <a:latin typeface="Cambria" panose="02040503050406030204" pitchFamily="18" charset="0"/>
                <a:ea typeface="Cambria" panose="02040503050406030204" pitchFamily="18" charset="0"/>
              </a:endParaRPr>
            </a:p>
          </p:txBody>
        </p:sp>
      </p:grpSp>
      <p:pic>
        <p:nvPicPr>
          <p:cNvPr id="140" name="Picture 139">
            <a:extLst>
              <a:ext uri="{FF2B5EF4-FFF2-40B4-BE49-F238E27FC236}">
                <a16:creationId xmlns:a16="http://schemas.microsoft.com/office/drawing/2014/main" id="{BFD7A84D-E334-0086-6632-71F2A55F67E3}"/>
              </a:ext>
            </a:extLst>
          </p:cNvPr>
          <p:cNvPicPr>
            <a:picLocks noChangeAspect="1"/>
          </p:cNvPicPr>
          <p:nvPr/>
        </p:nvPicPr>
        <p:blipFill>
          <a:blip r:embed="rId3"/>
          <a:stretch>
            <a:fillRect/>
          </a:stretch>
        </p:blipFill>
        <p:spPr>
          <a:xfrm>
            <a:off x="2734433" y="453353"/>
            <a:ext cx="6291617" cy="1060796"/>
          </a:xfrm>
          <a:prstGeom prst="rect">
            <a:avLst/>
          </a:prstGeom>
        </p:spPr>
      </p:pic>
      <p:grpSp>
        <p:nvGrpSpPr>
          <p:cNvPr id="141" name="Group 140">
            <a:extLst>
              <a:ext uri="{FF2B5EF4-FFF2-40B4-BE49-F238E27FC236}">
                <a16:creationId xmlns:a16="http://schemas.microsoft.com/office/drawing/2014/main" id="{E04FFF70-BF5B-E079-3344-8CE057AD1420}"/>
              </a:ext>
            </a:extLst>
          </p:cNvPr>
          <p:cNvGrpSpPr/>
          <p:nvPr/>
        </p:nvGrpSpPr>
        <p:grpSpPr>
          <a:xfrm>
            <a:off x="4297019" y="5203578"/>
            <a:ext cx="3196163" cy="1280713"/>
            <a:chOff x="1281251" y="4162910"/>
            <a:chExt cx="3196163" cy="1280713"/>
          </a:xfrm>
        </p:grpSpPr>
        <p:grpSp>
          <p:nvGrpSpPr>
            <p:cNvPr id="142" name="Group 141">
              <a:extLst>
                <a:ext uri="{FF2B5EF4-FFF2-40B4-BE49-F238E27FC236}">
                  <a16:creationId xmlns:a16="http://schemas.microsoft.com/office/drawing/2014/main" id="{93AFF475-5075-7BA6-BD60-A4CF3AF35DC3}"/>
                </a:ext>
              </a:extLst>
            </p:cNvPr>
            <p:cNvGrpSpPr/>
            <p:nvPr/>
          </p:nvGrpSpPr>
          <p:grpSpPr>
            <a:xfrm>
              <a:off x="1281251" y="4162910"/>
              <a:ext cx="3196163" cy="1280713"/>
              <a:chOff x="1244852" y="1244906"/>
              <a:chExt cx="2809355" cy="947452"/>
            </a:xfrm>
          </p:grpSpPr>
          <p:sp>
            <p:nvSpPr>
              <p:cNvPr id="144" name="Rounded Rectangle 6">
                <a:extLst>
                  <a:ext uri="{FF2B5EF4-FFF2-40B4-BE49-F238E27FC236}">
                    <a16:creationId xmlns:a16="http://schemas.microsoft.com/office/drawing/2014/main" id="{5062BEF9-CFCA-8F8C-436B-43FD88BAA762}"/>
                  </a:ext>
                </a:extLst>
              </p:cNvPr>
              <p:cNvSpPr/>
              <p:nvPr/>
            </p:nvSpPr>
            <p:spPr>
              <a:xfrm>
                <a:off x="1244852" y="1244906"/>
                <a:ext cx="2809355" cy="94745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sp>
            <p:nvSpPr>
              <p:cNvPr id="145" name="Rounded Rectangle 6">
                <a:extLst>
                  <a:ext uri="{FF2B5EF4-FFF2-40B4-BE49-F238E27FC236}">
                    <a16:creationId xmlns:a16="http://schemas.microsoft.com/office/drawing/2014/main" id="{2F4D249F-EB58-275C-265B-27D0CFF5F929}"/>
                  </a:ext>
                </a:extLst>
              </p:cNvPr>
              <p:cNvSpPr/>
              <p:nvPr/>
            </p:nvSpPr>
            <p:spPr>
              <a:xfrm>
                <a:off x="1360555" y="1303649"/>
                <a:ext cx="2577947" cy="844642"/>
              </a:xfrm>
              <a:custGeom>
                <a:avLst/>
                <a:gdLst>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809301 w 2809301"/>
                  <a:gd name="connsiteY4" fmla="*/ 752816 h 903383"/>
                  <a:gd name="connsiteX5" fmla="*/ 2658734 w 2809301"/>
                  <a:gd name="connsiteY5" fmla="*/ 903383 h 903383"/>
                  <a:gd name="connsiteX6" fmla="*/ 150567 w 2809301"/>
                  <a:gd name="connsiteY6" fmla="*/ 903383 h 903383"/>
                  <a:gd name="connsiteX7" fmla="*/ 0 w 2809301"/>
                  <a:gd name="connsiteY7" fmla="*/ 752816 h 903383"/>
                  <a:gd name="connsiteX8" fmla="*/ 0 w 2809301"/>
                  <a:gd name="connsiteY8" fmla="*/ 150567 h 903383"/>
                  <a:gd name="connsiteX0" fmla="*/ 0 w 2809301"/>
                  <a:gd name="connsiteY0" fmla="*/ 150567 h 903383"/>
                  <a:gd name="connsiteX1" fmla="*/ 150567 w 2809301"/>
                  <a:gd name="connsiteY1" fmla="*/ 0 h 903383"/>
                  <a:gd name="connsiteX2" fmla="*/ 2658734 w 2809301"/>
                  <a:gd name="connsiteY2" fmla="*/ 0 h 903383"/>
                  <a:gd name="connsiteX3" fmla="*/ 2809301 w 2809301"/>
                  <a:gd name="connsiteY3" fmla="*/ 150567 h 903383"/>
                  <a:gd name="connsiteX4" fmla="*/ 2677099 w 2809301"/>
                  <a:gd name="connsiteY4" fmla="*/ 418641 h 903383"/>
                  <a:gd name="connsiteX5" fmla="*/ 2809301 w 2809301"/>
                  <a:gd name="connsiteY5" fmla="*/ 752816 h 903383"/>
                  <a:gd name="connsiteX6" fmla="*/ 2658734 w 2809301"/>
                  <a:gd name="connsiteY6" fmla="*/ 903383 h 903383"/>
                  <a:gd name="connsiteX7" fmla="*/ 150567 w 2809301"/>
                  <a:gd name="connsiteY7" fmla="*/ 903383 h 903383"/>
                  <a:gd name="connsiteX8" fmla="*/ 0 w 2809301"/>
                  <a:gd name="connsiteY8" fmla="*/ 752816 h 903383"/>
                  <a:gd name="connsiteX9" fmla="*/ 0 w 2809301"/>
                  <a:gd name="connsiteY9" fmla="*/ 150567 h 903383"/>
                  <a:gd name="connsiteX0" fmla="*/ 54 w 2809355"/>
                  <a:gd name="connsiteY0" fmla="*/ 150567 h 903383"/>
                  <a:gd name="connsiteX1" fmla="*/ 150621 w 2809355"/>
                  <a:gd name="connsiteY1" fmla="*/ 0 h 903383"/>
                  <a:gd name="connsiteX2" fmla="*/ 2658788 w 2809355"/>
                  <a:gd name="connsiteY2" fmla="*/ 0 h 903383"/>
                  <a:gd name="connsiteX3" fmla="*/ 2809355 w 2809355"/>
                  <a:gd name="connsiteY3" fmla="*/ 150567 h 903383"/>
                  <a:gd name="connsiteX4" fmla="*/ 2677153 w 2809355"/>
                  <a:gd name="connsiteY4" fmla="*/ 418641 h 903383"/>
                  <a:gd name="connsiteX5" fmla="*/ 2809355 w 2809355"/>
                  <a:gd name="connsiteY5" fmla="*/ 752816 h 903383"/>
                  <a:gd name="connsiteX6" fmla="*/ 2658788 w 2809355"/>
                  <a:gd name="connsiteY6" fmla="*/ 903383 h 903383"/>
                  <a:gd name="connsiteX7" fmla="*/ 150621 w 2809355"/>
                  <a:gd name="connsiteY7" fmla="*/ 903383 h 903383"/>
                  <a:gd name="connsiteX8" fmla="*/ 54 w 2809355"/>
                  <a:gd name="connsiteY8" fmla="*/ 752816 h 903383"/>
                  <a:gd name="connsiteX9" fmla="*/ 176324 w 2809355"/>
                  <a:gd name="connsiteY9" fmla="*/ 473726 h 903383"/>
                  <a:gd name="connsiteX10" fmla="*/ 54 w 2809355"/>
                  <a:gd name="connsiteY10" fmla="*/ 150567 h 903383"/>
                  <a:gd name="connsiteX0" fmla="*/ 54 w 2809355"/>
                  <a:gd name="connsiteY0" fmla="*/ 150567 h 903383"/>
                  <a:gd name="connsiteX1" fmla="*/ 150621 w 2809355"/>
                  <a:gd name="connsiteY1" fmla="*/ 0 h 903383"/>
                  <a:gd name="connsiteX2" fmla="*/ 1344112 w 2809355"/>
                  <a:gd name="connsiteY2" fmla="*/ 99152 h 903383"/>
                  <a:gd name="connsiteX3" fmla="*/ 2658788 w 2809355"/>
                  <a:gd name="connsiteY3" fmla="*/ 0 h 903383"/>
                  <a:gd name="connsiteX4" fmla="*/ 2809355 w 2809355"/>
                  <a:gd name="connsiteY4" fmla="*/ 150567 h 903383"/>
                  <a:gd name="connsiteX5" fmla="*/ 2677153 w 2809355"/>
                  <a:gd name="connsiteY5" fmla="*/ 418641 h 903383"/>
                  <a:gd name="connsiteX6" fmla="*/ 2809355 w 2809355"/>
                  <a:gd name="connsiteY6" fmla="*/ 752816 h 903383"/>
                  <a:gd name="connsiteX7" fmla="*/ 2658788 w 2809355"/>
                  <a:gd name="connsiteY7" fmla="*/ 903383 h 903383"/>
                  <a:gd name="connsiteX8" fmla="*/ 150621 w 2809355"/>
                  <a:gd name="connsiteY8" fmla="*/ 903383 h 903383"/>
                  <a:gd name="connsiteX9" fmla="*/ 54 w 2809355"/>
                  <a:gd name="connsiteY9" fmla="*/ 752816 h 903383"/>
                  <a:gd name="connsiteX10" fmla="*/ 176324 w 2809355"/>
                  <a:gd name="connsiteY10" fmla="*/ 473726 h 903383"/>
                  <a:gd name="connsiteX11" fmla="*/ 54 w 2809355"/>
                  <a:gd name="connsiteY11" fmla="*/ 150567 h 903383"/>
                  <a:gd name="connsiteX0" fmla="*/ 54 w 2809355"/>
                  <a:gd name="connsiteY0" fmla="*/ 150567 h 903499"/>
                  <a:gd name="connsiteX1" fmla="*/ 150621 w 2809355"/>
                  <a:gd name="connsiteY1" fmla="*/ 0 h 903499"/>
                  <a:gd name="connsiteX2" fmla="*/ 1344112 w 2809355"/>
                  <a:gd name="connsiteY2" fmla="*/ 99152 h 903499"/>
                  <a:gd name="connsiteX3" fmla="*/ 2658788 w 2809355"/>
                  <a:gd name="connsiteY3" fmla="*/ 0 h 903499"/>
                  <a:gd name="connsiteX4" fmla="*/ 2809355 w 2809355"/>
                  <a:gd name="connsiteY4" fmla="*/ 150567 h 903499"/>
                  <a:gd name="connsiteX5" fmla="*/ 2677153 w 2809355"/>
                  <a:gd name="connsiteY5" fmla="*/ 418641 h 903499"/>
                  <a:gd name="connsiteX6" fmla="*/ 2809355 w 2809355"/>
                  <a:gd name="connsiteY6" fmla="*/ 752816 h 903499"/>
                  <a:gd name="connsiteX7" fmla="*/ 2658788 w 2809355"/>
                  <a:gd name="connsiteY7" fmla="*/ 903383 h 903499"/>
                  <a:gd name="connsiteX8" fmla="*/ 1498348 w 2809355"/>
                  <a:gd name="connsiteY8" fmla="*/ 826266 h 903499"/>
                  <a:gd name="connsiteX9" fmla="*/ 150621 w 2809355"/>
                  <a:gd name="connsiteY9" fmla="*/ 903383 h 903499"/>
                  <a:gd name="connsiteX10" fmla="*/ 54 w 2809355"/>
                  <a:gd name="connsiteY10" fmla="*/ 752816 h 903499"/>
                  <a:gd name="connsiteX11" fmla="*/ 176324 w 2809355"/>
                  <a:gd name="connsiteY11" fmla="*/ 473726 h 903499"/>
                  <a:gd name="connsiteX12" fmla="*/ 54 w 2809355"/>
                  <a:gd name="connsiteY12" fmla="*/ 150567 h 903499"/>
                  <a:gd name="connsiteX0" fmla="*/ 54 w 2809355"/>
                  <a:gd name="connsiteY0" fmla="*/ 150567 h 947452"/>
                  <a:gd name="connsiteX1" fmla="*/ 150621 w 2809355"/>
                  <a:gd name="connsiteY1" fmla="*/ 0 h 947452"/>
                  <a:gd name="connsiteX2" fmla="*/ 1344112 w 2809355"/>
                  <a:gd name="connsiteY2" fmla="*/ 99152 h 947452"/>
                  <a:gd name="connsiteX3" fmla="*/ 2658788 w 2809355"/>
                  <a:gd name="connsiteY3" fmla="*/ 0 h 947452"/>
                  <a:gd name="connsiteX4" fmla="*/ 2809355 w 2809355"/>
                  <a:gd name="connsiteY4" fmla="*/ 150567 h 947452"/>
                  <a:gd name="connsiteX5" fmla="*/ 2677153 w 2809355"/>
                  <a:gd name="connsiteY5" fmla="*/ 418641 h 947452"/>
                  <a:gd name="connsiteX6" fmla="*/ 2809355 w 2809355"/>
                  <a:gd name="connsiteY6" fmla="*/ 752816 h 947452"/>
                  <a:gd name="connsiteX7" fmla="*/ 2658788 w 2809355"/>
                  <a:gd name="connsiteY7" fmla="*/ 903383 h 947452"/>
                  <a:gd name="connsiteX8" fmla="*/ 1509365 w 2809355"/>
                  <a:gd name="connsiteY8" fmla="*/ 947452 h 947452"/>
                  <a:gd name="connsiteX9" fmla="*/ 150621 w 2809355"/>
                  <a:gd name="connsiteY9" fmla="*/ 903383 h 947452"/>
                  <a:gd name="connsiteX10" fmla="*/ 54 w 2809355"/>
                  <a:gd name="connsiteY10" fmla="*/ 752816 h 947452"/>
                  <a:gd name="connsiteX11" fmla="*/ 176324 w 2809355"/>
                  <a:gd name="connsiteY11" fmla="*/ 473726 h 947452"/>
                  <a:gd name="connsiteX12" fmla="*/ 54 w 2809355"/>
                  <a:gd name="connsiteY12" fmla="*/ 150567 h 94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09355" h="947452">
                    <a:moveTo>
                      <a:pt x="54" y="150567"/>
                    </a:moveTo>
                    <a:cubicBezTo>
                      <a:pt x="54" y="67411"/>
                      <a:pt x="67465" y="0"/>
                      <a:pt x="150621" y="0"/>
                    </a:cubicBezTo>
                    <a:cubicBezTo>
                      <a:pt x="541107" y="0"/>
                      <a:pt x="953626" y="99152"/>
                      <a:pt x="1344112" y="99152"/>
                    </a:cubicBezTo>
                    <a:lnTo>
                      <a:pt x="2658788" y="0"/>
                    </a:lnTo>
                    <a:cubicBezTo>
                      <a:pt x="2741944" y="0"/>
                      <a:pt x="2809355" y="67411"/>
                      <a:pt x="2809355" y="150567"/>
                    </a:cubicBezTo>
                    <a:cubicBezTo>
                      <a:pt x="2809355" y="239925"/>
                      <a:pt x="2677153" y="329283"/>
                      <a:pt x="2677153" y="418641"/>
                    </a:cubicBezTo>
                    <a:cubicBezTo>
                      <a:pt x="2677153" y="530033"/>
                      <a:pt x="2809355" y="641424"/>
                      <a:pt x="2809355" y="752816"/>
                    </a:cubicBezTo>
                    <a:cubicBezTo>
                      <a:pt x="2809355" y="835972"/>
                      <a:pt x="2741944" y="903383"/>
                      <a:pt x="2658788" y="903383"/>
                    </a:cubicBezTo>
                    <a:cubicBezTo>
                      <a:pt x="2264630" y="907056"/>
                      <a:pt x="1903523" y="943779"/>
                      <a:pt x="1509365" y="947452"/>
                    </a:cubicBezTo>
                    <a:lnTo>
                      <a:pt x="150621" y="903383"/>
                    </a:lnTo>
                    <a:cubicBezTo>
                      <a:pt x="67465" y="903383"/>
                      <a:pt x="54" y="835972"/>
                      <a:pt x="54" y="752816"/>
                    </a:cubicBezTo>
                    <a:cubicBezTo>
                      <a:pt x="-3618" y="637752"/>
                      <a:pt x="179996" y="588790"/>
                      <a:pt x="176324" y="473726"/>
                    </a:cubicBezTo>
                    <a:lnTo>
                      <a:pt x="54" y="150567"/>
                    </a:lnTo>
                    <a:close/>
                  </a:path>
                </a:pathLst>
              </a:custGeom>
              <a:no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3600" dirty="0">
                  <a:solidFill>
                    <a:schemeClr val="tx1"/>
                  </a:solidFill>
                  <a:latin typeface="Cambria" panose="02040503050406030204" pitchFamily="18" charset="0"/>
                  <a:ea typeface="Cambria" panose="02040503050406030204" pitchFamily="18" charset="0"/>
                </a:endParaRPr>
              </a:p>
            </p:txBody>
          </p:sp>
        </p:grpSp>
        <p:sp>
          <p:nvSpPr>
            <p:cNvPr id="143" name="Rectangle 142">
              <a:extLst>
                <a:ext uri="{FF2B5EF4-FFF2-40B4-BE49-F238E27FC236}">
                  <a16:creationId xmlns:a16="http://schemas.microsoft.com/office/drawing/2014/main" id="{82F285FD-F299-CF6F-0915-59B0D2D06D17}"/>
                </a:ext>
              </a:extLst>
            </p:cNvPr>
            <p:cNvSpPr/>
            <p:nvPr/>
          </p:nvSpPr>
          <p:spPr>
            <a:xfrm>
              <a:off x="1962854" y="4488602"/>
              <a:ext cx="1909497" cy="646331"/>
            </a:xfrm>
            <a:prstGeom prst="rect">
              <a:avLst/>
            </a:prstGeom>
          </p:spPr>
          <p:txBody>
            <a:bodyPr wrap="none">
              <a:spAutoFit/>
            </a:bodyPr>
            <a:lstStyle/>
            <a:p>
              <a:r>
                <a:rPr lang="en-US" sz="3600" dirty="0" err="1">
                  <a:effectLst/>
                  <a:latin typeface="Cambria" panose="02040503050406030204" pitchFamily="18" charset="0"/>
                  <a:ea typeface="Cambria" panose="02040503050406030204" pitchFamily="18" charset="0"/>
                </a:rPr>
                <a:t>Sáng</a:t>
              </a:r>
              <a:r>
                <a:rPr lang="en-US" sz="3600" dirty="0">
                  <a:effectLst/>
                  <a:latin typeface="Cambria" panose="02040503050406030204" pitchFamily="18" charset="0"/>
                  <a:ea typeface="Cambria" panose="02040503050406030204" pitchFamily="18" charset="0"/>
                </a:rPr>
                <a:t> </a:t>
              </a:r>
              <a:r>
                <a:rPr lang="en-US" sz="3600" dirty="0" err="1">
                  <a:effectLst/>
                  <a:latin typeface="Cambria" panose="02040503050406030204" pitchFamily="18" charset="0"/>
                  <a:ea typeface="Cambria" panose="02040503050406030204" pitchFamily="18" charset="0"/>
                </a:rPr>
                <a:t>chế</a:t>
              </a:r>
              <a:endParaRPr lang="en-GB" sz="4400" dirty="0">
                <a:solidFill>
                  <a:schemeClr val="tx1"/>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17136095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0"/>
                                        </p:tgtEl>
                                        <p:attrNameLst>
                                          <p:attrName>style.visibility</p:attrName>
                                        </p:attrNameLst>
                                      </p:cBhvr>
                                      <p:to>
                                        <p:strVal val="visible"/>
                                      </p:to>
                                    </p:set>
                                    <p:animEffect transition="in" filter="barn(inVertical)">
                                      <p:cBhvr>
                                        <p:cTn id="7" dur="500"/>
                                        <p:tgtEl>
                                          <p:spTgt spid="1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5"/>
                                        </p:tgtEl>
                                        <p:attrNameLst>
                                          <p:attrName>style.visibility</p:attrName>
                                        </p:attrNameLst>
                                      </p:cBhvr>
                                      <p:to>
                                        <p:strVal val="visible"/>
                                      </p:to>
                                    </p:set>
                                    <p:animEffect transition="in" filter="barn(inVertical)">
                                      <p:cBhvr>
                                        <p:cTn id="12" dur="500"/>
                                        <p:tgtEl>
                                          <p:spTgt spid="1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0"/>
                                        </p:tgtEl>
                                        <p:attrNameLst>
                                          <p:attrName>style.visibility</p:attrName>
                                        </p:attrNameLst>
                                      </p:cBhvr>
                                      <p:to>
                                        <p:strVal val="visible"/>
                                      </p:to>
                                    </p:set>
                                    <p:animEffect transition="in" filter="barn(inVertical)">
                                      <p:cBhvr>
                                        <p:cTn id="17" dur="500"/>
                                        <p:tgtEl>
                                          <p:spTgt spid="13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35"/>
                                        </p:tgtEl>
                                        <p:attrNameLst>
                                          <p:attrName>style.visibility</p:attrName>
                                        </p:attrNameLst>
                                      </p:cBhvr>
                                      <p:to>
                                        <p:strVal val="visible"/>
                                      </p:to>
                                    </p:set>
                                    <p:animEffect transition="in" filter="barn(inVertical)">
                                      <p:cBhvr>
                                        <p:cTn id="22" dur="500"/>
                                        <p:tgtEl>
                                          <p:spTgt spid="13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1"/>
                                        </p:tgtEl>
                                        <p:attrNameLst>
                                          <p:attrName>style.visibility</p:attrName>
                                        </p:attrNameLst>
                                      </p:cBhvr>
                                      <p:to>
                                        <p:strVal val="visible"/>
                                      </p:to>
                                    </p:set>
                                    <p:animEffect transition="in" filter="barn(inVertical)">
                                      <p:cBhvr>
                                        <p:cTn id="27"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Google Shape;5629;p61">
            <a:extLst>
              <a:ext uri="{FF2B5EF4-FFF2-40B4-BE49-F238E27FC236}">
                <a16:creationId xmlns:a16="http://schemas.microsoft.com/office/drawing/2014/main" id="{9DB3CE3D-4F8F-8DA8-9F18-315A550E6190}"/>
              </a:ext>
            </a:extLst>
          </p:cNvPr>
          <p:cNvSpPr/>
          <p:nvPr/>
        </p:nvSpPr>
        <p:spPr>
          <a:xfrm rot="10800000" flipH="1">
            <a:off x="10357305" y="665790"/>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09" name="Google Shape;5630;p61">
            <a:extLst>
              <a:ext uri="{FF2B5EF4-FFF2-40B4-BE49-F238E27FC236}">
                <a16:creationId xmlns:a16="http://schemas.microsoft.com/office/drawing/2014/main" id="{8D5090A5-180B-9383-B815-FBA5F8900C73}"/>
              </a:ext>
            </a:extLst>
          </p:cNvPr>
          <p:cNvSpPr/>
          <p:nvPr/>
        </p:nvSpPr>
        <p:spPr>
          <a:xfrm>
            <a:off x="668519" y="705764"/>
            <a:ext cx="1199048" cy="73084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0" name="Google Shape;5631;p61">
            <a:hlinkClick r:id="" action="ppaction://hlinkshowjump?jump=nextslide"/>
            <a:extLst>
              <a:ext uri="{FF2B5EF4-FFF2-40B4-BE49-F238E27FC236}">
                <a16:creationId xmlns:a16="http://schemas.microsoft.com/office/drawing/2014/main" id="{1B70A31D-4414-0B26-786F-3CDD413A2891}"/>
              </a:ext>
            </a:extLst>
          </p:cNvPr>
          <p:cNvSpPr/>
          <p:nvPr/>
        </p:nvSpPr>
        <p:spPr>
          <a:xfrm rot="5400000">
            <a:off x="10893327" y="724500"/>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1" name="Google Shape;5639;p61">
            <a:hlinkClick r:id="" action="ppaction://hlinkshowjump?jump=nextslide"/>
            <a:extLst>
              <a:ext uri="{FF2B5EF4-FFF2-40B4-BE49-F238E27FC236}">
                <a16:creationId xmlns:a16="http://schemas.microsoft.com/office/drawing/2014/main" id="{28986F18-1E15-A958-2473-1894A1600502}"/>
              </a:ext>
            </a:extLst>
          </p:cNvPr>
          <p:cNvSpPr/>
          <p:nvPr/>
        </p:nvSpPr>
        <p:spPr>
          <a:xfrm rot="-5400000" flipH="1">
            <a:off x="1022251" y="706867"/>
            <a:ext cx="276400" cy="375600"/>
          </a:xfrm>
          <a:prstGeom prst="triangle">
            <a:avLst>
              <a:gd name="adj" fmla="val 50000"/>
            </a:avLst>
          </a:pr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2" name="Google Shape;5648;p61">
            <a:extLst>
              <a:ext uri="{FF2B5EF4-FFF2-40B4-BE49-F238E27FC236}">
                <a16:creationId xmlns:a16="http://schemas.microsoft.com/office/drawing/2014/main" id="{B1D65018-455B-5025-61D9-930E41B1F391}"/>
              </a:ext>
            </a:extLst>
          </p:cNvPr>
          <p:cNvSpPr/>
          <p:nvPr/>
        </p:nvSpPr>
        <p:spPr>
          <a:xfrm>
            <a:off x="6253371" y="4976300"/>
            <a:ext cx="5130400" cy="350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3" name="Google Shape;5654;p61">
            <a:extLst>
              <a:ext uri="{FF2B5EF4-FFF2-40B4-BE49-F238E27FC236}">
                <a16:creationId xmlns:a16="http://schemas.microsoft.com/office/drawing/2014/main" id="{515E47D5-C95C-B9D0-69FB-4B799FA8D275}"/>
              </a:ext>
            </a:extLst>
          </p:cNvPr>
          <p:cNvSpPr/>
          <p:nvPr/>
        </p:nvSpPr>
        <p:spPr>
          <a:xfrm>
            <a:off x="10893231" y="2722870"/>
            <a:ext cx="1058323" cy="581052"/>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14" name="Google Shape;5655;p61">
            <a:extLst>
              <a:ext uri="{FF2B5EF4-FFF2-40B4-BE49-F238E27FC236}">
                <a16:creationId xmlns:a16="http://schemas.microsoft.com/office/drawing/2014/main" id="{FD708B6A-2717-5DF6-F465-732590D8B2A8}"/>
              </a:ext>
            </a:extLst>
          </p:cNvPr>
          <p:cNvSpPr/>
          <p:nvPr/>
        </p:nvSpPr>
        <p:spPr>
          <a:xfrm>
            <a:off x="10284938" y="2152791"/>
            <a:ext cx="934399" cy="513013"/>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15" name="Google Shape;5656;p61">
            <a:extLst>
              <a:ext uri="{FF2B5EF4-FFF2-40B4-BE49-F238E27FC236}">
                <a16:creationId xmlns:a16="http://schemas.microsoft.com/office/drawing/2014/main" id="{11341C83-B0EA-32D5-3D4A-B59AC5266940}"/>
              </a:ext>
            </a:extLst>
          </p:cNvPr>
          <p:cNvGrpSpPr/>
          <p:nvPr/>
        </p:nvGrpSpPr>
        <p:grpSpPr>
          <a:xfrm flipH="1">
            <a:off x="843705" y="420981"/>
            <a:ext cx="833961" cy="824152"/>
            <a:chOff x="5149750" y="3034050"/>
            <a:chExt cx="952300" cy="941100"/>
          </a:xfrm>
        </p:grpSpPr>
        <p:sp>
          <p:nvSpPr>
            <p:cNvPr id="116" name="Google Shape;5657;p61">
              <a:extLst>
                <a:ext uri="{FF2B5EF4-FFF2-40B4-BE49-F238E27FC236}">
                  <a16:creationId xmlns:a16="http://schemas.microsoft.com/office/drawing/2014/main" id="{77AFEF1D-F7DE-87A1-280D-2D1371BED136}"/>
                </a:ext>
              </a:extLst>
            </p:cNvPr>
            <p:cNvSpPr/>
            <p:nvPr/>
          </p:nvSpPr>
          <p:spPr>
            <a:xfrm>
              <a:off x="5696750" y="3034050"/>
              <a:ext cx="274750" cy="277200"/>
            </a:xfrm>
            <a:custGeom>
              <a:avLst/>
              <a:gdLst/>
              <a:ahLst/>
              <a:cxnLst/>
              <a:rect l="l" t="t" r="r" b="b"/>
              <a:pathLst>
                <a:path w="10990" h="11088" extrusionOk="0">
                  <a:moveTo>
                    <a:pt x="9080" y="1"/>
                  </a:moveTo>
                  <a:lnTo>
                    <a:pt x="8690" y="20"/>
                  </a:lnTo>
                  <a:lnTo>
                    <a:pt x="8262" y="79"/>
                  </a:lnTo>
                  <a:lnTo>
                    <a:pt x="7814" y="137"/>
                  </a:lnTo>
                  <a:lnTo>
                    <a:pt x="7365" y="235"/>
                  </a:lnTo>
                  <a:lnTo>
                    <a:pt x="6898" y="352"/>
                  </a:lnTo>
                  <a:lnTo>
                    <a:pt x="6469" y="488"/>
                  </a:lnTo>
                  <a:lnTo>
                    <a:pt x="6021" y="624"/>
                  </a:lnTo>
                  <a:lnTo>
                    <a:pt x="5592" y="800"/>
                  </a:lnTo>
                  <a:lnTo>
                    <a:pt x="5144" y="995"/>
                  </a:lnTo>
                  <a:lnTo>
                    <a:pt x="4755" y="1189"/>
                  </a:lnTo>
                  <a:lnTo>
                    <a:pt x="4345" y="1404"/>
                  </a:lnTo>
                  <a:lnTo>
                    <a:pt x="3936" y="1657"/>
                  </a:lnTo>
                  <a:lnTo>
                    <a:pt x="3527" y="1930"/>
                  </a:lnTo>
                  <a:lnTo>
                    <a:pt x="3157" y="2183"/>
                  </a:lnTo>
                  <a:lnTo>
                    <a:pt x="2806" y="2475"/>
                  </a:lnTo>
                  <a:lnTo>
                    <a:pt x="2456" y="2787"/>
                  </a:lnTo>
                  <a:lnTo>
                    <a:pt x="2124" y="3099"/>
                  </a:lnTo>
                  <a:lnTo>
                    <a:pt x="1793" y="3450"/>
                  </a:lnTo>
                  <a:lnTo>
                    <a:pt x="1501" y="3781"/>
                  </a:lnTo>
                  <a:lnTo>
                    <a:pt x="1228" y="4132"/>
                  </a:lnTo>
                  <a:lnTo>
                    <a:pt x="994" y="4482"/>
                  </a:lnTo>
                  <a:lnTo>
                    <a:pt x="780" y="4872"/>
                  </a:lnTo>
                  <a:lnTo>
                    <a:pt x="566" y="5281"/>
                  </a:lnTo>
                  <a:lnTo>
                    <a:pt x="410" y="5671"/>
                  </a:lnTo>
                  <a:lnTo>
                    <a:pt x="273" y="6060"/>
                  </a:lnTo>
                  <a:lnTo>
                    <a:pt x="156" y="6509"/>
                  </a:lnTo>
                  <a:lnTo>
                    <a:pt x="59" y="6937"/>
                  </a:lnTo>
                  <a:lnTo>
                    <a:pt x="20" y="7385"/>
                  </a:lnTo>
                  <a:lnTo>
                    <a:pt x="1" y="7853"/>
                  </a:lnTo>
                  <a:lnTo>
                    <a:pt x="20" y="8184"/>
                  </a:lnTo>
                  <a:lnTo>
                    <a:pt x="59" y="8554"/>
                  </a:lnTo>
                  <a:lnTo>
                    <a:pt x="117" y="8925"/>
                  </a:lnTo>
                  <a:lnTo>
                    <a:pt x="215" y="9353"/>
                  </a:lnTo>
                  <a:lnTo>
                    <a:pt x="293" y="9587"/>
                  </a:lnTo>
                  <a:lnTo>
                    <a:pt x="371" y="9821"/>
                  </a:lnTo>
                  <a:lnTo>
                    <a:pt x="468" y="10074"/>
                  </a:lnTo>
                  <a:lnTo>
                    <a:pt x="585" y="10308"/>
                  </a:lnTo>
                  <a:lnTo>
                    <a:pt x="1014" y="11048"/>
                  </a:lnTo>
                  <a:lnTo>
                    <a:pt x="1287" y="11087"/>
                  </a:lnTo>
                  <a:lnTo>
                    <a:pt x="1618" y="11087"/>
                  </a:lnTo>
                  <a:lnTo>
                    <a:pt x="1929" y="11068"/>
                  </a:lnTo>
                  <a:lnTo>
                    <a:pt x="2300" y="11029"/>
                  </a:lnTo>
                  <a:lnTo>
                    <a:pt x="2631" y="10970"/>
                  </a:lnTo>
                  <a:lnTo>
                    <a:pt x="2962" y="10912"/>
                  </a:lnTo>
                  <a:lnTo>
                    <a:pt x="3586" y="10756"/>
                  </a:lnTo>
                  <a:lnTo>
                    <a:pt x="4112" y="10600"/>
                  </a:lnTo>
                  <a:lnTo>
                    <a:pt x="4638" y="10405"/>
                  </a:lnTo>
                  <a:lnTo>
                    <a:pt x="5144" y="10191"/>
                  </a:lnTo>
                  <a:lnTo>
                    <a:pt x="5651" y="9977"/>
                  </a:lnTo>
                  <a:lnTo>
                    <a:pt x="6138" y="9704"/>
                  </a:lnTo>
                  <a:lnTo>
                    <a:pt x="6625" y="9412"/>
                  </a:lnTo>
                  <a:lnTo>
                    <a:pt x="7093" y="9100"/>
                  </a:lnTo>
                  <a:lnTo>
                    <a:pt x="7541" y="8749"/>
                  </a:lnTo>
                  <a:lnTo>
                    <a:pt x="7950" y="8399"/>
                  </a:lnTo>
                  <a:lnTo>
                    <a:pt x="8359" y="8009"/>
                  </a:lnTo>
                  <a:lnTo>
                    <a:pt x="8729" y="7619"/>
                  </a:lnTo>
                  <a:lnTo>
                    <a:pt x="9080" y="7191"/>
                  </a:lnTo>
                  <a:lnTo>
                    <a:pt x="9392" y="6781"/>
                  </a:lnTo>
                  <a:lnTo>
                    <a:pt x="9665" y="6372"/>
                  </a:lnTo>
                  <a:lnTo>
                    <a:pt x="9898" y="5944"/>
                  </a:lnTo>
                  <a:lnTo>
                    <a:pt x="10113" y="5515"/>
                  </a:lnTo>
                  <a:lnTo>
                    <a:pt x="10288" y="5106"/>
                  </a:lnTo>
                  <a:lnTo>
                    <a:pt x="10463" y="4658"/>
                  </a:lnTo>
                  <a:lnTo>
                    <a:pt x="10600" y="4209"/>
                  </a:lnTo>
                  <a:lnTo>
                    <a:pt x="10717" y="3761"/>
                  </a:lnTo>
                  <a:lnTo>
                    <a:pt x="10834" y="3255"/>
                  </a:lnTo>
                  <a:lnTo>
                    <a:pt x="10912" y="2768"/>
                  </a:lnTo>
                  <a:lnTo>
                    <a:pt x="10970" y="2300"/>
                  </a:lnTo>
                  <a:lnTo>
                    <a:pt x="10990" y="1832"/>
                  </a:lnTo>
                  <a:lnTo>
                    <a:pt x="10970" y="1599"/>
                  </a:lnTo>
                  <a:lnTo>
                    <a:pt x="10970" y="1365"/>
                  </a:lnTo>
                  <a:lnTo>
                    <a:pt x="10931" y="1131"/>
                  </a:lnTo>
                  <a:lnTo>
                    <a:pt x="10892" y="897"/>
                  </a:lnTo>
                  <a:lnTo>
                    <a:pt x="10834" y="702"/>
                  </a:lnTo>
                  <a:lnTo>
                    <a:pt x="10775" y="488"/>
                  </a:lnTo>
                  <a:lnTo>
                    <a:pt x="10697" y="293"/>
                  </a:lnTo>
                  <a:lnTo>
                    <a:pt x="10600" y="118"/>
                  </a:lnTo>
                  <a:lnTo>
                    <a:pt x="10035" y="20"/>
                  </a:lnTo>
                  <a:lnTo>
                    <a:pt x="9450" y="1"/>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7" name="Google Shape;5658;p61">
              <a:extLst>
                <a:ext uri="{FF2B5EF4-FFF2-40B4-BE49-F238E27FC236}">
                  <a16:creationId xmlns:a16="http://schemas.microsoft.com/office/drawing/2014/main" id="{6651FC42-7EE6-369C-8518-26525E63CDB7}"/>
                </a:ext>
              </a:extLst>
            </p:cNvPr>
            <p:cNvSpPr/>
            <p:nvPr/>
          </p:nvSpPr>
          <p:spPr>
            <a:xfrm>
              <a:off x="5696750" y="3034050"/>
              <a:ext cx="274750" cy="277200"/>
            </a:xfrm>
            <a:custGeom>
              <a:avLst/>
              <a:gdLst/>
              <a:ahLst/>
              <a:cxnLst/>
              <a:rect l="l" t="t" r="r" b="b"/>
              <a:pathLst>
                <a:path w="10990" h="11088" fill="none" extrusionOk="0">
                  <a:moveTo>
                    <a:pt x="8690" y="20"/>
                  </a:moveTo>
                  <a:lnTo>
                    <a:pt x="8690" y="20"/>
                  </a:lnTo>
                  <a:lnTo>
                    <a:pt x="8262" y="79"/>
                  </a:lnTo>
                  <a:lnTo>
                    <a:pt x="7814" y="137"/>
                  </a:lnTo>
                  <a:lnTo>
                    <a:pt x="7365" y="235"/>
                  </a:lnTo>
                  <a:lnTo>
                    <a:pt x="6898" y="352"/>
                  </a:lnTo>
                  <a:lnTo>
                    <a:pt x="6898" y="352"/>
                  </a:lnTo>
                  <a:lnTo>
                    <a:pt x="6469" y="488"/>
                  </a:lnTo>
                  <a:lnTo>
                    <a:pt x="6021" y="624"/>
                  </a:lnTo>
                  <a:lnTo>
                    <a:pt x="5592" y="800"/>
                  </a:lnTo>
                  <a:lnTo>
                    <a:pt x="5144" y="995"/>
                  </a:lnTo>
                  <a:lnTo>
                    <a:pt x="5144" y="995"/>
                  </a:lnTo>
                  <a:lnTo>
                    <a:pt x="4755" y="1189"/>
                  </a:lnTo>
                  <a:lnTo>
                    <a:pt x="4345" y="1404"/>
                  </a:lnTo>
                  <a:lnTo>
                    <a:pt x="3936" y="1657"/>
                  </a:lnTo>
                  <a:lnTo>
                    <a:pt x="3527" y="1930"/>
                  </a:lnTo>
                  <a:lnTo>
                    <a:pt x="3527" y="1930"/>
                  </a:lnTo>
                  <a:lnTo>
                    <a:pt x="3157" y="2183"/>
                  </a:lnTo>
                  <a:lnTo>
                    <a:pt x="2806" y="2475"/>
                  </a:lnTo>
                  <a:lnTo>
                    <a:pt x="2456" y="2787"/>
                  </a:lnTo>
                  <a:lnTo>
                    <a:pt x="2124" y="3099"/>
                  </a:lnTo>
                  <a:lnTo>
                    <a:pt x="2124" y="3099"/>
                  </a:lnTo>
                  <a:lnTo>
                    <a:pt x="1793" y="3450"/>
                  </a:lnTo>
                  <a:lnTo>
                    <a:pt x="1501" y="3781"/>
                  </a:lnTo>
                  <a:lnTo>
                    <a:pt x="1228" y="4132"/>
                  </a:lnTo>
                  <a:lnTo>
                    <a:pt x="994" y="4482"/>
                  </a:lnTo>
                  <a:lnTo>
                    <a:pt x="994" y="4482"/>
                  </a:lnTo>
                  <a:lnTo>
                    <a:pt x="780" y="4872"/>
                  </a:lnTo>
                  <a:lnTo>
                    <a:pt x="566" y="5281"/>
                  </a:lnTo>
                  <a:lnTo>
                    <a:pt x="410" y="5671"/>
                  </a:lnTo>
                  <a:lnTo>
                    <a:pt x="273" y="6060"/>
                  </a:lnTo>
                  <a:lnTo>
                    <a:pt x="273" y="6060"/>
                  </a:lnTo>
                  <a:lnTo>
                    <a:pt x="156" y="6509"/>
                  </a:lnTo>
                  <a:lnTo>
                    <a:pt x="59" y="6937"/>
                  </a:lnTo>
                  <a:lnTo>
                    <a:pt x="59" y="6937"/>
                  </a:lnTo>
                  <a:lnTo>
                    <a:pt x="20" y="7385"/>
                  </a:lnTo>
                  <a:lnTo>
                    <a:pt x="1" y="7853"/>
                  </a:lnTo>
                  <a:lnTo>
                    <a:pt x="1" y="7853"/>
                  </a:lnTo>
                  <a:lnTo>
                    <a:pt x="20" y="8184"/>
                  </a:lnTo>
                  <a:lnTo>
                    <a:pt x="59" y="8554"/>
                  </a:lnTo>
                  <a:lnTo>
                    <a:pt x="59" y="8554"/>
                  </a:lnTo>
                  <a:lnTo>
                    <a:pt x="117" y="8925"/>
                  </a:lnTo>
                  <a:lnTo>
                    <a:pt x="215" y="9353"/>
                  </a:lnTo>
                  <a:lnTo>
                    <a:pt x="215" y="9353"/>
                  </a:lnTo>
                  <a:lnTo>
                    <a:pt x="293" y="9587"/>
                  </a:lnTo>
                  <a:lnTo>
                    <a:pt x="371" y="9821"/>
                  </a:lnTo>
                  <a:lnTo>
                    <a:pt x="468" y="10074"/>
                  </a:lnTo>
                  <a:lnTo>
                    <a:pt x="585" y="10308"/>
                  </a:lnTo>
                  <a:lnTo>
                    <a:pt x="585" y="10308"/>
                  </a:lnTo>
                  <a:lnTo>
                    <a:pt x="1014" y="11048"/>
                  </a:lnTo>
                  <a:lnTo>
                    <a:pt x="1014" y="11048"/>
                  </a:lnTo>
                  <a:lnTo>
                    <a:pt x="1287" y="11087"/>
                  </a:lnTo>
                  <a:lnTo>
                    <a:pt x="1540" y="11087"/>
                  </a:lnTo>
                  <a:lnTo>
                    <a:pt x="1618" y="11087"/>
                  </a:lnTo>
                  <a:lnTo>
                    <a:pt x="1618" y="11087"/>
                  </a:lnTo>
                  <a:lnTo>
                    <a:pt x="1929" y="11068"/>
                  </a:lnTo>
                  <a:lnTo>
                    <a:pt x="2300" y="11029"/>
                  </a:lnTo>
                  <a:lnTo>
                    <a:pt x="2300" y="11029"/>
                  </a:lnTo>
                  <a:lnTo>
                    <a:pt x="2631" y="10970"/>
                  </a:lnTo>
                  <a:lnTo>
                    <a:pt x="2962" y="10912"/>
                  </a:lnTo>
                  <a:lnTo>
                    <a:pt x="3586" y="10756"/>
                  </a:lnTo>
                  <a:lnTo>
                    <a:pt x="3586" y="10756"/>
                  </a:lnTo>
                  <a:lnTo>
                    <a:pt x="4112" y="10600"/>
                  </a:lnTo>
                  <a:lnTo>
                    <a:pt x="4638" y="10405"/>
                  </a:lnTo>
                  <a:lnTo>
                    <a:pt x="5144" y="10191"/>
                  </a:lnTo>
                  <a:lnTo>
                    <a:pt x="5651" y="9977"/>
                  </a:lnTo>
                  <a:lnTo>
                    <a:pt x="5651" y="9977"/>
                  </a:lnTo>
                  <a:lnTo>
                    <a:pt x="6138" y="9704"/>
                  </a:lnTo>
                  <a:lnTo>
                    <a:pt x="6625" y="9412"/>
                  </a:lnTo>
                  <a:lnTo>
                    <a:pt x="7093" y="9100"/>
                  </a:lnTo>
                  <a:lnTo>
                    <a:pt x="7541" y="8749"/>
                  </a:lnTo>
                  <a:lnTo>
                    <a:pt x="7950" y="8399"/>
                  </a:lnTo>
                  <a:lnTo>
                    <a:pt x="8359" y="8009"/>
                  </a:lnTo>
                  <a:lnTo>
                    <a:pt x="8729" y="7619"/>
                  </a:lnTo>
                  <a:lnTo>
                    <a:pt x="9080" y="7191"/>
                  </a:lnTo>
                  <a:lnTo>
                    <a:pt x="9080" y="7191"/>
                  </a:lnTo>
                  <a:lnTo>
                    <a:pt x="9392" y="6781"/>
                  </a:lnTo>
                  <a:lnTo>
                    <a:pt x="9665" y="6372"/>
                  </a:lnTo>
                  <a:lnTo>
                    <a:pt x="9898" y="5944"/>
                  </a:lnTo>
                  <a:lnTo>
                    <a:pt x="10113" y="5515"/>
                  </a:lnTo>
                  <a:lnTo>
                    <a:pt x="10113" y="5515"/>
                  </a:lnTo>
                  <a:lnTo>
                    <a:pt x="10288" y="5106"/>
                  </a:lnTo>
                  <a:lnTo>
                    <a:pt x="10463" y="4658"/>
                  </a:lnTo>
                  <a:lnTo>
                    <a:pt x="10600" y="4209"/>
                  </a:lnTo>
                  <a:lnTo>
                    <a:pt x="10717" y="3761"/>
                  </a:lnTo>
                  <a:lnTo>
                    <a:pt x="10717" y="3761"/>
                  </a:lnTo>
                  <a:lnTo>
                    <a:pt x="10834" y="3255"/>
                  </a:lnTo>
                  <a:lnTo>
                    <a:pt x="10912" y="2768"/>
                  </a:lnTo>
                  <a:lnTo>
                    <a:pt x="10970" y="2300"/>
                  </a:lnTo>
                  <a:lnTo>
                    <a:pt x="10990" y="1832"/>
                  </a:lnTo>
                  <a:lnTo>
                    <a:pt x="10990" y="1832"/>
                  </a:lnTo>
                  <a:lnTo>
                    <a:pt x="10970" y="1599"/>
                  </a:lnTo>
                  <a:lnTo>
                    <a:pt x="10970" y="1365"/>
                  </a:lnTo>
                  <a:lnTo>
                    <a:pt x="10931" y="1131"/>
                  </a:lnTo>
                  <a:lnTo>
                    <a:pt x="10892" y="897"/>
                  </a:lnTo>
                  <a:lnTo>
                    <a:pt x="10892" y="897"/>
                  </a:lnTo>
                  <a:lnTo>
                    <a:pt x="10834" y="702"/>
                  </a:lnTo>
                  <a:lnTo>
                    <a:pt x="10775" y="488"/>
                  </a:lnTo>
                  <a:lnTo>
                    <a:pt x="10697" y="293"/>
                  </a:lnTo>
                  <a:lnTo>
                    <a:pt x="10600" y="118"/>
                  </a:lnTo>
                  <a:lnTo>
                    <a:pt x="10600" y="118"/>
                  </a:lnTo>
                  <a:lnTo>
                    <a:pt x="10035" y="20"/>
                  </a:lnTo>
                  <a:lnTo>
                    <a:pt x="10035" y="20"/>
                  </a:lnTo>
                  <a:lnTo>
                    <a:pt x="9450" y="1"/>
                  </a:lnTo>
                  <a:lnTo>
                    <a:pt x="9450" y="1"/>
                  </a:lnTo>
                  <a:lnTo>
                    <a:pt x="9080" y="1"/>
                  </a:lnTo>
                  <a:lnTo>
                    <a:pt x="8690"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8" name="Google Shape;5659;p61">
              <a:extLst>
                <a:ext uri="{FF2B5EF4-FFF2-40B4-BE49-F238E27FC236}">
                  <a16:creationId xmlns:a16="http://schemas.microsoft.com/office/drawing/2014/main" id="{20357994-D82A-BE38-541F-8C270CA40B8B}"/>
                </a:ext>
              </a:extLst>
            </p:cNvPr>
            <p:cNvSpPr/>
            <p:nvPr/>
          </p:nvSpPr>
          <p:spPr>
            <a:xfrm>
              <a:off x="5951500" y="3039900"/>
              <a:ext cx="5875" cy="1000"/>
            </a:xfrm>
            <a:custGeom>
              <a:avLst/>
              <a:gdLst/>
              <a:ahLst/>
              <a:cxnLst/>
              <a:rect l="l" t="t" r="r" b="b"/>
              <a:pathLst>
                <a:path w="235" h="40" fill="none" extrusionOk="0">
                  <a:moveTo>
                    <a:pt x="1" y="1"/>
                  </a:moveTo>
                  <a:lnTo>
                    <a:pt x="215" y="40"/>
                  </a:lnTo>
                  <a:lnTo>
                    <a:pt x="234" y="40"/>
                  </a:lnTo>
                  <a:lnTo>
                    <a:pt x="234" y="4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19" name="Google Shape;5660;p61">
              <a:extLst>
                <a:ext uri="{FF2B5EF4-FFF2-40B4-BE49-F238E27FC236}">
                  <a16:creationId xmlns:a16="http://schemas.microsoft.com/office/drawing/2014/main" id="{21C86180-4B87-87DE-90A1-010B6B187DF8}"/>
                </a:ext>
              </a:extLst>
            </p:cNvPr>
            <p:cNvSpPr/>
            <p:nvPr/>
          </p:nvSpPr>
          <p:spPr>
            <a:xfrm>
              <a:off x="5939825" y="3037475"/>
              <a:ext cx="19500" cy="6850"/>
            </a:xfrm>
            <a:custGeom>
              <a:avLst/>
              <a:gdLst/>
              <a:ahLst/>
              <a:cxnLst/>
              <a:rect l="l" t="t" r="r" b="b"/>
              <a:pathLst>
                <a:path w="780" h="274" extrusionOk="0">
                  <a:moveTo>
                    <a:pt x="97" y="0"/>
                  </a:moveTo>
                  <a:lnTo>
                    <a:pt x="58" y="20"/>
                  </a:lnTo>
                  <a:lnTo>
                    <a:pt x="20" y="39"/>
                  </a:lnTo>
                  <a:lnTo>
                    <a:pt x="0" y="59"/>
                  </a:lnTo>
                  <a:lnTo>
                    <a:pt x="0" y="98"/>
                  </a:lnTo>
                  <a:lnTo>
                    <a:pt x="0" y="137"/>
                  </a:lnTo>
                  <a:lnTo>
                    <a:pt x="20" y="176"/>
                  </a:lnTo>
                  <a:lnTo>
                    <a:pt x="58" y="195"/>
                  </a:lnTo>
                  <a:lnTo>
                    <a:pt x="97" y="195"/>
                  </a:lnTo>
                  <a:lnTo>
                    <a:pt x="331" y="215"/>
                  </a:lnTo>
                  <a:lnTo>
                    <a:pt x="663" y="273"/>
                  </a:lnTo>
                  <a:lnTo>
                    <a:pt x="701" y="273"/>
                  </a:lnTo>
                  <a:lnTo>
                    <a:pt x="740" y="254"/>
                  </a:lnTo>
                  <a:lnTo>
                    <a:pt x="760" y="234"/>
                  </a:lnTo>
                  <a:lnTo>
                    <a:pt x="779" y="195"/>
                  </a:lnTo>
                  <a:lnTo>
                    <a:pt x="779" y="156"/>
                  </a:lnTo>
                  <a:lnTo>
                    <a:pt x="760" y="117"/>
                  </a:lnTo>
                  <a:lnTo>
                    <a:pt x="740" y="78"/>
                  </a:lnTo>
                  <a:lnTo>
                    <a:pt x="701" y="59"/>
                  </a:lnTo>
                  <a:lnTo>
                    <a:pt x="409" y="20"/>
                  </a:lnTo>
                  <a:lnTo>
                    <a:pt x="97" y="0"/>
                  </a:lnTo>
                  <a:close/>
                </a:path>
              </a:pathLst>
            </a:custGeom>
            <a:solidFill>
              <a:srgbClr val="4DA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0" name="Google Shape;5661;p61">
              <a:extLst>
                <a:ext uri="{FF2B5EF4-FFF2-40B4-BE49-F238E27FC236}">
                  <a16:creationId xmlns:a16="http://schemas.microsoft.com/office/drawing/2014/main" id="{7DD489D8-ECFC-B716-2BC1-7A7CF943AA2B}"/>
                </a:ext>
              </a:extLst>
            </p:cNvPr>
            <p:cNvSpPr/>
            <p:nvPr/>
          </p:nvSpPr>
          <p:spPr>
            <a:xfrm>
              <a:off x="5939825" y="3037475"/>
              <a:ext cx="19500" cy="6850"/>
            </a:xfrm>
            <a:custGeom>
              <a:avLst/>
              <a:gdLst/>
              <a:ahLst/>
              <a:cxnLst/>
              <a:rect l="l" t="t" r="r" b="b"/>
              <a:pathLst>
                <a:path w="780" h="274" fill="none" extrusionOk="0">
                  <a:moveTo>
                    <a:pt x="0" y="98"/>
                  </a:moveTo>
                  <a:lnTo>
                    <a:pt x="0" y="98"/>
                  </a:lnTo>
                  <a:lnTo>
                    <a:pt x="0" y="137"/>
                  </a:lnTo>
                  <a:lnTo>
                    <a:pt x="20" y="176"/>
                  </a:lnTo>
                  <a:lnTo>
                    <a:pt x="58" y="195"/>
                  </a:lnTo>
                  <a:lnTo>
                    <a:pt x="97" y="195"/>
                  </a:lnTo>
                  <a:lnTo>
                    <a:pt x="97" y="195"/>
                  </a:lnTo>
                  <a:lnTo>
                    <a:pt x="331" y="215"/>
                  </a:lnTo>
                  <a:lnTo>
                    <a:pt x="331" y="215"/>
                  </a:lnTo>
                  <a:lnTo>
                    <a:pt x="331" y="215"/>
                  </a:lnTo>
                  <a:lnTo>
                    <a:pt x="663" y="273"/>
                  </a:lnTo>
                  <a:lnTo>
                    <a:pt x="663" y="273"/>
                  </a:lnTo>
                  <a:lnTo>
                    <a:pt x="701" y="273"/>
                  </a:lnTo>
                  <a:lnTo>
                    <a:pt x="740" y="254"/>
                  </a:lnTo>
                  <a:lnTo>
                    <a:pt x="760" y="234"/>
                  </a:lnTo>
                  <a:lnTo>
                    <a:pt x="779" y="195"/>
                  </a:lnTo>
                  <a:lnTo>
                    <a:pt x="779" y="195"/>
                  </a:lnTo>
                  <a:lnTo>
                    <a:pt x="779" y="156"/>
                  </a:lnTo>
                  <a:lnTo>
                    <a:pt x="760" y="117"/>
                  </a:lnTo>
                  <a:lnTo>
                    <a:pt x="740" y="78"/>
                  </a:lnTo>
                  <a:lnTo>
                    <a:pt x="701" y="59"/>
                  </a:lnTo>
                  <a:lnTo>
                    <a:pt x="701" y="59"/>
                  </a:lnTo>
                  <a:lnTo>
                    <a:pt x="409" y="20"/>
                  </a:lnTo>
                  <a:lnTo>
                    <a:pt x="97" y="0"/>
                  </a:lnTo>
                  <a:lnTo>
                    <a:pt x="97" y="0"/>
                  </a:lnTo>
                  <a:lnTo>
                    <a:pt x="97" y="0"/>
                  </a:lnTo>
                  <a:lnTo>
                    <a:pt x="58" y="20"/>
                  </a:lnTo>
                  <a:lnTo>
                    <a:pt x="20" y="39"/>
                  </a:lnTo>
                  <a:lnTo>
                    <a:pt x="0" y="59"/>
                  </a:lnTo>
                  <a:lnTo>
                    <a:pt x="0" y="98"/>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1" name="Google Shape;5662;p61">
              <a:extLst>
                <a:ext uri="{FF2B5EF4-FFF2-40B4-BE49-F238E27FC236}">
                  <a16:creationId xmlns:a16="http://schemas.microsoft.com/office/drawing/2014/main" id="{E4218683-FCB0-58EE-C4DE-0CA85BB88A25}"/>
                </a:ext>
              </a:extLst>
            </p:cNvPr>
            <p:cNvSpPr/>
            <p:nvPr/>
          </p:nvSpPr>
          <p:spPr>
            <a:xfrm>
              <a:off x="5724025" y="3048175"/>
              <a:ext cx="227025" cy="250900"/>
            </a:xfrm>
            <a:custGeom>
              <a:avLst/>
              <a:gdLst/>
              <a:ahLst/>
              <a:cxnLst/>
              <a:rect l="l" t="t" r="r" b="b"/>
              <a:pathLst>
                <a:path w="9081" h="10036" extrusionOk="0">
                  <a:moveTo>
                    <a:pt x="3177" y="5554"/>
                  </a:moveTo>
                  <a:lnTo>
                    <a:pt x="3177" y="5554"/>
                  </a:lnTo>
                  <a:lnTo>
                    <a:pt x="3177" y="5554"/>
                  </a:lnTo>
                  <a:close/>
                  <a:moveTo>
                    <a:pt x="8866" y="1"/>
                  </a:moveTo>
                  <a:lnTo>
                    <a:pt x="8359" y="274"/>
                  </a:lnTo>
                  <a:lnTo>
                    <a:pt x="7872" y="566"/>
                  </a:lnTo>
                  <a:lnTo>
                    <a:pt x="7385" y="858"/>
                  </a:lnTo>
                  <a:lnTo>
                    <a:pt x="6898" y="1170"/>
                  </a:lnTo>
                  <a:lnTo>
                    <a:pt x="6430" y="1501"/>
                  </a:lnTo>
                  <a:lnTo>
                    <a:pt x="5963" y="1832"/>
                  </a:lnTo>
                  <a:lnTo>
                    <a:pt x="5515" y="2203"/>
                  </a:lnTo>
                  <a:lnTo>
                    <a:pt x="5066" y="2573"/>
                  </a:lnTo>
                  <a:lnTo>
                    <a:pt x="4618" y="2963"/>
                  </a:lnTo>
                  <a:lnTo>
                    <a:pt x="4209" y="3352"/>
                  </a:lnTo>
                  <a:lnTo>
                    <a:pt x="3781" y="3800"/>
                  </a:lnTo>
                  <a:lnTo>
                    <a:pt x="3410" y="4190"/>
                  </a:lnTo>
                  <a:lnTo>
                    <a:pt x="3040" y="4599"/>
                  </a:lnTo>
                  <a:lnTo>
                    <a:pt x="2689" y="5028"/>
                  </a:lnTo>
                  <a:lnTo>
                    <a:pt x="2319" y="5515"/>
                  </a:lnTo>
                  <a:lnTo>
                    <a:pt x="1930" y="6041"/>
                  </a:lnTo>
                  <a:lnTo>
                    <a:pt x="1657" y="6431"/>
                  </a:lnTo>
                  <a:lnTo>
                    <a:pt x="1384" y="6840"/>
                  </a:lnTo>
                  <a:lnTo>
                    <a:pt x="1131" y="7268"/>
                  </a:lnTo>
                  <a:lnTo>
                    <a:pt x="877" y="7717"/>
                  </a:lnTo>
                  <a:lnTo>
                    <a:pt x="605" y="8223"/>
                  </a:lnTo>
                  <a:lnTo>
                    <a:pt x="371" y="8691"/>
                  </a:lnTo>
                  <a:lnTo>
                    <a:pt x="176" y="9139"/>
                  </a:lnTo>
                  <a:lnTo>
                    <a:pt x="1" y="9568"/>
                  </a:lnTo>
                  <a:lnTo>
                    <a:pt x="1" y="9665"/>
                  </a:lnTo>
                  <a:lnTo>
                    <a:pt x="20" y="9762"/>
                  </a:lnTo>
                  <a:lnTo>
                    <a:pt x="40" y="9840"/>
                  </a:lnTo>
                  <a:lnTo>
                    <a:pt x="79" y="9899"/>
                  </a:lnTo>
                  <a:lnTo>
                    <a:pt x="137" y="9957"/>
                  </a:lnTo>
                  <a:lnTo>
                    <a:pt x="196" y="9996"/>
                  </a:lnTo>
                  <a:lnTo>
                    <a:pt x="293" y="10035"/>
                  </a:lnTo>
                  <a:lnTo>
                    <a:pt x="488" y="10035"/>
                  </a:lnTo>
                  <a:lnTo>
                    <a:pt x="585" y="9996"/>
                  </a:lnTo>
                  <a:lnTo>
                    <a:pt x="663" y="9918"/>
                  </a:lnTo>
                  <a:lnTo>
                    <a:pt x="722" y="9840"/>
                  </a:lnTo>
                  <a:lnTo>
                    <a:pt x="994" y="9314"/>
                  </a:lnTo>
                  <a:lnTo>
                    <a:pt x="1267" y="8749"/>
                  </a:lnTo>
                  <a:lnTo>
                    <a:pt x="1540" y="8204"/>
                  </a:lnTo>
                  <a:lnTo>
                    <a:pt x="1852" y="7658"/>
                  </a:lnTo>
                  <a:lnTo>
                    <a:pt x="2183" y="7093"/>
                  </a:lnTo>
                  <a:lnTo>
                    <a:pt x="2514" y="6548"/>
                  </a:lnTo>
                  <a:lnTo>
                    <a:pt x="2845" y="6041"/>
                  </a:lnTo>
                  <a:lnTo>
                    <a:pt x="3177" y="5554"/>
                  </a:lnTo>
                  <a:lnTo>
                    <a:pt x="3118" y="5632"/>
                  </a:lnTo>
                  <a:lnTo>
                    <a:pt x="3469" y="5164"/>
                  </a:lnTo>
                  <a:lnTo>
                    <a:pt x="3858" y="4658"/>
                  </a:lnTo>
                  <a:lnTo>
                    <a:pt x="4268" y="4151"/>
                  </a:lnTo>
                  <a:lnTo>
                    <a:pt x="4716" y="3644"/>
                  </a:lnTo>
                  <a:lnTo>
                    <a:pt x="5203" y="3118"/>
                  </a:lnTo>
                  <a:lnTo>
                    <a:pt x="5670" y="2651"/>
                  </a:lnTo>
                  <a:lnTo>
                    <a:pt x="6119" y="2242"/>
                  </a:lnTo>
                  <a:lnTo>
                    <a:pt x="6547" y="1871"/>
                  </a:lnTo>
                  <a:lnTo>
                    <a:pt x="7151" y="1404"/>
                  </a:lnTo>
                  <a:lnTo>
                    <a:pt x="7775" y="975"/>
                  </a:lnTo>
                  <a:lnTo>
                    <a:pt x="8379" y="585"/>
                  </a:lnTo>
                  <a:lnTo>
                    <a:pt x="9022" y="254"/>
                  </a:lnTo>
                  <a:lnTo>
                    <a:pt x="9041" y="215"/>
                  </a:lnTo>
                  <a:lnTo>
                    <a:pt x="9080" y="176"/>
                  </a:lnTo>
                  <a:lnTo>
                    <a:pt x="9080" y="118"/>
                  </a:lnTo>
                  <a:lnTo>
                    <a:pt x="9061" y="59"/>
                  </a:lnTo>
                  <a:lnTo>
                    <a:pt x="90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2" name="Google Shape;5663;p61">
              <a:extLst>
                <a:ext uri="{FF2B5EF4-FFF2-40B4-BE49-F238E27FC236}">
                  <a16:creationId xmlns:a16="http://schemas.microsoft.com/office/drawing/2014/main" id="{4F11285B-BC97-C79A-602A-BB94084DDB47}"/>
                </a:ext>
              </a:extLst>
            </p:cNvPr>
            <p:cNvSpPr/>
            <p:nvPr/>
          </p:nvSpPr>
          <p:spPr>
            <a:xfrm>
              <a:off x="5724025" y="3048175"/>
              <a:ext cx="227025" cy="250900"/>
            </a:xfrm>
            <a:custGeom>
              <a:avLst/>
              <a:gdLst/>
              <a:ahLst/>
              <a:cxnLst/>
              <a:rect l="l" t="t" r="r" b="b"/>
              <a:pathLst>
                <a:path w="9081" h="10036" fill="none" extrusionOk="0">
                  <a:moveTo>
                    <a:pt x="8944" y="1"/>
                  </a:moveTo>
                  <a:lnTo>
                    <a:pt x="8944" y="1"/>
                  </a:lnTo>
                  <a:lnTo>
                    <a:pt x="8866" y="1"/>
                  </a:lnTo>
                  <a:lnTo>
                    <a:pt x="8866" y="1"/>
                  </a:lnTo>
                  <a:lnTo>
                    <a:pt x="8359" y="274"/>
                  </a:lnTo>
                  <a:lnTo>
                    <a:pt x="7872" y="566"/>
                  </a:lnTo>
                  <a:lnTo>
                    <a:pt x="7385" y="858"/>
                  </a:lnTo>
                  <a:lnTo>
                    <a:pt x="6898" y="1170"/>
                  </a:lnTo>
                  <a:lnTo>
                    <a:pt x="6430" y="1501"/>
                  </a:lnTo>
                  <a:lnTo>
                    <a:pt x="5963" y="1832"/>
                  </a:lnTo>
                  <a:lnTo>
                    <a:pt x="5515" y="2203"/>
                  </a:lnTo>
                  <a:lnTo>
                    <a:pt x="5066" y="2573"/>
                  </a:lnTo>
                  <a:lnTo>
                    <a:pt x="5066" y="2573"/>
                  </a:lnTo>
                  <a:lnTo>
                    <a:pt x="4618" y="2963"/>
                  </a:lnTo>
                  <a:lnTo>
                    <a:pt x="4209" y="3352"/>
                  </a:lnTo>
                  <a:lnTo>
                    <a:pt x="4209" y="3352"/>
                  </a:lnTo>
                  <a:lnTo>
                    <a:pt x="3781" y="3800"/>
                  </a:lnTo>
                  <a:lnTo>
                    <a:pt x="3410" y="4190"/>
                  </a:lnTo>
                  <a:lnTo>
                    <a:pt x="3410" y="4190"/>
                  </a:lnTo>
                  <a:lnTo>
                    <a:pt x="3040" y="4599"/>
                  </a:lnTo>
                  <a:lnTo>
                    <a:pt x="2689" y="5028"/>
                  </a:lnTo>
                  <a:lnTo>
                    <a:pt x="2319" y="5515"/>
                  </a:lnTo>
                  <a:lnTo>
                    <a:pt x="1930" y="6041"/>
                  </a:lnTo>
                  <a:lnTo>
                    <a:pt x="1930" y="6041"/>
                  </a:lnTo>
                  <a:lnTo>
                    <a:pt x="1657" y="6431"/>
                  </a:lnTo>
                  <a:lnTo>
                    <a:pt x="1384" y="6840"/>
                  </a:lnTo>
                  <a:lnTo>
                    <a:pt x="1131" y="7268"/>
                  </a:lnTo>
                  <a:lnTo>
                    <a:pt x="877" y="7717"/>
                  </a:lnTo>
                  <a:lnTo>
                    <a:pt x="877" y="7717"/>
                  </a:lnTo>
                  <a:lnTo>
                    <a:pt x="605" y="8223"/>
                  </a:lnTo>
                  <a:lnTo>
                    <a:pt x="371" y="8691"/>
                  </a:lnTo>
                  <a:lnTo>
                    <a:pt x="176" y="9139"/>
                  </a:lnTo>
                  <a:lnTo>
                    <a:pt x="1" y="9568"/>
                  </a:lnTo>
                  <a:lnTo>
                    <a:pt x="1" y="9568"/>
                  </a:lnTo>
                  <a:lnTo>
                    <a:pt x="1" y="9665"/>
                  </a:lnTo>
                  <a:lnTo>
                    <a:pt x="20" y="9762"/>
                  </a:lnTo>
                  <a:lnTo>
                    <a:pt x="20" y="9762"/>
                  </a:lnTo>
                  <a:lnTo>
                    <a:pt x="40" y="9840"/>
                  </a:lnTo>
                  <a:lnTo>
                    <a:pt x="79" y="9899"/>
                  </a:lnTo>
                  <a:lnTo>
                    <a:pt x="137" y="9957"/>
                  </a:lnTo>
                  <a:lnTo>
                    <a:pt x="196" y="9996"/>
                  </a:lnTo>
                  <a:lnTo>
                    <a:pt x="196" y="9996"/>
                  </a:lnTo>
                  <a:lnTo>
                    <a:pt x="293" y="10035"/>
                  </a:lnTo>
                  <a:lnTo>
                    <a:pt x="371" y="10035"/>
                  </a:lnTo>
                  <a:lnTo>
                    <a:pt x="371" y="10035"/>
                  </a:lnTo>
                  <a:lnTo>
                    <a:pt x="488" y="10035"/>
                  </a:lnTo>
                  <a:lnTo>
                    <a:pt x="585" y="9996"/>
                  </a:lnTo>
                  <a:lnTo>
                    <a:pt x="663" y="9918"/>
                  </a:lnTo>
                  <a:lnTo>
                    <a:pt x="722" y="9840"/>
                  </a:lnTo>
                  <a:lnTo>
                    <a:pt x="722" y="9840"/>
                  </a:lnTo>
                  <a:lnTo>
                    <a:pt x="994" y="9314"/>
                  </a:lnTo>
                  <a:lnTo>
                    <a:pt x="994" y="9314"/>
                  </a:lnTo>
                  <a:lnTo>
                    <a:pt x="1267" y="8749"/>
                  </a:lnTo>
                  <a:lnTo>
                    <a:pt x="1267" y="8749"/>
                  </a:lnTo>
                  <a:lnTo>
                    <a:pt x="1540" y="8204"/>
                  </a:lnTo>
                  <a:lnTo>
                    <a:pt x="1852" y="7658"/>
                  </a:lnTo>
                  <a:lnTo>
                    <a:pt x="1852" y="7658"/>
                  </a:lnTo>
                  <a:lnTo>
                    <a:pt x="2183" y="7093"/>
                  </a:lnTo>
                  <a:lnTo>
                    <a:pt x="2514" y="6548"/>
                  </a:lnTo>
                  <a:lnTo>
                    <a:pt x="2845" y="6041"/>
                  </a:lnTo>
                  <a:lnTo>
                    <a:pt x="3177" y="5554"/>
                  </a:lnTo>
                  <a:lnTo>
                    <a:pt x="3118" y="5632"/>
                  </a:lnTo>
                  <a:lnTo>
                    <a:pt x="3118" y="5632"/>
                  </a:lnTo>
                  <a:lnTo>
                    <a:pt x="3469" y="5164"/>
                  </a:lnTo>
                  <a:lnTo>
                    <a:pt x="3858" y="4658"/>
                  </a:lnTo>
                  <a:lnTo>
                    <a:pt x="4268" y="4151"/>
                  </a:lnTo>
                  <a:lnTo>
                    <a:pt x="4716" y="3644"/>
                  </a:lnTo>
                  <a:lnTo>
                    <a:pt x="4716" y="3644"/>
                  </a:lnTo>
                  <a:lnTo>
                    <a:pt x="5203" y="3118"/>
                  </a:lnTo>
                  <a:lnTo>
                    <a:pt x="5670" y="2651"/>
                  </a:lnTo>
                  <a:lnTo>
                    <a:pt x="6119" y="2242"/>
                  </a:lnTo>
                  <a:lnTo>
                    <a:pt x="6547" y="1871"/>
                  </a:lnTo>
                  <a:lnTo>
                    <a:pt x="6547" y="1871"/>
                  </a:lnTo>
                  <a:lnTo>
                    <a:pt x="7151" y="1404"/>
                  </a:lnTo>
                  <a:lnTo>
                    <a:pt x="7775" y="975"/>
                  </a:lnTo>
                  <a:lnTo>
                    <a:pt x="8379" y="585"/>
                  </a:lnTo>
                  <a:lnTo>
                    <a:pt x="9022" y="254"/>
                  </a:lnTo>
                  <a:lnTo>
                    <a:pt x="9022" y="254"/>
                  </a:lnTo>
                  <a:lnTo>
                    <a:pt x="9041" y="215"/>
                  </a:lnTo>
                  <a:lnTo>
                    <a:pt x="9080" y="176"/>
                  </a:lnTo>
                  <a:lnTo>
                    <a:pt x="9080" y="176"/>
                  </a:lnTo>
                  <a:lnTo>
                    <a:pt x="9080" y="118"/>
                  </a:lnTo>
                  <a:lnTo>
                    <a:pt x="9061" y="59"/>
                  </a:lnTo>
                  <a:lnTo>
                    <a:pt x="9061" y="59"/>
                  </a:lnTo>
                  <a:lnTo>
                    <a:pt x="9002" y="1"/>
                  </a:lnTo>
                  <a:lnTo>
                    <a:pt x="8944" y="1"/>
                  </a:lnTo>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3" name="Google Shape;5664;p61">
              <a:extLst>
                <a:ext uri="{FF2B5EF4-FFF2-40B4-BE49-F238E27FC236}">
                  <a16:creationId xmlns:a16="http://schemas.microsoft.com/office/drawing/2014/main" id="{B0970944-BEF6-D955-9B26-06134086593E}"/>
                </a:ext>
              </a:extLst>
            </p:cNvPr>
            <p:cNvSpPr/>
            <p:nvPr/>
          </p:nvSpPr>
          <p:spPr>
            <a:xfrm>
              <a:off x="5883300" y="3052575"/>
              <a:ext cx="14650" cy="39000"/>
            </a:xfrm>
            <a:custGeom>
              <a:avLst/>
              <a:gdLst/>
              <a:ahLst/>
              <a:cxnLst/>
              <a:rect l="l" t="t" r="r" b="b"/>
              <a:pathLst>
                <a:path w="586" h="1560" extrusionOk="0">
                  <a:moveTo>
                    <a:pt x="527" y="0"/>
                  </a:moveTo>
                  <a:lnTo>
                    <a:pt x="488" y="20"/>
                  </a:lnTo>
                  <a:lnTo>
                    <a:pt x="469" y="20"/>
                  </a:lnTo>
                  <a:lnTo>
                    <a:pt x="449" y="59"/>
                  </a:lnTo>
                  <a:lnTo>
                    <a:pt x="352" y="215"/>
                  </a:lnTo>
                  <a:lnTo>
                    <a:pt x="254" y="390"/>
                  </a:lnTo>
                  <a:lnTo>
                    <a:pt x="176" y="565"/>
                  </a:lnTo>
                  <a:lnTo>
                    <a:pt x="118" y="741"/>
                  </a:lnTo>
                  <a:lnTo>
                    <a:pt x="79" y="916"/>
                  </a:lnTo>
                  <a:lnTo>
                    <a:pt x="40" y="1111"/>
                  </a:lnTo>
                  <a:lnTo>
                    <a:pt x="20" y="1306"/>
                  </a:lnTo>
                  <a:lnTo>
                    <a:pt x="1" y="1501"/>
                  </a:lnTo>
                  <a:lnTo>
                    <a:pt x="20" y="1520"/>
                  </a:lnTo>
                  <a:lnTo>
                    <a:pt x="40" y="1540"/>
                  </a:lnTo>
                  <a:lnTo>
                    <a:pt x="79" y="1559"/>
                  </a:lnTo>
                  <a:lnTo>
                    <a:pt x="118" y="1559"/>
                  </a:lnTo>
                  <a:lnTo>
                    <a:pt x="137" y="1540"/>
                  </a:lnTo>
                  <a:lnTo>
                    <a:pt x="157" y="1481"/>
                  </a:lnTo>
                  <a:lnTo>
                    <a:pt x="157" y="1345"/>
                  </a:lnTo>
                  <a:lnTo>
                    <a:pt x="196" y="1052"/>
                  </a:lnTo>
                  <a:lnTo>
                    <a:pt x="235" y="877"/>
                  </a:lnTo>
                  <a:lnTo>
                    <a:pt x="274" y="721"/>
                  </a:lnTo>
                  <a:lnTo>
                    <a:pt x="410" y="409"/>
                  </a:lnTo>
                  <a:lnTo>
                    <a:pt x="488" y="254"/>
                  </a:lnTo>
                  <a:lnTo>
                    <a:pt x="585" y="117"/>
                  </a:lnTo>
                  <a:lnTo>
                    <a:pt x="585" y="78"/>
                  </a:lnTo>
                  <a:lnTo>
                    <a:pt x="585" y="59"/>
                  </a:lnTo>
                  <a:lnTo>
                    <a:pt x="546" y="20"/>
                  </a:lnTo>
                  <a:lnTo>
                    <a:pt x="527"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4" name="Google Shape;5665;p61">
              <a:extLst>
                <a:ext uri="{FF2B5EF4-FFF2-40B4-BE49-F238E27FC236}">
                  <a16:creationId xmlns:a16="http://schemas.microsoft.com/office/drawing/2014/main" id="{0C997C8D-F060-E94B-687A-A62CA8FB095C}"/>
                </a:ext>
              </a:extLst>
            </p:cNvPr>
            <p:cNvSpPr/>
            <p:nvPr/>
          </p:nvSpPr>
          <p:spPr>
            <a:xfrm>
              <a:off x="5887200" y="3086175"/>
              <a:ext cx="25" cy="25"/>
            </a:xfrm>
            <a:custGeom>
              <a:avLst/>
              <a:gdLst/>
              <a:ahLst/>
              <a:cxnLst/>
              <a:rect l="l" t="t" r="r" b="b"/>
              <a:pathLst>
                <a:path w="1" h="1" fill="none" extrusionOk="0">
                  <a:moveTo>
                    <a:pt x="1" y="1"/>
                  </a:moveTo>
                  <a:lnTo>
                    <a:pt x="1" y="1"/>
                  </a:ln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5" name="Google Shape;5666;p61">
              <a:extLst>
                <a:ext uri="{FF2B5EF4-FFF2-40B4-BE49-F238E27FC236}">
                  <a16:creationId xmlns:a16="http://schemas.microsoft.com/office/drawing/2014/main" id="{1D758FF4-3F4D-E88C-E102-49F6C1E4C7FA}"/>
                </a:ext>
              </a:extLst>
            </p:cNvPr>
            <p:cNvSpPr/>
            <p:nvPr/>
          </p:nvSpPr>
          <p:spPr>
            <a:xfrm>
              <a:off x="5821450" y="3075475"/>
              <a:ext cx="19025" cy="71625"/>
            </a:xfrm>
            <a:custGeom>
              <a:avLst/>
              <a:gdLst/>
              <a:ahLst/>
              <a:cxnLst/>
              <a:rect l="l" t="t" r="r" b="b"/>
              <a:pathLst>
                <a:path w="761" h="2865" extrusionOk="0">
                  <a:moveTo>
                    <a:pt x="643" y="0"/>
                  </a:moveTo>
                  <a:lnTo>
                    <a:pt x="624" y="39"/>
                  </a:lnTo>
                  <a:lnTo>
                    <a:pt x="468" y="351"/>
                  </a:lnTo>
                  <a:lnTo>
                    <a:pt x="332" y="682"/>
                  </a:lnTo>
                  <a:lnTo>
                    <a:pt x="234" y="994"/>
                  </a:lnTo>
                  <a:lnTo>
                    <a:pt x="137" y="1325"/>
                  </a:lnTo>
                  <a:lnTo>
                    <a:pt x="59" y="1676"/>
                  </a:lnTo>
                  <a:lnTo>
                    <a:pt x="20" y="2046"/>
                  </a:lnTo>
                  <a:lnTo>
                    <a:pt x="0" y="2397"/>
                  </a:lnTo>
                  <a:lnTo>
                    <a:pt x="20" y="2572"/>
                  </a:lnTo>
                  <a:lnTo>
                    <a:pt x="39" y="2747"/>
                  </a:lnTo>
                  <a:lnTo>
                    <a:pt x="59" y="2806"/>
                  </a:lnTo>
                  <a:lnTo>
                    <a:pt x="78" y="2845"/>
                  </a:lnTo>
                  <a:lnTo>
                    <a:pt x="117" y="2864"/>
                  </a:lnTo>
                  <a:lnTo>
                    <a:pt x="176" y="2864"/>
                  </a:lnTo>
                  <a:lnTo>
                    <a:pt x="215" y="2845"/>
                  </a:lnTo>
                  <a:lnTo>
                    <a:pt x="254" y="2825"/>
                  </a:lnTo>
                  <a:lnTo>
                    <a:pt x="273" y="2786"/>
                  </a:lnTo>
                  <a:lnTo>
                    <a:pt x="273" y="2747"/>
                  </a:lnTo>
                  <a:lnTo>
                    <a:pt x="254" y="2338"/>
                  </a:lnTo>
                  <a:lnTo>
                    <a:pt x="254" y="2124"/>
                  </a:lnTo>
                  <a:lnTo>
                    <a:pt x="254" y="1910"/>
                  </a:lnTo>
                  <a:lnTo>
                    <a:pt x="273" y="1617"/>
                  </a:lnTo>
                  <a:lnTo>
                    <a:pt x="332" y="1306"/>
                  </a:lnTo>
                  <a:lnTo>
                    <a:pt x="390" y="1033"/>
                  </a:lnTo>
                  <a:lnTo>
                    <a:pt x="488" y="740"/>
                  </a:lnTo>
                  <a:lnTo>
                    <a:pt x="604" y="409"/>
                  </a:lnTo>
                  <a:lnTo>
                    <a:pt x="741" y="97"/>
                  </a:lnTo>
                  <a:lnTo>
                    <a:pt x="760" y="78"/>
                  </a:lnTo>
                  <a:lnTo>
                    <a:pt x="741" y="39"/>
                  </a:lnTo>
                  <a:lnTo>
                    <a:pt x="721"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6" name="Google Shape;5667;p61">
              <a:extLst>
                <a:ext uri="{FF2B5EF4-FFF2-40B4-BE49-F238E27FC236}">
                  <a16:creationId xmlns:a16="http://schemas.microsoft.com/office/drawing/2014/main" id="{37A696A1-87BF-3438-39CF-0E02F30702C6}"/>
                </a:ext>
              </a:extLst>
            </p:cNvPr>
            <p:cNvSpPr/>
            <p:nvPr/>
          </p:nvSpPr>
          <p:spPr>
            <a:xfrm>
              <a:off x="5755700" y="3123200"/>
              <a:ext cx="15600" cy="93050"/>
            </a:xfrm>
            <a:custGeom>
              <a:avLst/>
              <a:gdLst/>
              <a:ahLst/>
              <a:cxnLst/>
              <a:rect l="l" t="t" r="r" b="b"/>
              <a:pathLst>
                <a:path w="624" h="3722" extrusionOk="0">
                  <a:moveTo>
                    <a:pt x="409" y="1"/>
                  </a:moveTo>
                  <a:lnTo>
                    <a:pt x="370" y="39"/>
                  </a:lnTo>
                  <a:lnTo>
                    <a:pt x="253" y="449"/>
                  </a:lnTo>
                  <a:lnTo>
                    <a:pt x="137" y="838"/>
                  </a:lnTo>
                  <a:lnTo>
                    <a:pt x="98" y="1092"/>
                  </a:lnTo>
                  <a:lnTo>
                    <a:pt x="59" y="1325"/>
                  </a:lnTo>
                  <a:lnTo>
                    <a:pt x="0" y="1813"/>
                  </a:lnTo>
                  <a:lnTo>
                    <a:pt x="0" y="2300"/>
                  </a:lnTo>
                  <a:lnTo>
                    <a:pt x="20" y="2533"/>
                  </a:lnTo>
                  <a:lnTo>
                    <a:pt x="39" y="2787"/>
                  </a:lnTo>
                  <a:lnTo>
                    <a:pt x="78" y="3021"/>
                  </a:lnTo>
                  <a:lnTo>
                    <a:pt x="137" y="3235"/>
                  </a:lnTo>
                  <a:lnTo>
                    <a:pt x="214" y="3449"/>
                  </a:lnTo>
                  <a:lnTo>
                    <a:pt x="331" y="3644"/>
                  </a:lnTo>
                  <a:lnTo>
                    <a:pt x="351" y="3683"/>
                  </a:lnTo>
                  <a:lnTo>
                    <a:pt x="409" y="3702"/>
                  </a:lnTo>
                  <a:lnTo>
                    <a:pt x="468" y="3722"/>
                  </a:lnTo>
                  <a:lnTo>
                    <a:pt x="507" y="3702"/>
                  </a:lnTo>
                  <a:lnTo>
                    <a:pt x="565" y="3683"/>
                  </a:lnTo>
                  <a:lnTo>
                    <a:pt x="604" y="3625"/>
                  </a:lnTo>
                  <a:lnTo>
                    <a:pt x="624" y="3566"/>
                  </a:lnTo>
                  <a:lnTo>
                    <a:pt x="624" y="3508"/>
                  </a:lnTo>
                  <a:lnTo>
                    <a:pt x="468" y="3079"/>
                  </a:lnTo>
                  <a:lnTo>
                    <a:pt x="390" y="2865"/>
                  </a:lnTo>
                  <a:lnTo>
                    <a:pt x="351" y="2631"/>
                  </a:lnTo>
                  <a:lnTo>
                    <a:pt x="292" y="2339"/>
                  </a:lnTo>
                  <a:lnTo>
                    <a:pt x="273" y="2066"/>
                  </a:lnTo>
                  <a:lnTo>
                    <a:pt x="253" y="1735"/>
                  </a:lnTo>
                  <a:lnTo>
                    <a:pt x="253" y="1462"/>
                  </a:lnTo>
                  <a:lnTo>
                    <a:pt x="292" y="1131"/>
                  </a:lnTo>
                  <a:lnTo>
                    <a:pt x="331" y="799"/>
                  </a:lnTo>
                  <a:lnTo>
                    <a:pt x="409" y="468"/>
                  </a:lnTo>
                  <a:lnTo>
                    <a:pt x="487" y="156"/>
                  </a:lnTo>
                  <a:lnTo>
                    <a:pt x="487" y="176"/>
                  </a:lnTo>
                  <a:lnTo>
                    <a:pt x="507" y="98"/>
                  </a:lnTo>
                  <a:lnTo>
                    <a:pt x="507" y="39"/>
                  </a:lnTo>
                  <a:lnTo>
                    <a:pt x="507" y="20"/>
                  </a:lnTo>
                  <a:lnTo>
                    <a:pt x="468"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7" name="Google Shape;5668;p61">
              <a:extLst>
                <a:ext uri="{FF2B5EF4-FFF2-40B4-BE49-F238E27FC236}">
                  <a16:creationId xmlns:a16="http://schemas.microsoft.com/office/drawing/2014/main" id="{CDABB282-8596-5E55-D203-648704CA79E4}"/>
                </a:ext>
              </a:extLst>
            </p:cNvPr>
            <p:cNvSpPr/>
            <p:nvPr/>
          </p:nvSpPr>
          <p:spPr>
            <a:xfrm>
              <a:off x="5884775" y="3083750"/>
              <a:ext cx="59450" cy="11225"/>
            </a:xfrm>
            <a:custGeom>
              <a:avLst/>
              <a:gdLst/>
              <a:ahLst/>
              <a:cxnLst/>
              <a:rect l="l" t="t" r="r" b="b"/>
              <a:pathLst>
                <a:path w="2378" h="449" extrusionOk="0">
                  <a:moveTo>
                    <a:pt x="2280" y="0"/>
                  </a:moveTo>
                  <a:lnTo>
                    <a:pt x="1520" y="176"/>
                  </a:lnTo>
                  <a:lnTo>
                    <a:pt x="1540" y="176"/>
                  </a:lnTo>
                  <a:lnTo>
                    <a:pt x="1014" y="273"/>
                  </a:lnTo>
                  <a:lnTo>
                    <a:pt x="760" y="293"/>
                  </a:lnTo>
                  <a:lnTo>
                    <a:pt x="507" y="293"/>
                  </a:lnTo>
                  <a:lnTo>
                    <a:pt x="312" y="273"/>
                  </a:lnTo>
                  <a:lnTo>
                    <a:pt x="117" y="215"/>
                  </a:lnTo>
                  <a:lnTo>
                    <a:pt x="78" y="215"/>
                  </a:lnTo>
                  <a:lnTo>
                    <a:pt x="39" y="234"/>
                  </a:lnTo>
                  <a:lnTo>
                    <a:pt x="20" y="273"/>
                  </a:lnTo>
                  <a:lnTo>
                    <a:pt x="0" y="293"/>
                  </a:lnTo>
                  <a:lnTo>
                    <a:pt x="0" y="332"/>
                  </a:lnTo>
                  <a:lnTo>
                    <a:pt x="20" y="370"/>
                  </a:lnTo>
                  <a:lnTo>
                    <a:pt x="39" y="390"/>
                  </a:lnTo>
                  <a:lnTo>
                    <a:pt x="78" y="409"/>
                  </a:lnTo>
                  <a:lnTo>
                    <a:pt x="332" y="429"/>
                  </a:lnTo>
                  <a:lnTo>
                    <a:pt x="624" y="448"/>
                  </a:lnTo>
                  <a:lnTo>
                    <a:pt x="897" y="429"/>
                  </a:lnTo>
                  <a:lnTo>
                    <a:pt x="1189" y="390"/>
                  </a:lnTo>
                  <a:lnTo>
                    <a:pt x="1462" y="351"/>
                  </a:lnTo>
                  <a:lnTo>
                    <a:pt x="1734" y="293"/>
                  </a:lnTo>
                  <a:lnTo>
                    <a:pt x="2338" y="137"/>
                  </a:lnTo>
                  <a:lnTo>
                    <a:pt x="2358" y="117"/>
                  </a:lnTo>
                  <a:lnTo>
                    <a:pt x="2377" y="98"/>
                  </a:lnTo>
                  <a:lnTo>
                    <a:pt x="2377" y="39"/>
                  </a:lnTo>
                  <a:lnTo>
                    <a:pt x="233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8" name="Google Shape;5669;p61">
              <a:extLst>
                <a:ext uri="{FF2B5EF4-FFF2-40B4-BE49-F238E27FC236}">
                  <a16:creationId xmlns:a16="http://schemas.microsoft.com/office/drawing/2014/main" id="{4847DEC0-202A-32F9-BBE0-D7C7BE427867}"/>
                </a:ext>
              </a:extLst>
            </p:cNvPr>
            <p:cNvSpPr/>
            <p:nvPr/>
          </p:nvSpPr>
          <p:spPr>
            <a:xfrm>
              <a:off x="5897425" y="3091050"/>
              <a:ext cx="25" cy="25"/>
            </a:xfrm>
            <a:custGeom>
              <a:avLst/>
              <a:gdLst/>
              <a:ahLst/>
              <a:cxnLst/>
              <a:rect l="l" t="t" r="r" b="b"/>
              <a:pathLst>
                <a:path w="1" h="1" fill="none" extrusionOk="0">
                  <a:moveTo>
                    <a:pt x="1" y="1"/>
                  </a:moveTo>
                  <a:lnTo>
                    <a:pt x="1" y="1"/>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29" name="Google Shape;5670;p61">
              <a:extLst>
                <a:ext uri="{FF2B5EF4-FFF2-40B4-BE49-F238E27FC236}">
                  <a16:creationId xmlns:a16="http://schemas.microsoft.com/office/drawing/2014/main" id="{397AB315-526E-4B0E-B7A9-14E83CD09020}"/>
                </a:ext>
              </a:extLst>
            </p:cNvPr>
            <p:cNvSpPr/>
            <p:nvPr/>
          </p:nvSpPr>
          <p:spPr>
            <a:xfrm>
              <a:off x="5832175" y="3126125"/>
              <a:ext cx="97425" cy="23900"/>
            </a:xfrm>
            <a:custGeom>
              <a:avLst/>
              <a:gdLst/>
              <a:ahLst/>
              <a:cxnLst/>
              <a:rect l="l" t="t" r="r" b="b"/>
              <a:pathLst>
                <a:path w="3897" h="956" extrusionOk="0">
                  <a:moveTo>
                    <a:pt x="3780" y="0"/>
                  </a:moveTo>
                  <a:lnTo>
                    <a:pt x="3741" y="20"/>
                  </a:lnTo>
                  <a:lnTo>
                    <a:pt x="3410" y="176"/>
                  </a:lnTo>
                  <a:lnTo>
                    <a:pt x="3059" y="312"/>
                  </a:lnTo>
                  <a:lnTo>
                    <a:pt x="2689" y="429"/>
                  </a:lnTo>
                  <a:lnTo>
                    <a:pt x="2338" y="526"/>
                  </a:lnTo>
                  <a:lnTo>
                    <a:pt x="2319" y="526"/>
                  </a:lnTo>
                  <a:lnTo>
                    <a:pt x="1929" y="604"/>
                  </a:lnTo>
                  <a:lnTo>
                    <a:pt x="1539" y="643"/>
                  </a:lnTo>
                  <a:lnTo>
                    <a:pt x="1150" y="682"/>
                  </a:lnTo>
                  <a:lnTo>
                    <a:pt x="740" y="663"/>
                  </a:lnTo>
                  <a:lnTo>
                    <a:pt x="779" y="682"/>
                  </a:lnTo>
                  <a:lnTo>
                    <a:pt x="487" y="643"/>
                  </a:lnTo>
                  <a:lnTo>
                    <a:pt x="175" y="604"/>
                  </a:lnTo>
                  <a:lnTo>
                    <a:pt x="117" y="604"/>
                  </a:lnTo>
                  <a:lnTo>
                    <a:pt x="59" y="624"/>
                  </a:lnTo>
                  <a:lnTo>
                    <a:pt x="20" y="663"/>
                  </a:lnTo>
                  <a:lnTo>
                    <a:pt x="0" y="721"/>
                  </a:lnTo>
                  <a:lnTo>
                    <a:pt x="0" y="780"/>
                  </a:lnTo>
                  <a:lnTo>
                    <a:pt x="20" y="838"/>
                  </a:lnTo>
                  <a:lnTo>
                    <a:pt x="59" y="897"/>
                  </a:lnTo>
                  <a:lnTo>
                    <a:pt x="117" y="916"/>
                  </a:lnTo>
                  <a:lnTo>
                    <a:pt x="370" y="936"/>
                  </a:lnTo>
                  <a:lnTo>
                    <a:pt x="604" y="955"/>
                  </a:lnTo>
                  <a:lnTo>
                    <a:pt x="1091" y="936"/>
                  </a:lnTo>
                  <a:lnTo>
                    <a:pt x="1578" y="877"/>
                  </a:lnTo>
                  <a:lnTo>
                    <a:pt x="2046" y="780"/>
                  </a:lnTo>
                  <a:lnTo>
                    <a:pt x="2514" y="663"/>
                  </a:lnTo>
                  <a:lnTo>
                    <a:pt x="2981" y="507"/>
                  </a:lnTo>
                  <a:lnTo>
                    <a:pt x="3429" y="332"/>
                  </a:lnTo>
                  <a:lnTo>
                    <a:pt x="3858" y="117"/>
                  </a:lnTo>
                  <a:lnTo>
                    <a:pt x="3877" y="98"/>
                  </a:lnTo>
                  <a:lnTo>
                    <a:pt x="3897" y="78"/>
                  </a:lnTo>
                  <a:lnTo>
                    <a:pt x="3877" y="20"/>
                  </a:lnTo>
                  <a:lnTo>
                    <a:pt x="385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0" name="Google Shape;5671;p61">
              <a:extLst>
                <a:ext uri="{FF2B5EF4-FFF2-40B4-BE49-F238E27FC236}">
                  <a16:creationId xmlns:a16="http://schemas.microsoft.com/office/drawing/2014/main" id="{56C6EB88-A755-C7BA-D360-F72696FA85A0}"/>
                </a:ext>
              </a:extLst>
            </p:cNvPr>
            <p:cNvSpPr/>
            <p:nvPr/>
          </p:nvSpPr>
          <p:spPr>
            <a:xfrm>
              <a:off x="5890125" y="3139275"/>
              <a:ext cx="525" cy="25"/>
            </a:xfrm>
            <a:custGeom>
              <a:avLst/>
              <a:gdLst/>
              <a:ahLst/>
              <a:cxnLst/>
              <a:rect l="l" t="t" r="r" b="b"/>
              <a:pathLst>
                <a:path w="21" h="1" fill="none" extrusionOk="0">
                  <a:moveTo>
                    <a:pt x="1" y="0"/>
                  </a:moveTo>
                  <a:lnTo>
                    <a:pt x="1" y="0"/>
                  </a:lnTo>
                  <a:lnTo>
                    <a:pt x="20"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1" name="Google Shape;5672;p61">
              <a:extLst>
                <a:ext uri="{FF2B5EF4-FFF2-40B4-BE49-F238E27FC236}">
                  <a16:creationId xmlns:a16="http://schemas.microsoft.com/office/drawing/2014/main" id="{6B0F3C49-729F-CC9D-D871-02E67F788D5C}"/>
                </a:ext>
              </a:extLst>
            </p:cNvPr>
            <p:cNvSpPr/>
            <p:nvPr/>
          </p:nvSpPr>
          <p:spPr>
            <a:xfrm>
              <a:off x="5776625" y="3195775"/>
              <a:ext cx="122775" cy="23400"/>
            </a:xfrm>
            <a:custGeom>
              <a:avLst/>
              <a:gdLst/>
              <a:ahLst/>
              <a:cxnLst/>
              <a:rect l="l" t="t" r="r" b="b"/>
              <a:pathLst>
                <a:path w="4911" h="936" extrusionOk="0">
                  <a:moveTo>
                    <a:pt x="4813" y="1"/>
                  </a:moveTo>
                  <a:lnTo>
                    <a:pt x="3995" y="215"/>
                  </a:lnTo>
                  <a:lnTo>
                    <a:pt x="3177" y="410"/>
                  </a:lnTo>
                  <a:lnTo>
                    <a:pt x="3196" y="390"/>
                  </a:lnTo>
                  <a:lnTo>
                    <a:pt x="3196" y="390"/>
                  </a:lnTo>
                  <a:lnTo>
                    <a:pt x="2729" y="488"/>
                  </a:lnTo>
                  <a:lnTo>
                    <a:pt x="2183" y="566"/>
                  </a:lnTo>
                  <a:lnTo>
                    <a:pt x="1657" y="605"/>
                  </a:lnTo>
                  <a:lnTo>
                    <a:pt x="1404" y="624"/>
                  </a:lnTo>
                  <a:lnTo>
                    <a:pt x="1131" y="605"/>
                  </a:lnTo>
                  <a:lnTo>
                    <a:pt x="683" y="566"/>
                  </a:lnTo>
                  <a:lnTo>
                    <a:pt x="235" y="468"/>
                  </a:lnTo>
                  <a:lnTo>
                    <a:pt x="157" y="468"/>
                  </a:lnTo>
                  <a:lnTo>
                    <a:pt x="79" y="488"/>
                  </a:lnTo>
                  <a:lnTo>
                    <a:pt x="20" y="546"/>
                  </a:lnTo>
                  <a:lnTo>
                    <a:pt x="1" y="624"/>
                  </a:lnTo>
                  <a:lnTo>
                    <a:pt x="1" y="702"/>
                  </a:lnTo>
                  <a:lnTo>
                    <a:pt x="20" y="780"/>
                  </a:lnTo>
                  <a:lnTo>
                    <a:pt x="79" y="819"/>
                  </a:lnTo>
                  <a:lnTo>
                    <a:pt x="157" y="858"/>
                  </a:lnTo>
                  <a:lnTo>
                    <a:pt x="449" y="897"/>
                  </a:lnTo>
                  <a:lnTo>
                    <a:pt x="741" y="936"/>
                  </a:lnTo>
                  <a:lnTo>
                    <a:pt x="1345" y="936"/>
                  </a:lnTo>
                  <a:lnTo>
                    <a:pt x="1638" y="916"/>
                  </a:lnTo>
                  <a:lnTo>
                    <a:pt x="1930" y="877"/>
                  </a:lnTo>
                  <a:lnTo>
                    <a:pt x="2514" y="780"/>
                  </a:lnTo>
                  <a:lnTo>
                    <a:pt x="3099" y="644"/>
                  </a:lnTo>
                  <a:lnTo>
                    <a:pt x="3664" y="488"/>
                  </a:lnTo>
                  <a:lnTo>
                    <a:pt x="4268" y="312"/>
                  </a:lnTo>
                  <a:lnTo>
                    <a:pt x="4872" y="137"/>
                  </a:lnTo>
                  <a:lnTo>
                    <a:pt x="4891" y="118"/>
                  </a:lnTo>
                  <a:lnTo>
                    <a:pt x="4911" y="98"/>
                  </a:lnTo>
                  <a:lnTo>
                    <a:pt x="4911" y="40"/>
                  </a:lnTo>
                  <a:lnTo>
                    <a:pt x="487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2" name="Google Shape;5673;p61">
              <a:extLst>
                <a:ext uri="{FF2B5EF4-FFF2-40B4-BE49-F238E27FC236}">
                  <a16:creationId xmlns:a16="http://schemas.microsoft.com/office/drawing/2014/main" id="{31087C8F-788D-5989-DAB8-B3AAA8E7E5C9}"/>
                </a:ext>
              </a:extLst>
            </p:cNvPr>
            <p:cNvSpPr/>
            <p:nvPr/>
          </p:nvSpPr>
          <p:spPr>
            <a:xfrm>
              <a:off x="5632950" y="3142675"/>
              <a:ext cx="113025" cy="158350"/>
            </a:xfrm>
            <a:custGeom>
              <a:avLst/>
              <a:gdLst/>
              <a:ahLst/>
              <a:cxnLst/>
              <a:rect l="l" t="t" r="r" b="b"/>
              <a:pathLst>
                <a:path w="4521" h="6334" extrusionOk="0">
                  <a:moveTo>
                    <a:pt x="2046" y="1"/>
                  </a:moveTo>
                  <a:lnTo>
                    <a:pt x="1812" y="40"/>
                  </a:lnTo>
                  <a:lnTo>
                    <a:pt x="1617" y="79"/>
                  </a:lnTo>
                  <a:lnTo>
                    <a:pt x="1442" y="118"/>
                  </a:lnTo>
                  <a:lnTo>
                    <a:pt x="1286" y="176"/>
                  </a:lnTo>
                  <a:lnTo>
                    <a:pt x="1111" y="254"/>
                  </a:lnTo>
                  <a:lnTo>
                    <a:pt x="955" y="352"/>
                  </a:lnTo>
                  <a:lnTo>
                    <a:pt x="818" y="449"/>
                  </a:lnTo>
                  <a:lnTo>
                    <a:pt x="682" y="546"/>
                  </a:lnTo>
                  <a:lnTo>
                    <a:pt x="565" y="663"/>
                  </a:lnTo>
                  <a:lnTo>
                    <a:pt x="448" y="800"/>
                  </a:lnTo>
                  <a:lnTo>
                    <a:pt x="331" y="956"/>
                  </a:lnTo>
                  <a:lnTo>
                    <a:pt x="234" y="1131"/>
                  </a:lnTo>
                  <a:lnTo>
                    <a:pt x="137" y="1345"/>
                  </a:lnTo>
                  <a:lnTo>
                    <a:pt x="78" y="1521"/>
                  </a:lnTo>
                  <a:lnTo>
                    <a:pt x="39" y="1735"/>
                  </a:lnTo>
                  <a:lnTo>
                    <a:pt x="20" y="1988"/>
                  </a:lnTo>
                  <a:lnTo>
                    <a:pt x="0" y="2242"/>
                  </a:lnTo>
                  <a:lnTo>
                    <a:pt x="0" y="2514"/>
                  </a:lnTo>
                  <a:lnTo>
                    <a:pt x="20" y="2768"/>
                  </a:lnTo>
                  <a:lnTo>
                    <a:pt x="59" y="3255"/>
                  </a:lnTo>
                  <a:lnTo>
                    <a:pt x="98" y="3722"/>
                  </a:lnTo>
                  <a:lnTo>
                    <a:pt x="156" y="4287"/>
                  </a:lnTo>
                  <a:lnTo>
                    <a:pt x="195" y="4833"/>
                  </a:lnTo>
                  <a:lnTo>
                    <a:pt x="176" y="5106"/>
                  </a:lnTo>
                  <a:lnTo>
                    <a:pt x="156" y="5398"/>
                  </a:lnTo>
                  <a:lnTo>
                    <a:pt x="156" y="5456"/>
                  </a:lnTo>
                  <a:lnTo>
                    <a:pt x="137" y="5515"/>
                  </a:lnTo>
                  <a:lnTo>
                    <a:pt x="137" y="5593"/>
                  </a:lnTo>
                  <a:lnTo>
                    <a:pt x="137" y="5690"/>
                  </a:lnTo>
                  <a:lnTo>
                    <a:pt x="156" y="5729"/>
                  </a:lnTo>
                  <a:lnTo>
                    <a:pt x="176" y="5768"/>
                  </a:lnTo>
                  <a:lnTo>
                    <a:pt x="312" y="5924"/>
                  </a:lnTo>
                  <a:lnTo>
                    <a:pt x="468" y="6041"/>
                  </a:lnTo>
                  <a:lnTo>
                    <a:pt x="643" y="6158"/>
                  </a:lnTo>
                  <a:lnTo>
                    <a:pt x="838" y="6255"/>
                  </a:lnTo>
                  <a:lnTo>
                    <a:pt x="1013" y="6314"/>
                  </a:lnTo>
                  <a:lnTo>
                    <a:pt x="1228" y="6333"/>
                  </a:lnTo>
                  <a:lnTo>
                    <a:pt x="1286" y="6333"/>
                  </a:lnTo>
                  <a:lnTo>
                    <a:pt x="1461" y="6314"/>
                  </a:lnTo>
                  <a:lnTo>
                    <a:pt x="1637" y="6275"/>
                  </a:lnTo>
                  <a:lnTo>
                    <a:pt x="1695" y="6255"/>
                  </a:lnTo>
                  <a:lnTo>
                    <a:pt x="1734" y="6216"/>
                  </a:lnTo>
                  <a:lnTo>
                    <a:pt x="1754" y="6177"/>
                  </a:lnTo>
                  <a:lnTo>
                    <a:pt x="1773" y="6119"/>
                  </a:lnTo>
                  <a:lnTo>
                    <a:pt x="2163" y="5749"/>
                  </a:lnTo>
                  <a:lnTo>
                    <a:pt x="2553" y="5339"/>
                  </a:lnTo>
                  <a:lnTo>
                    <a:pt x="2942" y="4930"/>
                  </a:lnTo>
                  <a:lnTo>
                    <a:pt x="3332" y="4482"/>
                  </a:lnTo>
                  <a:lnTo>
                    <a:pt x="3527" y="4209"/>
                  </a:lnTo>
                  <a:lnTo>
                    <a:pt x="3702" y="3956"/>
                  </a:lnTo>
                  <a:lnTo>
                    <a:pt x="3877" y="3703"/>
                  </a:lnTo>
                  <a:lnTo>
                    <a:pt x="4014" y="3450"/>
                  </a:lnTo>
                  <a:lnTo>
                    <a:pt x="4150" y="3196"/>
                  </a:lnTo>
                  <a:lnTo>
                    <a:pt x="4267" y="2962"/>
                  </a:lnTo>
                  <a:lnTo>
                    <a:pt x="4345" y="2709"/>
                  </a:lnTo>
                  <a:lnTo>
                    <a:pt x="4423" y="2456"/>
                  </a:lnTo>
                  <a:lnTo>
                    <a:pt x="4481" y="2242"/>
                  </a:lnTo>
                  <a:lnTo>
                    <a:pt x="4501" y="2047"/>
                  </a:lnTo>
                  <a:lnTo>
                    <a:pt x="4520" y="1832"/>
                  </a:lnTo>
                  <a:lnTo>
                    <a:pt x="4501" y="1638"/>
                  </a:lnTo>
                  <a:lnTo>
                    <a:pt x="4462" y="1462"/>
                  </a:lnTo>
                  <a:lnTo>
                    <a:pt x="4423" y="1306"/>
                  </a:lnTo>
                  <a:lnTo>
                    <a:pt x="4365" y="1150"/>
                  </a:lnTo>
                  <a:lnTo>
                    <a:pt x="4267" y="995"/>
                  </a:lnTo>
                  <a:lnTo>
                    <a:pt x="4189" y="858"/>
                  </a:lnTo>
                  <a:lnTo>
                    <a:pt x="4092" y="741"/>
                  </a:lnTo>
                  <a:lnTo>
                    <a:pt x="3975" y="624"/>
                  </a:lnTo>
                  <a:lnTo>
                    <a:pt x="3839" y="507"/>
                  </a:lnTo>
                  <a:lnTo>
                    <a:pt x="3702" y="410"/>
                  </a:lnTo>
                  <a:lnTo>
                    <a:pt x="3546" y="313"/>
                  </a:lnTo>
                  <a:lnTo>
                    <a:pt x="3390" y="235"/>
                  </a:lnTo>
                  <a:lnTo>
                    <a:pt x="3215" y="157"/>
                  </a:lnTo>
                  <a:lnTo>
                    <a:pt x="3001" y="98"/>
                  </a:lnTo>
                  <a:lnTo>
                    <a:pt x="2767" y="40"/>
                  </a:lnTo>
                  <a:lnTo>
                    <a:pt x="25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3" name="Google Shape;5674;p61">
              <a:extLst>
                <a:ext uri="{FF2B5EF4-FFF2-40B4-BE49-F238E27FC236}">
                  <a16:creationId xmlns:a16="http://schemas.microsoft.com/office/drawing/2014/main" id="{23D5B09E-2656-39E3-4631-766C6CD38C05}"/>
                </a:ext>
              </a:extLst>
            </p:cNvPr>
            <p:cNvSpPr/>
            <p:nvPr/>
          </p:nvSpPr>
          <p:spPr>
            <a:xfrm>
              <a:off x="5632950" y="3142675"/>
              <a:ext cx="113025" cy="158350"/>
            </a:xfrm>
            <a:custGeom>
              <a:avLst/>
              <a:gdLst/>
              <a:ahLst/>
              <a:cxnLst/>
              <a:rect l="l" t="t" r="r" b="b"/>
              <a:pathLst>
                <a:path w="4521" h="6334" fill="none" extrusionOk="0">
                  <a:moveTo>
                    <a:pt x="2280" y="1"/>
                  </a:moveTo>
                  <a:lnTo>
                    <a:pt x="2280" y="1"/>
                  </a:lnTo>
                  <a:lnTo>
                    <a:pt x="2046" y="1"/>
                  </a:lnTo>
                  <a:lnTo>
                    <a:pt x="1812" y="40"/>
                  </a:lnTo>
                  <a:lnTo>
                    <a:pt x="1812" y="40"/>
                  </a:lnTo>
                  <a:lnTo>
                    <a:pt x="1617" y="79"/>
                  </a:lnTo>
                  <a:lnTo>
                    <a:pt x="1442" y="118"/>
                  </a:lnTo>
                  <a:lnTo>
                    <a:pt x="1286" y="176"/>
                  </a:lnTo>
                  <a:lnTo>
                    <a:pt x="1111" y="254"/>
                  </a:lnTo>
                  <a:lnTo>
                    <a:pt x="955" y="352"/>
                  </a:lnTo>
                  <a:lnTo>
                    <a:pt x="818" y="449"/>
                  </a:lnTo>
                  <a:lnTo>
                    <a:pt x="682" y="546"/>
                  </a:lnTo>
                  <a:lnTo>
                    <a:pt x="565" y="663"/>
                  </a:lnTo>
                  <a:lnTo>
                    <a:pt x="565" y="663"/>
                  </a:lnTo>
                  <a:lnTo>
                    <a:pt x="448" y="800"/>
                  </a:lnTo>
                  <a:lnTo>
                    <a:pt x="331" y="956"/>
                  </a:lnTo>
                  <a:lnTo>
                    <a:pt x="331" y="956"/>
                  </a:lnTo>
                  <a:lnTo>
                    <a:pt x="234" y="1131"/>
                  </a:lnTo>
                  <a:lnTo>
                    <a:pt x="137" y="1345"/>
                  </a:lnTo>
                  <a:lnTo>
                    <a:pt x="137" y="1345"/>
                  </a:lnTo>
                  <a:lnTo>
                    <a:pt x="78" y="1521"/>
                  </a:lnTo>
                  <a:lnTo>
                    <a:pt x="39" y="1735"/>
                  </a:lnTo>
                  <a:lnTo>
                    <a:pt x="39" y="1735"/>
                  </a:lnTo>
                  <a:lnTo>
                    <a:pt x="20" y="1988"/>
                  </a:lnTo>
                  <a:lnTo>
                    <a:pt x="0" y="2242"/>
                  </a:lnTo>
                  <a:lnTo>
                    <a:pt x="0" y="2242"/>
                  </a:lnTo>
                  <a:lnTo>
                    <a:pt x="0" y="2514"/>
                  </a:lnTo>
                  <a:lnTo>
                    <a:pt x="20" y="2768"/>
                  </a:lnTo>
                  <a:lnTo>
                    <a:pt x="59" y="3255"/>
                  </a:lnTo>
                  <a:lnTo>
                    <a:pt x="59" y="3255"/>
                  </a:lnTo>
                  <a:lnTo>
                    <a:pt x="98" y="3722"/>
                  </a:lnTo>
                  <a:lnTo>
                    <a:pt x="98" y="3722"/>
                  </a:lnTo>
                  <a:lnTo>
                    <a:pt x="156" y="4287"/>
                  </a:lnTo>
                  <a:lnTo>
                    <a:pt x="156" y="4287"/>
                  </a:lnTo>
                  <a:lnTo>
                    <a:pt x="195" y="4833"/>
                  </a:lnTo>
                  <a:lnTo>
                    <a:pt x="176" y="5106"/>
                  </a:lnTo>
                  <a:lnTo>
                    <a:pt x="156" y="5398"/>
                  </a:lnTo>
                  <a:lnTo>
                    <a:pt x="156" y="5456"/>
                  </a:lnTo>
                  <a:lnTo>
                    <a:pt x="137" y="5515"/>
                  </a:lnTo>
                  <a:lnTo>
                    <a:pt x="137" y="5515"/>
                  </a:lnTo>
                  <a:lnTo>
                    <a:pt x="137" y="5593"/>
                  </a:lnTo>
                  <a:lnTo>
                    <a:pt x="137" y="5593"/>
                  </a:lnTo>
                  <a:lnTo>
                    <a:pt x="137" y="5690"/>
                  </a:lnTo>
                  <a:lnTo>
                    <a:pt x="156" y="5729"/>
                  </a:lnTo>
                  <a:lnTo>
                    <a:pt x="176" y="5768"/>
                  </a:lnTo>
                  <a:lnTo>
                    <a:pt x="176" y="5768"/>
                  </a:lnTo>
                  <a:lnTo>
                    <a:pt x="312" y="5924"/>
                  </a:lnTo>
                  <a:lnTo>
                    <a:pt x="468" y="6041"/>
                  </a:lnTo>
                  <a:lnTo>
                    <a:pt x="468" y="6041"/>
                  </a:lnTo>
                  <a:lnTo>
                    <a:pt x="643" y="6158"/>
                  </a:lnTo>
                  <a:lnTo>
                    <a:pt x="838" y="6255"/>
                  </a:lnTo>
                  <a:lnTo>
                    <a:pt x="838" y="6255"/>
                  </a:lnTo>
                  <a:lnTo>
                    <a:pt x="1013" y="6314"/>
                  </a:lnTo>
                  <a:lnTo>
                    <a:pt x="1228" y="6333"/>
                  </a:lnTo>
                  <a:lnTo>
                    <a:pt x="1228" y="6333"/>
                  </a:lnTo>
                  <a:lnTo>
                    <a:pt x="1286" y="6333"/>
                  </a:lnTo>
                  <a:lnTo>
                    <a:pt x="1286" y="6333"/>
                  </a:lnTo>
                  <a:lnTo>
                    <a:pt x="1461" y="6314"/>
                  </a:lnTo>
                  <a:lnTo>
                    <a:pt x="1637" y="6275"/>
                  </a:lnTo>
                  <a:lnTo>
                    <a:pt x="1637" y="6275"/>
                  </a:lnTo>
                  <a:lnTo>
                    <a:pt x="1695" y="6255"/>
                  </a:lnTo>
                  <a:lnTo>
                    <a:pt x="1734" y="6216"/>
                  </a:lnTo>
                  <a:lnTo>
                    <a:pt x="1754" y="6177"/>
                  </a:lnTo>
                  <a:lnTo>
                    <a:pt x="1773" y="6119"/>
                  </a:lnTo>
                  <a:lnTo>
                    <a:pt x="1773" y="6119"/>
                  </a:lnTo>
                  <a:lnTo>
                    <a:pt x="2163" y="5749"/>
                  </a:lnTo>
                  <a:lnTo>
                    <a:pt x="2553" y="5339"/>
                  </a:lnTo>
                  <a:lnTo>
                    <a:pt x="2942" y="4930"/>
                  </a:lnTo>
                  <a:lnTo>
                    <a:pt x="3332" y="4482"/>
                  </a:lnTo>
                  <a:lnTo>
                    <a:pt x="3332" y="4482"/>
                  </a:lnTo>
                  <a:lnTo>
                    <a:pt x="3527" y="4209"/>
                  </a:lnTo>
                  <a:lnTo>
                    <a:pt x="3702" y="3956"/>
                  </a:lnTo>
                  <a:lnTo>
                    <a:pt x="3877" y="3703"/>
                  </a:lnTo>
                  <a:lnTo>
                    <a:pt x="4014" y="3450"/>
                  </a:lnTo>
                  <a:lnTo>
                    <a:pt x="4150" y="3196"/>
                  </a:lnTo>
                  <a:lnTo>
                    <a:pt x="4267" y="2962"/>
                  </a:lnTo>
                  <a:lnTo>
                    <a:pt x="4345" y="2709"/>
                  </a:lnTo>
                  <a:lnTo>
                    <a:pt x="4423" y="2456"/>
                  </a:lnTo>
                  <a:lnTo>
                    <a:pt x="4423" y="2456"/>
                  </a:lnTo>
                  <a:lnTo>
                    <a:pt x="4481" y="2242"/>
                  </a:lnTo>
                  <a:lnTo>
                    <a:pt x="4501" y="2047"/>
                  </a:lnTo>
                  <a:lnTo>
                    <a:pt x="4520" y="1832"/>
                  </a:lnTo>
                  <a:lnTo>
                    <a:pt x="4501" y="1638"/>
                  </a:lnTo>
                  <a:lnTo>
                    <a:pt x="4501" y="1638"/>
                  </a:lnTo>
                  <a:lnTo>
                    <a:pt x="4462" y="1462"/>
                  </a:lnTo>
                  <a:lnTo>
                    <a:pt x="4423" y="1306"/>
                  </a:lnTo>
                  <a:lnTo>
                    <a:pt x="4365" y="1150"/>
                  </a:lnTo>
                  <a:lnTo>
                    <a:pt x="4267" y="995"/>
                  </a:lnTo>
                  <a:lnTo>
                    <a:pt x="4267" y="995"/>
                  </a:lnTo>
                  <a:lnTo>
                    <a:pt x="4189" y="858"/>
                  </a:lnTo>
                  <a:lnTo>
                    <a:pt x="4092" y="741"/>
                  </a:lnTo>
                  <a:lnTo>
                    <a:pt x="3975" y="624"/>
                  </a:lnTo>
                  <a:lnTo>
                    <a:pt x="3839" y="507"/>
                  </a:lnTo>
                  <a:lnTo>
                    <a:pt x="3702" y="410"/>
                  </a:lnTo>
                  <a:lnTo>
                    <a:pt x="3546" y="313"/>
                  </a:lnTo>
                  <a:lnTo>
                    <a:pt x="3390" y="235"/>
                  </a:lnTo>
                  <a:lnTo>
                    <a:pt x="3215" y="157"/>
                  </a:lnTo>
                  <a:lnTo>
                    <a:pt x="3215" y="157"/>
                  </a:lnTo>
                  <a:lnTo>
                    <a:pt x="3001" y="98"/>
                  </a:lnTo>
                  <a:lnTo>
                    <a:pt x="2767" y="40"/>
                  </a:lnTo>
                  <a:lnTo>
                    <a:pt x="2533" y="1"/>
                  </a:lnTo>
                  <a:lnTo>
                    <a:pt x="228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4" name="Google Shape;5675;p61">
              <a:extLst>
                <a:ext uri="{FF2B5EF4-FFF2-40B4-BE49-F238E27FC236}">
                  <a16:creationId xmlns:a16="http://schemas.microsoft.com/office/drawing/2014/main" id="{DDA05FA7-E80C-852F-C3EA-94933BB28263}"/>
                </a:ext>
              </a:extLst>
            </p:cNvPr>
            <p:cNvSpPr/>
            <p:nvPr/>
          </p:nvSpPr>
          <p:spPr>
            <a:xfrm>
              <a:off x="5149750" y="3154375"/>
              <a:ext cx="951800" cy="820775"/>
            </a:xfrm>
            <a:custGeom>
              <a:avLst/>
              <a:gdLst/>
              <a:ahLst/>
              <a:cxnLst/>
              <a:rect l="l" t="t" r="r" b="b"/>
              <a:pathLst>
                <a:path w="38072" h="32831" extrusionOk="0">
                  <a:moveTo>
                    <a:pt x="12411" y="0"/>
                  </a:moveTo>
                  <a:lnTo>
                    <a:pt x="11885" y="20"/>
                  </a:lnTo>
                  <a:lnTo>
                    <a:pt x="11340" y="78"/>
                  </a:lnTo>
                  <a:lnTo>
                    <a:pt x="10794" y="156"/>
                  </a:lnTo>
                  <a:lnTo>
                    <a:pt x="10249" y="254"/>
                  </a:lnTo>
                  <a:lnTo>
                    <a:pt x="9723" y="410"/>
                  </a:lnTo>
                  <a:lnTo>
                    <a:pt x="9177" y="585"/>
                  </a:lnTo>
                  <a:lnTo>
                    <a:pt x="8631" y="780"/>
                  </a:lnTo>
                  <a:lnTo>
                    <a:pt x="8086" y="1033"/>
                  </a:lnTo>
                  <a:lnTo>
                    <a:pt x="7599" y="1286"/>
                  </a:lnTo>
                  <a:lnTo>
                    <a:pt x="7092" y="1559"/>
                  </a:lnTo>
                  <a:lnTo>
                    <a:pt x="6625" y="1871"/>
                  </a:lnTo>
                  <a:lnTo>
                    <a:pt x="6138" y="2202"/>
                  </a:lnTo>
                  <a:lnTo>
                    <a:pt x="5670" y="2553"/>
                  </a:lnTo>
                  <a:lnTo>
                    <a:pt x="5222" y="2943"/>
                  </a:lnTo>
                  <a:lnTo>
                    <a:pt x="4774" y="3352"/>
                  </a:lnTo>
                  <a:lnTo>
                    <a:pt x="4326" y="3780"/>
                  </a:lnTo>
                  <a:lnTo>
                    <a:pt x="3936" y="4228"/>
                  </a:lnTo>
                  <a:lnTo>
                    <a:pt x="3546" y="4677"/>
                  </a:lnTo>
                  <a:lnTo>
                    <a:pt x="3176" y="5125"/>
                  </a:lnTo>
                  <a:lnTo>
                    <a:pt x="2825" y="5612"/>
                  </a:lnTo>
                  <a:lnTo>
                    <a:pt x="2494" y="6099"/>
                  </a:lnTo>
                  <a:lnTo>
                    <a:pt x="2163" y="6606"/>
                  </a:lnTo>
                  <a:lnTo>
                    <a:pt x="1871" y="7112"/>
                  </a:lnTo>
                  <a:lnTo>
                    <a:pt x="1598" y="7658"/>
                  </a:lnTo>
                  <a:lnTo>
                    <a:pt x="1344" y="8184"/>
                  </a:lnTo>
                  <a:lnTo>
                    <a:pt x="1111" y="8710"/>
                  </a:lnTo>
                  <a:lnTo>
                    <a:pt x="916" y="9255"/>
                  </a:lnTo>
                  <a:lnTo>
                    <a:pt x="721" y="9820"/>
                  </a:lnTo>
                  <a:lnTo>
                    <a:pt x="565" y="10385"/>
                  </a:lnTo>
                  <a:lnTo>
                    <a:pt x="409" y="10970"/>
                  </a:lnTo>
                  <a:lnTo>
                    <a:pt x="292" y="11554"/>
                  </a:lnTo>
                  <a:lnTo>
                    <a:pt x="195" y="12139"/>
                  </a:lnTo>
                  <a:lnTo>
                    <a:pt x="117" y="12724"/>
                  </a:lnTo>
                  <a:lnTo>
                    <a:pt x="59" y="13308"/>
                  </a:lnTo>
                  <a:lnTo>
                    <a:pt x="20" y="13893"/>
                  </a:lnTo>
                  <a:lnTo>
                    <a:pt x="0" y="14477"/>
                  </a:lnTo>
                  <a:lnTo>
                    <a:pt x="20" y="15023"/>
                  </a:lnTo>
                  <a:lnTo>
                    <a:pt x="59" y="15588"/>
                  </a:lnTo>
                  <a:lnTo>
                    <a:pt x="98" y="16172"/>
                  </a:lnTo>
                  <a:lnTo>
                    <a:pt x="175" y="16757"/>
                  </a:lnTo>
                  <a:lnTo>
                    <a:pt x="273" y="17283"/>
                  </a:lnTo>
                  <a:lnTo>
                    <a:pt x="370" y="17828"/>
                  </a:lnTo>
                  <a:lnTo>
                    <a:pt x="507" y="18374"/>
                  </a:lnTo>
                  <a:lnTo>
                    <a:pt x="663" y="18900"/>
                  </a:lnTo>
                  <a:lnTo>
                    <a:pt x="838" y="19445"/>
                  </a:lnTo>
                  <a:lnTo>
                    <a:pt x="1013" y="19972"/>
                  </a:lnTo>
                  <a:lnTo>
                    <a:pt x="1228" y="20517"/>
                  </a:lnTo>
                  <a:lnTo>
                    <a:pt x="1461" y="21043"/>
                  </a:lnTo>
                  <a:lnTo>
                    <a:pt x="1695" y="21530"/>
                  </a:lnTo>
                  <a:lnTo>
                    <a:pt x="1948" y="22017"/>
                  </a:lnTo>
                  <a:lnTo>
                    <a:pt x="2221" y="22504"/>
                  </a:lnTo>
                  <a:lnTo>
                    <a:pt x="2514" y="22992"/>
                  </a:lnTo>
                  <a:lnTo>
                    <a:pt x="2806" y="23459"/>
                  </a:lnTo>
                  <a:lnTo>
                    <a:pt x="3137" y="23927"/>
                  </a:lnTo>
                  <a:lnTo>
                    <a:pt x="3488" y="24394"/>
                  </a:lnTo>
                  <a:lnTo>
                    <a:pt x="3838" y="24843"/>
                  </a:lnTo>
                  <a:lnTo>
                    <a:pt x="4189" y="25271"/>
                  </a:lnTo>
                  <a:lnTo>
                    <a:pt x="4559" y="25680"/>
                  </a:lnTo>
                  <a:lnTo>
                    <a:pt x="4949" y="26090"/>
                  </a:lnTo>
                  <a:lnTo>
                    <a:pt x="5358" y="26499"/>
                  </a:lnTo>
                  <a:lnTo>
                    <a:pt x="5787" y="26869"/>
                  </a:lnTo>
                  <a:lnTo>
                    <a:pt x="6215" y="27259"/>
                  </a:lnTo>
                  <a:lnTo>
                    <a:pt x="6664" y="27629"/>
                  </a:lnTo>
                  <a:lnTo>
                    <a:pt x="7131" y="27979"/>
                  </a:lnTo>
                  <a:lnTo>
                    <a:pt x="7677" y="28389"/>
                  </a:lnTo>
                  <a:lnTo>
                    <a:pt x="8261" y="28759"/>
                  </a:lnTo>
                  <a:lnTo>
                    <a:pt x="8846" y="29129"/>
                  </a:lnTo>
                  <a:lnTo>
                    <a:pt x="9450" y="29460"/>
                  </a:lnTo>
                  <a:lnTo>
                    <a:pt x="10073" y="29772"/>
                  </a:lnTo>
                  <a:lnTo>
                    <a:pt x="10697" y="30064"/>
                  </a:lnTo>
                  <a:lnTo>
                    <a:pt x="11359" y="30337"/>
                  </a:lnTo>
                  <a:lnTo>
                    <a:pt x="12002" y="30590"/>
                  </a:lnTo>
                  <a:lnTo>
                    <a:pt x="11983" y="30999"/>
                  </a:lnTo>
                  <a:lnTo>
                    <a:pt x="11983" y="31370"/>
                  </a:lnTo>
                  <a:lnTo>
                    <a:pt x="12002" y="31526"/>
                  </a:lnTo>
                  <a:lnTo>
                    <a:pt x="12041" y="31701"/>
                  </a:lnTo>
                  <a:lnTo>
                    <a:pt x="12080" y="31837"/>
                  </a:lnTo>
                  <a:lnTo>
                    <a:pt x="12119" y="31993"/>
                  </a:lnTo>
                  <a:lnTo>
                    <a:pt x="12197" y="32130"/>
                  </a:lnTo>
                  <a:lnTo>
                    <a:pt x="12275" y="32266"/>
                  </a:lnTo>
                  <a:lnTo>
                    <a:pt x="12353" y="32383"/>
                  </a:lnTo>
                  <a:lnTo>
                    <a:pt x="12450" y="32480"/>
                  </a:lnTo>
                  <a:lnTo>
                    <a:pt x="12548" y="32578"/>
                  </a:lnTo>
                  <a:lnTo>
                    <a:pt x="12645" y="32656"/>
                  </a:lnTo>
                  <a:lnTo>
                    <a:pt x="12762" y="32714"/>
                  </a:lnTo>
                  <a:lnTo>
                    <a:pt x="12898" y="32773"/>
                  </a:lnTo>
                  <a:lnTo>
                    <a:pt x="13054" y="32811"/>
                  </a:lnTo>
                  <a:lnTo>
                    <a:pt x="13230" y="32831"/>
                  </a:lnTo>
                  <a:lnTo>
                    <a:pt x="13425" y="32811"/>
                  </a:lnTo>
                  <a:lnTo>
                    <a:pt x="13561" y="32773"/>
                  </a:lnTo>
                  <a:lnTo>
                    <a:pt x="13678" y="32734"/>
                  </a:lnTo>
                  <a:lnTo>
                    <a:pt x="13814" y="32675"/>
                  </a:lnTo>
                  <a:lnTo>
                    <a:pt x="13951" y="32617"/>
                  </a:lnTo>
                  <a:lnTo>
                    <a:pt x="14087" y="32539"/>
                  </a:lnTo>
                  <a:lnTo>
                    <a:pt x="14223" y="32441"/>
                  </a:lnTo>
                  <a:lnTo>
                    <a:pt x="14340" y="32324"/>
                  </a:lnTo>
                  <a:lnTo>
                    <a:pt x="14477" y="32188"/>
                  </a:lnTo>
                  <a:lnTo>
                    <a:pt x="14691" y="31915"/>
                  </a:lnTo>
                  <a:lnTo>
                    <a:pt x="14886" y="31603"/>
                  </a:lnTo>
                  <a:lnTo>
                    <a:pt x="15607" y="31759"/>
                  </a:lnTo>
                  <a:lnTo>
                    <a:pt x="16289" y="31896"/>
                  </a:lnTo>
                  <a:lnTo>
                    <a:pt x="16912" y="31993"/>
                  </a:lnTo>
                  <a:lnTo>
                    <a:pt x="17516" y="32071"/>
                  </a:lnTo>
                  <a:lnTo>
                    <a:pt x="18101" y="32149"/>
                  </a:lnTo>
                  <a:lnTo>
                    <a:pt x="18705" y="32188"/>
                  </a:lnTo>
                  <a:lnTo>
                    <a:pt x="19309" y="32207"/>
                  </a:lnTo>
                  <a:lnTo>
                    <a:pt x="19913" y="32227"/>
                  </a:lnTo>
                  <a:lnTo>
                    <a:pt x="20049" y="32227"/>
                  </a:lnTo>
                  <a:lnTo>
                    <a:pt x="20673" y="32207"/>
                  </a:lnTo>
                  <a:lnTo>
                    <a:pt x="21296" y="32169"/>
                  </a:lnTo>
                  <a:lnTo>
                    <a:pt x="21900" y="32110"/>
                  </a:lnTo>
                  <a:lnTo>
                    <a:pt x="22524" y="32032"/>
                  </a:lnTo>
                  <a:lnTo>
                    <a:pt x="23147" y="31935"/>
                  </a:lnTo>
                  <a:lnTo>
                    <a:pt x="23751" y="31818"/>
                  </a:lnTo>
                  <a:lnTo>
                    <a:pt x="24355" y="31681"/>
                  </a:lnTo>
                  <a:lnTo>
                    <a:pt x="24959" y="31526"/>
                  </a:lnTo>
                  <a:lnTo>
                    <a:pt x="25563" y="31350"/>
                  </a:lnTo>
                  <a:lnTo>
                    <a:pt x="26167" y="31136"/>
                  </a:lnTo>
                  <a:lnTo>
                    <a:pt x="26752" y="30922"/>
                  </a:lnTo>
                  <a:lnTo>
                    <a:pt x="27317" y="30688"/>
                  </a:lnTo>
                  <a:lnTo>
                    <a:pt x="27882" y="30434"/>
                  </a:lnTo>
                  <a:lnTo>
                    <a:pt x="28447" y="30142"/>
                  </a:lnTo>
                  <a:lnTo>
                    <a:pt x="28992" y="29850"/>
                  </a:lnTo>
                  <a:lnTo>
                    <a:pt x="29538" y="29538"/>
                  </a:lnTo>
                  <a:lnTo>
                    <a:pt x="30064" y="29207"/>
                  </a:lnTo>
                  <a:lnTo>
                    <a:pt x="30590" y="28856"/>
                  </a:lnTo>
                  <a:lnTo>
                    <a:pt x="31096" y="28486"/>
                  </a:lnTo>
                  <a:lnTo>
                    <a:pt x="31603" y="28096"/>
                  </a:lnTo>
                  <a:lnTo>
                    <a:pt x="32090" y="27687"/>
                  </a:lnTo>
                  <a:lnTo>
                    <a:pt x="32558" y="27278"/>
                  </a:lnTo>
                  <a:lnTo>
                    <a:pt x="33025" y="26830"/>
                  </a:lnTo>
                  <a:lnTo>
                    <a:pt x="33474" y="26382"/>
                  </a:lnTo>
                  <a:lnTo>
                    <a:pt x="33883" y="25934"/>
                  </a:lnTo>
                  <a:lnTo>
                    <a:pt x="34292" y="25466"/>
                  </a:lnTo>
                  <a:lnTo>
                    <a:pt x="34662" y="24998"/>
                  </a:lnTo>
                  <a:lnTo>
                    <a:pt x="35032" y="24511"/>
                  </a:lnTo>
                  <a:lnTo>
                    <a:pt x="35363" y="24005"/>
                  </a:lnTo>
                  <a:lnTo>
                    <a:pt x="35695" y="23498"/>
                  </a:lnTo>
                  <a:lnTo>
                    <a:pt x="36006" y="22992"/>
                  </a:lnTo>
                  <a:lnTo>
                    <a:pt x="36299" y="22465"/>
                  </a:lnTo>
                  <a:lnTo>
                    <a:pt x="36552" y="21920"/>
                  </a:lnTo>
                  <a:lnTo>
                    <a:pt x="36805" y="21394"/>
                  </a:lnTo>
                  <a:lnTo>
                    <a:pt x="37039" y="20848"/>
                  </a:lnTo>
                  <a:lnTo>
                    <a:pt x="37234" y="20283"/>
                  </a:lnTo>
                  <a:lnTo>
                    <a:pt x="37429" y="19738"/>
                  </a:lnTo>
                  <a:lnTo>
                    <a:pt x="37585" y="19173"/>
                  </a:lnTo>
                  <a:lnTo>
                    <a:pt x="37721" y="18608"/>
                  </a:lnTo>
                  <a:lnTo>
                    <a:pt x="37838" y="18043"/>
                  </a:lnTo>
                  <a:lnTo>
                    <a:pt x="37935" y="17458"/>
                  </a:lnTo>
                  <a:lnTo>
                    <a:pt x="38013" y="16854"/>
                  </a:lnTo>
                  <a:lnTo>
                    <a:pt x="38052" y="16270"/>
                  </a:lnTo>
                  <a:lnTo>
                    <a:pt x="38072" y="15666"/>
                  </a:lnTo>
                  <a:lnTo>
                    <a:pt x="38072" y="15081"/>
                  </a:lnTo>
                  <a:lnTo>
                    <a:pt x="38033" y="14477"/>
                  </a:lnTo>
                  <a:lnTo>
                    <a:pt x="37994" y="13893"/>
                  </a:lnTo>
                  <a:lnTo>
                    <a:pt x="37896" y="13308"/>
                  </a:lnTo>
                  <a:lnTo>
                    <a:pt x="37799" y="12724"/>
                  </a:lnTo>
                  <a:lnTo>
                    <a:pt x="37682" y="12158"/>
                  </a:lnTo>
                  <a:lnTo>
                    <a:pt x="37526" y="11613"/>
                  </a:lnTo>
                  <a:lnTo>
                    <a:pt x="37351" y="11067"/>
                  </a:lnTo>
                  <a:lnTo>
                    <a:pt x="37156" y="10541"/>
                  </a:lnTo>
                  <a:lnTo>
                    <a:pt x="36942" y="10035"/>
                  </a:lnTo>
                  <a:lnTo>
                    <a:pt x="36708" y="9548"/>
                  </a:lnTo>
                  <a:lnTo>
                    <a:pt x="36455" y="9061"/>
                  </a:lnTo>
                  <a:lnTo>
                    <a:pt x="36221" y="8651"/>
                  </a:lnTo>
                  <a:lnTo>
                    <a:pt x="35948" y="8262"/>
                  </a:lnTo>
                  <a:lnTo>
                    <a:pt x="35656" y="7872"/>
                  </a:lnTo>
                  <a:lnTo>
                    <a:pt x="35344" y="7482"/>
                  </a:lnTo>
                  <a:lnTo>
                    <a:pt x="35032" y="7112"/>
                  </a:lnTo>
                  <a:lnTo>
                    <a:pt x="34682" y="6761"/>
                  </a:lnTo>
                  <a:lnTo>
                    <a:pt x="34331" y="6430"/>
                  </a:lnTo>
                  <a:lnTo>
                    <a:pt x="33961" y="6118"/>
                  </a:lnTo>
                  <a:lnTo>
                    <a:pt x="33590" y="5826"/>
                  </a:lnTo>
                  <a:lnTo>
                    <a:pt x="33220" y="5553"/>
                  </a:lnTo>
                  <a:lnTo>
                    <a:pt x="32831" y="5281"/>
                  </a:lnTo>
                  <a:lnTo>
                    <a:pt x="32421" y="5047"/>
                  </a:lnTo>
                  <a:lnTo>
                    <a:pt x="32012" y="4813"/>
                  </a:lnTo>
                  <a:lnTo>
                    <a:pt x="31584" y="4599"/>
                  </a:lnTo>
                  <a:lnTo>
                    <a:pt x="31135" y="4384"/>
                  </a:lnTo>
                  <a:lnTo>
                    <a:pt x="30687" y="4209"/>
                  </a:lnTo>
                  <a:lnTo>
                    <a:pt x="30239" y="4053"/>
                  </a:lnTo>
                  <a:lnTo>
                    <a:pt x="29772" y="3897"/>
                  </a:lnTo>
                  <a:lnTo>
                    <a:pt x="29323" y="3761"/>
                  </a:lnTo>
                  <a:lnTo>
                    <a:pt x="28836" y="3663"/>
                  </a:lnTo>
                  <a:lnTo>
                    <a:pt x="28388" y="3566"/>
                  </a:lnTo>
                  <a:lnTo>
                    <a:pt x="27921" y="3488"/>
                  </a:lnTo>
                  <a:lnTo>
                    <a:pt x="27433" y="3430"/>
                  </a:lnTo>
                  <a:lnTo>
                    <a:pt x="26927" y="3371"/>
                  </a:lnTo>
                  <a:lnTo>
                    <a:pt x="26420" y="3352"/>
                  </a:lnTo>
                  <a:lnTo>
                    <a:pt x="25933" y="3352"/>
                  </a:lnTo>
                  <a:lnTo>
                    <a:pt x="25212" y="3371"/>
                  </a:lnTo>
                  <a:lnTo>
                    <a:pt x="24491" y="3430"/>
                  </a:lnTo>
                  <a:lnTo>
                    <a:pt x="23751" y="3527"/>
                  </a:lnTo>
                  <a:lnTo>
                    <a:pt x="23030" y="3663"/>
                  </a:lnTo>
                  <a:lnTo>
                    <a:pt x="22387" y="3800"/>
                  </a:lnTo>
                  <a:lnTo>
                    <a:pt x="21744" y="3995"/>
                  </a:lnTo>
                  <a:lnTo>
                    <a:pt x="21101" y="4228"/>
                  </a:lnTo>
                  <a:lnTo>
                    <a:pt x="20478" y="4482"/>
                  </a:lnTo>
                  <a:lnTo>
                    <a:pt x="20146" y="4034"/>
                  </a:lnTo>
                  <a:lnTo>
                    <a:pt x="19815" y="3644"/>
                  </a:lnTo>
                  <a:lnTo>
                    <a:pt x="19484" y="3274"/>
                  </a:lnTo>
                  <a:lnTo>
                    <a:pt x="19172" y="2943"/>
                  </a:lnTo>
                  <a:lnTo>
                    <a:pt x="18705" y="2494"/>
                  </a:lnTo>
                  <a:lnTo>
                    <a:pt x="18218" y="2066"/>
                  </a:lnTo>
                  <a:lnTo>
                    <a:pt x="17730" y="1696"/>
                  </a:lnTo>
                  <a:lnTo>
                    <a:pt x="17224" y="1364"/>
                  </a:lnTo>
                  <a:lnTo>
                    <a:pt x="16971" y="1208"/>
                  </a:lnTo>
                  <a:lnTo>
                    <a:pt x="16698" y="1053"/>
                  </a:lnTo>
                  <a:lnTo>
                    <a:pt x="16133" y="780"/>
                  </a:lnTo>
                  <a:lnTo>
                    <a:pt x="15509" y="546"/>
                  </a:lnTo>
                  <a:lnTo>
                    <a:pt x="14886" y="351"/>
                  </a:lnTo>
                  <a:lnTo>
                    <a:pt x="14301" y="195"/>
                  </a:lnTo>
                  <a:lnTo>
                    <a:pt x="13717" y="98"/>
                  </a:lnTo>
                  <a:lnTo>
                    <a:pt x="13132" y="39"/>
                  </a:lnTo>
                  <a:lnTo>
                    <a:pt x="1252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5" name="Google Shape;5676;p61">
              <a:extLst>
                <a:ext uri="{FF2B5EF4-FFF2-40B4-BE49-F238E27FC236}">
                  <a16:creationId xmlns:a16="http://schemas.microsoft.com/office/drawing/2014/main" id="{A30A9712-B032-6B80-407A-7EEDD440EBF5}"/>
                </a:ext>
              </a:extLst>
            </p:cNvPr>
            <p:cNvSpPr/>
            <p:nvPr/>
          </p:nvSpPr>
          <p:spPr>
            <a:xfrm>
              <a:off x="5299275" y="3241075"/>
              <a:ext cx="802775" cy="734075"/>
            </a:xfrm>
            <a:custGeom>
              <a:avLst/>
              <a:gdLst/>
              <a:ahLst/>
              <a:cxnLst/>
              <a:rect l="l" t="t" r="r" b="b"/>
              <a:pathLst>
                <a:path w="32111" h="29363" extrusionOk="0">
                  <a:moveTo>
                    <a:pt x="21901" y="1"/>
                  </a:moveTo>
                  <a:lnTo>
                    <a:pt x="22154" y="98"/>
                  </a:lnTo>
                  <a:lnTo>
                    <a:pt x="22719" y="293"/>
                  </a:lnTo>
                  <a:lnTo>
                    <a:pt x="23264" y="507"/>
                  </a:lnTo>
                  <a:lnTo>
                    <a:pt x="23810" y="760"/>
                  </a:lnTo>
                  <a:lnTo>
                    <a:pt x="24317" y="1033"/>
                  </a:lnTo>
                  <a:lnTo>
                    <a:pt x="24823" y="1365"/>
                  </a:lnTo>
                  <a:lnTo>
                    <a:pt x="25310" y="1696"/>
                  </a:lnTo>
                  <a:lnTo>
                    <a:pt x="25778" y="2046"/>
                  </a:lnTo>
                  <a:lnTo>
                    <a:pt x="26207" y="2417"/>
                  </a:lnTo>
                  <a:lnTo>
                    <a:pt x="26635" y="2845"/>
                  </a:lnTo>
                  <a:lnTo>
                    <a:pt x="27025" y="3274"/>
                  </a:lnTo>
                  <a:lnTo>
                    <a:pt x="27376" y="3722"/>
                  </a:lnTo>
                  <a:lnTo>
                    <a:pt x="27687" y="4190"/>
                  </a:lnTo>
                  <a:lnTo>
                    <a:pt x="27980" y="4677"/>
                  </a:lnTo>
                  <a:lnTo>
                    <a:pt x="28233" y="5183"/>
                  </a:lnTo>
                  <a:lnTo>
                    <a:pt x="28369" y="5515"/>
                  </a:lnTo>
                  <a:lnTo>
                    <a:pt x="28506" y="5846"/>
                  </a:lnTo>
                  <a:lnTo>
                    <a:pt x="28603" y="6177"/>
                  </a:lnTo>
                  <a:lnTo>
                    <a:pt x="28701" y="6489"/>
                  </a:lnTo>
                  <a:lnTo>
                    <a:pt x="28778" y="6839"/>
                  </a:lnTo>
                  <a:lnTo>
                    <a:pt x="28856" y="7171"/>
                  </a:lnTo>
                  <a:lnTo>
                    <a:pt x="28915" y="7502"/>
                  </a:lnTo>
                  <a:lnTo>
                    <a:pt x="28954" y="7853"/>
                  </a:lnTo>
                  <a:lnTo>
                    <a:pt x="28993" y="8203"/>
                  </a:lnTo>
                  <a:lnTo>
                    <a:pt x="29012" y="8554"/>
                  </a:lnTo>
                  <a:lnTo>
                    <a:pt x="29012" y="8905"/>
                  </a:lnTo>
                  <a:lnTo>
                    <a:pt x="29012" y="9256"/>
                  </a:lnTo>
                  <a:lnTo>
                    <a:pt x="28973" y="9957"/>
                  </a:lnTo>
                  <a:lnTo>
                    <a:pt x="28915" y="10639"/>
                  </a:lnTo>
                  <a:lnTo>
                    <a:pt x="28798" y="11340"/>
                  </a:lnTo>
                  <a:lnTo>
                    <a:pt x="28642" y="12022"/>
                  </a:lnTo>
                  <a:lnTo>
                    <a:pt x="28467" y="12704"/>
                  </a:lnTo>
                  <a:lnTo>
                    <a:pt x="28252" y="13367"/>
                  </a:lnTo>
                  <a:lnTo>
                    <a:pt x="27999" y="14010"/>
                  </a:lnTo>
                  <a:lnTo>
                    <a:pt x="27726" y="14614"/>
                  </a:lnTo>
                  <a:lnTo>
                    <a:pt x="27454" y="15159"/>
                  </a:lnTo>
                  <a:lnTo>
                    <a:pt x="27142" y="15744"/>
                  </a:lnTo>
                  <a:lnTo>
                    <a:pt x="26830" y="16289"/>
                  </a:lnTo>
                  <a:lnTo>
                    <a:pt x="26518" y="16815"/>
                  </a:lnTo>
                  <a:lnTo>
                    <a:pt x="26187" y="17341"/>
                  </a:lnTo>
                  <a:lnTo>
                    <a:pt x="25856" y="17848"/>
                  </a:lnTo>
                  <a:lnTo>
                    <a:pt x="25505" y="18335"/>
                  </a:lnTo>
                  <a:lnTo>
                    <a:pt x="25154" y="18803"/>
                  </a:lnTo>
                  <a:lnTo>
                    <a:pt x="24784" y="19270"/>
                  </a:lnTo>
                  <a:lnTo>
                    <a:pt x="24395" y="19738"/>
                  </a:lnTo>
                  <a:lnTo>
                    <a:pt x="24005" y="20186"/>
                  </a:lnTo>
                  <a:lnTo>
                    <a:pt x="23596" y="20615"/>
                  </a:lnTo>
                  <a:lnTo>
                    <a:pt x="23187" y="21024"/>
                  </a:lnTo>
                  <a:lnTo>
                    <a:pt x="22758" y="21414"/>
                  </a:lnTo>
                  <a:lnTo>
                    <a:pt x="22329" y="21803"/>
                  </a:lnTo>
                  <a:lnTo>
                    <a:pt x="21901" y="22173"/>
                  </a:lnTo>
                  <a:lnTo>
                    <a:pt x="21433" y="22524"/>
                  </a:lnTo>
                  <a:lnTo>
                    <a:pt x="20965" y="22875"/>
                  </a:lnTo>
                  <a:lnTo>
                    <a:pt x="20498" y="23206"/>
                  </a:lnTo>
                  <a:lnTo>
                    <a:pt x="20011" y="23518"/>
                  </a:lnTo>
                  <a:lnTo>
                    <a:pt x="19524" y="23810"/>
                  </a:lnTo>
                  <a:lnTo>
                    <a:pt x="19017" y="24102"/>
                  </a:lnTo>
                  <a:lnTo>
                    <a:pt x="18510" y="24356"/>
                  </a:lnTo>
                  <a:lnTo>
                    <a:pt x="17984" y="24609"/>
                  </a:lnTo>
                  <a:lnTo>
                    <a:pt x="17439" y="24843"/>
                  </a:lnTo>
                  <a:lnTo>
                    <a:pt x="16893" y="25057"/>
                  </a:lnTo>
                  <a:lnTo>
                    <a:pt x="16328" y="25252"/>
                  </a:lnTo>
                  <a:lnTo>
                    <a:pt x="15783" y="25427"/>
                  </a:lnTo>
                  <a:lnTo>
                    <a:pt x="15198" y="25603"/>
                  </a:lnTo>
                  <a:lnTo>
                    <a:pt x="14614" y="25739"/>
                  </a:lnTo>
                  <a:lnTo>
                    <a:pt x="14029" y="25856"/>
                  </a:lnTo>
                  <a:lnTo>
                    <a:pt x="13445" y="25953"/>
                  </a:lnTo>
                  <a:lnTo>
                    <a:pt x="12841" y="26051"/>
                  </a:lnTo>
                  <a:lnTo>
                    <a:pt x="12198" y="26129"/>
                  </a:lnTo>
                  <a:lnTo>
                    <a:pt x="11574" y="26168"/>
                  </a:lnTo>
                  <a:lnTo>
                    <a:pt x="10951" y="26187"/>
                  </a:lnTo>
                  <a:lnTo>
                    <a:pt x="10269" y="26207"/>
                  </a:lnTo>
                  <a:lnTo>
                    <a:pt x="9314" y="26187"/>
                  </a:lnTo>
                  <a:lnTo>
                    <a:pt x="8379" y="26129"/>
                  </a:lnTo>
                  <a:lnTo>
                    <a:pt x="7716" y="26070"/>
                  </a:lnTo>
                  <a:lnTo>
                    <a:pt x="7073" y="25973"/>
                  </a:lnTo>
                  <a:lnTo>
                    <a:pt x="6430" y="25875"/>
                  </a:lnTo>
                  <a:lnTo>
                    <a:pt x="5807" y="25758"/>
                  </a:lnTo>
                  <a:lnTo>
                    <a:pt x="5183" y="25622"/>
                  </a:lnTo>
                  <a:lnTo>
                    <a:pt x="4560" y="25466"/>
                  </a:lnTo>
                  <a:lnTo>
                    <a:pt x="3956" y="25291"/>
                  </a:lnTo>
                  <a:lnTo>
                    <a:pt x="3371" y="25115"/>
                  </a:lnTo>
                  <a:lnTo>
                    <a:pt x="2748" y="24882"/>
                  </a:lnTo>
                  <a:lnTo>
                    <a:pt x="2163" y="24648"/>
                  </a:lnTo>
                  <a:lnTo>
                    <a:pt x="1579" y="24414"/>
                  </a:lnTo>
                  <a:lnTo>
                    <a:pt x="1033" y="24141"/>
                  </a:lnTo>
                  <a:lnTo>
                    <a:pt x="507" y="23868"/>
                  </a:lnTo>
                  <a:lnTo>
                    <a:pt x="1" y="23596"/>
                  </a:lnTo>
                  <a:lnTo>
                    <a:pt x="546" y="24063"/>
                  </a:lnTo>
                  <a:lnTo>
                    <a:pt x="1131" y="24511"/>
                  </a:lnTo>
                  <a:lnTo>
                    <a:pt x="1696" y="24921"/>
                  </a:lnTo>
                  <a:lnTo>
                    <a:pt x="2280" y="25310"/>
                  </a:lnTo>
                  <a:lnTo>
                    <a:pt x="2865" y="25661"/>
                  </a:lnTo>
                  <a:lnTo>
                    <a:pt x="3469" y="26012"/>
                  </a:lnTo>
                  <a:lnTo>
                    <a:pt x="4092" y="26323"/>
                  </a:lnTo>
                  <a:lnTo>
                    <a:pt x="4716" y="26616"/>
                  </a:lnTo>
                  <a:lnTo>
                    <a:pt x="5359" y="26888"/>
                  </a:lnTo>
                  <a:lnTo>
                    <a:pt x="6021" y="27142"/>
                  </a:lnTo>
                  <a:lnTo>
                    <a:pt x="5982" y="27531"/>
                  </a:lnTo>
                  <a:lnTo>
                    <a:pt x="5982" y="27882"/>
                  </a:lnTo>
                  <a:lnTo>
                    <a:pt x="6002" y="28058"/>
                  </a:lnTo>
                  <a:lnTo>
                    <a:pt x="6041" y="28233"/>
                  </a:lnTo>
                  <a:lnTo>
                    <a:pt x="6080" y="28369"/>
                  </a:lnTo>
                  <a:lnTo>
                    <a:pt x="6138" y="28525"/>
                  </a:lnTo>
                  <a:lnTo>
                    <a:pt x="6197" y="28662"/>
                  </a:lnTo>
                  <a:lnTo>
                    <a:pt x="6274" y="28798"/>
                  </a:lnTo>
                  <a:lnTo>
                    <a:pt x="6352" y="28915"/>
                  </a:lnTo>
                  <a:lnTo>
                    <a:pt x="6450" y="29032"/>
                  </a:lnTo>
                  <a:lnTo>
                    <a:pt x="6547" y="29110"/>
                  </a:lnTo>
                  <a:lnTo>
                    <a:pt x="6664" y="29188"/>
                  </a:lnTo>
                  <a:lnTo>
                    <a:pt x="6781" y="29266"/>
                  </a:lnTo>
                  <a:lnTo>
                    <a:pt x="6917" y="29305"/>
                  </a:lnTo>
                  <a:lnTo>
                    <a:pt x="7073" y="29343"/>
                  </a:lnTo>
                  <a:lnTo>
                    <a:pt x="7249" y="29363"/>
                  </a:lnTo>
                  <a:lnTo>
                    <a:pt x="7444" y="29343"/>
                  </a:lnTo>
                  <a:lnTo>
                    <a:pt x="7580" y="29324"/>
                  </a:lnTo>
                  <a:lnTo>
                    <a:pt x="7716" y="29285"/>
                  </a:lnTo>
                  <a:lnTo>
                    <a:pt x="7853" y="29227"/>
                  </a:lnTo>
                  <a:lnTo>
                    <a:pt x="7970" y="29149"/>
                  </a:lnTo>
                  <a:lnTo>
                    <a:pt x="8106" y="29071"/>
                  </a:lnTo>
                  <a:lnTo>
                    <a:pt x="8242" y="28973"/>
                  </a:lnTo>
                  <a:lnTo>
                    <a:pt x="8379" y="28856"/>
                  </a:lnTo>
                  <a:lnTo>
                    <a:pt x="8496" y="28720"/>
                  </a:lnTo>
                  <a:lnTo>
                    <a:pt x="8710" y="28467"/>
                  </a:lnTo>
                  <a:lnTo>
                    <a:pt x="8924" y="28135"/>
                  </a:lnTo>
                  <a:lnTo>
                    <a:pt x="9626" y="28311"/>
                  </a:lnTo>
                  <a:lnTo>
                    <a:pt x="10288" y="28428"/>
                  </a:lnTo>
                  <a:lnTo>
                    <a:pt x="10912" y="28545"/>
                  </a:lnTo>
                  <a:lnTo>
                    <a:pt x="11535" y="28623"/>
                  </a:lnTo>
                  <a:lnTo>
                    <a:pt x="12139" y="28681"/>
                  </a:lnTo>
                  <a:lnTo>
                    <a:pt x="12724" y="28739"/>
                  </a:lnTo>
                  <a:lnTo>
                    <a:pt x="13328" y="28759"/>
                  </a:lnTo>
                  <a:lnTo>
                    <a:pt x="14692" y="28759"/>
                  </a:lnTo>
                  <a:lnTo>
                    <a:pt x="15296" y="28720"/>
                  </a:lnTo>
                  <a:lnTo>
                    <a:pt x="15919" y="28662"/>
                  </a:lnTo>
                  <a:lnTo>
                    <a:pt x="16543" y="28584"/>
                  </a:lnTo>
                  <a:lnTo>
                    <a:pt x="17166" y="28486"/>
                  </a:lnTo>
                  <a:lnTo>
                    <a:pt x="17770" y="28369"/>
                  </a:lnTo>
                  <a:lnTo>
                    <a:pt x="18374" y="28233"/>
                  </a:lnTo>
                  <a:lnTo>
                    <a:pt x="18998" y="28058"/>
                  </a:lnTo>
                  <a:lnTo>
                    <a:pt x="19582" y="27882"/>
                  </a:lnTo>
                  <a:lnTo>
                    <a:pt x="20186" y="27687"/>
                  </a:lnTo>
                  <a:lnTo>
                    <a:pt x="20771" y="27473"/>
                  </a:lnTo>
                  <a:lnTo>
                    <a:pt x="21336" y="27220"/>
                  </a:lnTo>
                  <a:lnTo>
                    <a:pt x="21920" y="26966"/>
                  </a:lnTo>
                  <a:lnTo>
                    <a:pt x="22466" y="26694"/>
                  </a:lnTo>
                  <a:lnTo>
                    <a:pt x="23031" y="26401"/>
                  </a:lnTo>
                  <a:lnTo>
                    <a:pt x="23557" y="26090"/>
                  </a:lnTo>
                  <a:lnTo>
                    <a:pt x="24102" y="25739"/>
                  </a:lnTo>
                  <a:lnTo>
                    <a:pt x="24609" y="25388"/>
                  </a:lnTo>
                  <a:lnTo>
                    <a:pt x="25135" y="25018"/>
                  </a:lnTo>
                  <a:lnTo>
                    <a:pt x="25622" y="24648"/>
                  </a:lnTo>
                  <a:lnTo>
                    <a:pt x="26109" y="24239"/>
                  </a:lnTo>
                  <a:lnTo>
                    <a:pt x="26596" y="23810"/>
                  </a:lnTo>
                  <a:lnTo>
                    <a:pt x="27044" y="23381"/>
                  </a:lnTo>
                  <a:lnTo>
                    <a:pt x="27493" y="22933"/>
                  </a:lnTo>
                  <a:lnTo>
                    <a:pt x="27921" y="22466"/>
                  </a:lnTo>
                  <a:lnTo>
                    <a:pt x="28311" y="22018"/>
                  </a:lnTo>
                  <a:lnTo>
                    <a:pt x="28701" y="21530"/>
                  </a:lnTo>
                  <a:lnTo>
                    <a:pt x="29051" y="21043"/>
                  </a:lnTo>
                  <a:lnTo>
                    <a:pt x="29402" y="20537"/>
                  </a:lnTo>
                  <a:lnTo>
                    <a:pt x="29733" y="20030"/>
                  </a:lnTo>
                  <a:lnTo>
                    <a:pt x="30025" y="19524"/>
                  </a:lnTo>
                  <a:lnTo>
                    <a:pt x="30318" y="18997"/>
                  </a:lnTo>
                  <a:lnTo>
                    <a:pt x="30590" y="18452"/>
                  </a:lnTo>
                  <a:lnTo>
                    <a:pt x="30844" y="17926"/>
                  </a:lnTo>
                  <a:lnTo>
                    <a:pt x="31058" y="17380"/>
                  </a:lnTo>
                  <a:lnTo>
                    <a:pt x="31272" y="16815"/>
                  </a:lnTo>
                  <a:lnTo>
                    <a:pt x="31448" y="16270"/>
                  </a:lnTo>
                  <a:lnTo>
                    <a:pt x="31623" y="15705"/>
                  </a:lnTo>
                  <a:lnTo>
                    <a:pt x="31759" y="15140"/>
                  </a:lnTo>
                  <a:lnTo>
                    <a:pt x="31876" y="14575"/>
                  </a:lnTo>
                  <a:lnTo>
                    <a:pt x="31974" y="13990"/>
                  </a:lnTo>
                  <a:lnTo>
                    <a:pt x="32032" y="13386"/>
                  </a:lnTo>
                  <a:lnTo>
                    <a:pt x="32091" y="12802"/>
                  </a:lnTo>
                  <a:lnTo>
                    <a:pt x="32110" y="12198"/>
                  </a:lnTo>
                  <a:lnTo>
                    <a:pt x="32110" y="11613"/>
                  </a:lnTo>
                  <a:lnTo>
                    <a:pt x="32071" y="11009"/>
                  </a:lnTo>
                  <a:lnTo>
                    <a:pt x="32013" y="10425"/>
                  </a:lnTo>
                  <a:lnTo>
                    <a:pt x="31935" y="9840"/>
                  </a:lnTo>
                  <a:lnTo>
                    <a:pt x="31837" y="9256"/>
                  </a:lnTo>
                  <a:lnTo>
                    <a:pt x="31701" y="8690"/>
                  </a:lnTo>
                  <a:lnTo>
                    <a:pt x="31565" y="8145"/>
                  </a:lnTo>
                  <a:lnTo>
                    <a:pt x="31389" y="7599"/>
                  </a:lnTo>
                  <a:lnTo>
                    <a:pt x="31194" y="7073"/>
                  </a:lnTo>
                  <a:lnTo>
                    <a:pt x="30980" y="6567"/>
                  </a:lnTo>
                  <a:lnTo>
                    <a:pt x="30746" y="6080"/>
                  </a:lnTo>
                  <a:lnTo>
                    <a:pt x="30493" y="5593"/>
                  </a:lnTo>
                  <a:lnTo>
                    <a:pt x="30240" y="5183"/>
                  </a:lnTo>
                  <a:lnTo>
                    <a:pt x="29967" y="4774"/>
                  </a:lnTo>
                  <a:lnTo>
                    <a:pt x="29694" y="4385"/>
                  </a:lnTo>
                  <a:lnTo>
                    <a:pt x="29382" y="4014"/>
                  </a:lnTo>
                  <a:lnTo>
                    <a:pt x="29051" y="3644"/>
                  </a:lnTo>
                  <a:lnTo>
                    <a:pt x="28720" y="3293"/>
                  </a:lnTo>
                  <a:lnTo>
                    <a:pt x="28369" y="2962"/>
                  </a:lnTo>
                  <a:lnTo>
                    <a:pt x="27999" y="2631"/>
                  </a:lnTo>
                  <a:lnTo>
                    <a:pt x="27629" y="2339"/>
                  </a:lnTo>
                  <a:lnTo>
                    <a:pt x="27239" y="2066"/>
                  </a:lnTo>
                  <a:lnTo>
                    <a:pt x="26850" y="1813"/>
                  </a:lnTo>
                  <a:lnTo>
                    <a:pt x="26440" y="1559"/>
                  </a:lnTo>
                  <a:lnTo>
                    <a:pt x="26031" y="1326"/>
                  </a:lnTo>
                  <a:lnTo>
                    <a:pt x="25603" y="1111"/>
                  </a:lnTo>
                  <a:lnTo>
                    <a:pt x="25154" y="916"/>
                  </a:lnTo>
                  <a:lnTo>
                    <a:pt x="24706" y="741"/>
                  </a:lnTo>
                  <a:lnTo>
                    <a:pt x="24258" y="566"/>
                  </a:lnTo>
                  <a:lnTo>
                    <a:pt x="23810" y="429"/>
                  </a:lnTo>
                  <a:lnTo>
                    <a:pt x="23342" y="293"/>
                  </a:lnTo>
                  <a:lnTo>
                    <a:pt x="22875" y="176"/>
                  </a:lnTo>
                  <a:lnTo>
                    <a:pt x="22388" y="79"/>
                  </a:lnTo>
                  <a:lnTo>
                    <a:pt x="21901"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6" name="Google Shape;5677;p61">
              <a:extLst>
                <a:ext uri="{FF2B5EF4-FFF2-40B4-BE49-F238E27FC236}">
                  <a16:creationId xmlns:a16="http://schemas.microsoft.com/office/drawing/2014/main" id="{328E3652-065A-547D-2F47-9715A9AA04CE}"/>
                </a:ext>
              </a:extLst>
            </p:cNvPr>
            <p:cNvSpPr/>
            <p:nvPr/>
          </p:nvSpPr>
          <p:spPr>
            <a:xfrm>
              <a:off x="5552575" y="3271775"/>
              <a:ext cx="100850" cy="128600"/>
            </a:xfrm>
            <a:custGeom>
              <a:avLst/>
              <a:gdLst/>
              <a:ahLst/>
              <a:cxnLst/>
              <a:rect l="l" t="t" r="r" b="b"/>
              <a:pathLst>
                <a:path w="4034" h="5144" extrusionOk="0">
                  <a:moveTo>
                    <a:pt x="3878" y="0"/>
                  </a:moveTo>
                  <a:lnTo>
                    <a:pt x="3858" y="20"/>
                  </a:lnTo>
                  <a:lnTo>
                    <a:pt x="3274" y="487"/>
                  </a:lnTo>
                  <a:lnTo>
                    <a:pt x="2689" y="1013"/>
                  </a:lnTo>
                  <a:lnTo>
                    <a:pt x="2397" y="1267"/>
                  </a:lnTo>
                  <a:lnTo>
                    <a:pt x="2105" y="1559"/>
                  </a:lnTo>
                  <a:lnTo>
                    <a:pt x="1540" y="2143"/>
                  </a:lnTo>
                  <a:lnTo>
                    <a:pt x="1286" y="2436"/>
                  </a:lnTo>
                  <a:lnTo>
                    <a:pt x="1052" y="2767"/>
                  </a:lnTo>
                  <a:lnTo>
                    <a:pt x="819" y="3098"/>
                  </a:lnTo>
                  <a:lnTo>
                    <a:pt x="604" y="3429"/>
                  </a:lnTo>
                  <a:lnTo>
                    <a:pt x="429" y="3761"/>
                  </a:lnTo>
                  <a:lnTo>
                    <a:pt x="273" y="4111"/>
                  </a:lnTo>
                  <a:lnTo>
                    <a:pt x="137" y="4462"/>
                  </a:lnTo>
                  <a:lnTo>
                    <a:pt x="20" y="4832"/>
                  </a:lnTo>
                  <a:lnTo>
                    <a:pt x="0" y="4871"/>
                  </a:lnTo>
                  <a:lnTo>
                    <a:pt x="20" y="4852"/>
                  </a:lnTo>
                  <a:lnTo>
                    <a:pt x="20" y="4852"/>
                  </a:lnTo>
                  <a:lnTo>
                    <a:pt x="0" y="4910"/>
                  </a:lnTo>
                  <a:lnTo>
                    <a:pt x="0" y="4969"/>
                  </a:lnTo>
                  <a:lnTo>
                    <a:pt x="20" y="5027"/>
                  </a:lnTo>
                  <a:lnTo>
                    <a:pt x="59" y="5085"/>
                  </a:lnTo>
                  <a:lnTo>
                    <a:pt x="137" y="5144"/>
                  </a:lnTo>
                  <a:lnTo>
                    <a:pt x="215" y="5144"/>
                  </a:lnTo>
                  <a:lnTo>
                    <a:pt x="293" y="5124"/>
                  </a:lnTo>
                  <a:lnTo>
                    <a:pt x="371" y="5085"/>
                  </a:lnTo>
                  <a:lnTo>
                    <a:pt x="409" y="5007"/>
                  </a:lnTo>
                  <a:lnTo>
                    <a:pt x="643" y="4501"/>
                  </a:lnTo>
                  <a:lnTo>
                    <a:pt x="916" y="3994"/>
                  </a:lnTo>
                  <a:lnTo>
                    <a:pt x="916" y="4014"/>
                  </a:lnTo>
                  <a:lnTo>
                    <a:pt x="1150" y="3605"/>
                  </a:lnTo>
                  <a:lnTo>
                    <a:pt x="1403" y="3234"/>
                  </a:lnTo>
                  <a:lnTo>
                    <a:pt x="1910" y="2475"/>
                  </a:lnTo>
                  <a:lnTo>
                    <a:pt x="2202" y="2085"/>
                  </a:lnTo>
                  <a:lnTo>
                    <a:pt x="2494" y="1715"/>
                  </a:lnTo>
                  <a:lnTo>
                    <a:pt x="2806" y="1364"/>
                  </a:lnTo>
                  <a:lnTo>
                    <a:pt x="3118" y="1013"/>
                  </a:lnTo>
                  <a:lnTo>
                    <a:pt x="3546" y="604"/>
                  </a:lnTo>
                  <a:lnTo>
                    <a:pt x="3761" y="390"/>
                  </a:lnTo>
                  <a:lnTo>
                    <a:pt x="3995" y="195"/>
                  </a:lnTo>
                  <a:lnTo>
                    <a:pt x="4033" y="175"/>
                  </a:lnTo>
                  <a:lnTo>
                    <a:pt x="4033" y="117"/>
                  </a:lnTo>
                  <a:lnTo>
                    <a:pt x="4033" y="78"/>
                  </a:lnTo>
                  <a:lnTo>
                    <a:pt x="4014" y="39"/>
                  </a:lnTo>
                  <a:lnTo>
                    <a:pt x="3975"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7" name="Google Shape;5678;p61">
              <a:extLst>
                <a:ext uri="{FF2B5EF4-FFF2-40B4-BE49-F238E27FC236}">
                  <a16:creationId xmlns:a16="http://schemas.microsoft.com/office/drawing/2014/main" id="{77364601-2B8F-9256-1A46-51DF8F0600DF}"/>
                </a:ext>
              </a:extLst>
            </p:cNvPr>
            <p:cNvSpPr/>
            <p:nvPr/>
          </p:nvSpPr>
          <p:spPr>
            <a:xfrm>
              <a:off x="5552575" y="3271775"/>
              <a:ext cx="100850" cy="128600"/>
            </a:xfrm>
            <a:custGeom>
              <a:avLst/>
              <a:gdLst/>
              <a:ahLst/>
              <a:cxnLst/>
              <a:rect l="l" t="t" r="r" b="b"/>
              <a:pathLst>
                <a:path w="4034" h="5144" fill="none" extrusionOk="0">
                  <a:moveTo>
                    <a:pt x="3858" y="20"/>
                  </a:moveTo>
                  <a:lnTo>
                    <a:pt x="3858" y="20"/>
                  </a:lnTo>
                  <a:lnTo>
                    <a:pt x="3274" y="487"/>
                  </a:lnTo>
                  <a:lnTo>
                    <a:pt x="3274" y="487"/>
                  </a:lnTo>
                  <a:lnTo>
                    <a:pt x="2689" y="1013"/>
                  </a:lnTo>
                  <a:lnTo>
                    <a:pt x="2689" y="1013"/>
                  </a:lnTo>
                  <a:lnTo>
                    <a:pt x="2397" y="1267"/>
                  </a:lnTo>
                  <a:lnTo>
                    <a:pt x="2105" y="1559"/>
                  </a:lnTo>
                  <a:lnTo>
                    <a:pt x="1540" y="2143"/>
                  </a:lnTo>
                  <a:lnTo>
                    <a:pt x="1540" y="2143"/>
                  </a:lnTo>
                  <a:lnTo>
                    <a:pt x="1286" y="2436"/>
                  </a:lnTo>
                  <a:lnTo>
                    <a:pt x="1052" y="2767"/>
                  </a:lnTo>
                  <a:lnTo>
                    <a:pt x="819" y="3098"/>
                  </a:lnTo>
                  <a:lnTo>
                    <a:pt x="604" y="3429"/>
                  </a:lnTo>
                  <a:lnTo>
                    <a:pt x="604" y="3429"/>
                  </a:lnTo>
                  <a:lnTo>
                    <a:pt x="429" y="3761"/>
                  </a:lnTo>
                  <a:lnTo>
                    <a:pt x="273" y="4111"/>
                  </a:lnTo>
                  <a:lnTo>
                    <a:pt x="137" y="4462"/>
                  </a:lnTo>
                  <a:lnTo>
                    <a:pt x="20" y="4832"/>
                  </a:lnTo>
                  <a:lnTo>
                    <a:pt x="20" y="4832"/>
                  </a:lnTo>
                  <a:lnTo>
                    <a:pt x="20" y="4832"/>
                  </a:lnTo>
                  <a:lnTo>
                    <a:pt x="0" y="4871"/>
                  </a:lnTo>
                  <a:lnTo>
                    <a:pt x="0" y="4871"/>
                  </a:lnTo>
                  <a:lnTo>
                    <a:pt x="20" y="4852"/>
                  </a:lnTo>
                  <a:lnTo>
                    <a:pt x="20" y="4852"/>
                  </a:lnTo>
                  <a:lnTo>
                    <a:pt x="20" y="4852"/>
                  </a:lnTo>
                  <a:lnTo>
                    <a:pt x="0" y="4910"/>
                  </a:lnTo>
                  <a:lnTo>
                    <a:pt x="0" y="4910"/>
                  </a:lnTo>
                  <a:lnTo>
                    <a:pt x="0" y="4969"/>
                  </a:lnTo>
                  <a:lnTo>
                    <a:pt x="20" y="5027"/>
                  </a:lnTo>
                  <a:lnTo>
                    <a:pt x="20" y="5027"/>
                  </a:lnTo>
                  <a:lnTo>
                    <a:pt x="59" y="5085"/>
                  </a:lnTo>
                  <a:lnTo>
                    <a:pt x="137" y="5144"/>
                  </a:lnTo>
                  <a:lnTo>
                    <a:pt x="137" y="5144"/>
                  </a:lnTo>
                  <a:lnTo>
                    <a:pt x="215" y="5144"/>
                  </a:lnTo>
                  <a:lnTo>
                    <a:pt x="293" y="5124"/>
                  </a:lnTo>
                  <a:lnTo>
                    <a:pt x="371" y="5085"/>
                  </a:lnTo>
                  <a:lnTo>
                    <a:pt x="409" y="5007"/>
                  </a:lnTo>
                  <a:lnTo>
                    <a:pt x="409" y="5007"/>
                  </a:lnTo>
                  <a:lnTo>
                    <a:pt x="643" y="4501"/>
                  </a:lnTo>
                  <a:lnTo>
                    <a:pt x="916" y="3994"/>
                  </a:lnTo>
                  <a:lnTo>
                    <a:pt x="916" y="4014"/>
                  </a:lnTo>
                  <a:lnTo>
                    <a:pt x="916" y="4014"/>
                  </a:lnTo>
                  <a:lnTo>
                    <a:pt x="1150" y="3605"/>
                  </a:lnTo>
                  <a:lnTo>
                    <a:pt x="1403" y="3234"/>
                  </a:lnTo>
                  <a:lnTo>
                    <a:pt x="1910" y="2475"/>
                  </a:lnTo>
                  <a:lnTo>
                    <a:pt x="1910" y="2475"/>
                  </a:lnTo>
                  <a:lnTo>
                    <a:pt x="2202" y="2085"/>
                  </a:lnTo>
                  <a:lnTo>
                    <a:pt x="2494" y="1715"/>
                  </a:lnTo>
                  <a:lnTo>
                    <a:pt x="2494" y="1715"/>
                  </a:lnTo>
                  <a:lnTo>
                    <a:pt x="2806" y="1364"/>
                  </a:lnTo>
                  <a:lnTo>
                    <a:pt x="3118" y="1013"/>
                  </a:lnTo>
                  <a:lnTo>
                    <a:pt x="3118" y="1013"/>
                  </a:lnTo>
                  <a:lnTo>
                    <a:pt x="3118" y="1013"/>
                  </a:lnTo>
                  <a:lnTo>
                    <a:pt x="3546" y="604"/>
                  </a:lnTo>
                  <a:lnTo>
                    <a:pt x="3546" y="604"/>
                  </a:lnTo>
                  <a:lnTo>
                    <a:pt x="3761" y="390"/>
                  </a:lnTo>
                  <a:lnTo>
                    <a:pt x="3995" y="195"/>
                  </a:lnTo>
                  <a:lnTo>
                    <a:pt x="3995" y="195"/>
                  </a:lnTo>
                  <a:lnTo>
                    <a:pt x="4033" y="175"/>
                  </a:lnTo>
                  <a:lnTo>
                    <a:pt x="4033" y="117"/>
                  </a:lnTo>
                  <a:lnTo>
                    <a:pt x="4033" y="78"/>
                  </a:lnTo>
                  <a:lnTo>
                    <a:pt x="4014" y="39"/>
                  </a:lnTo>
                  <a:lnTo>
                    <a:pt x="4014" y="39"/>
                  </a:lnTo>
                  <a:lnTo>
                    <a:pt x="3975" y="0"/>
                  </a:lnTo>
                  <a:lnTo>
                    <a:pt x="3917" y="0"/>
                  </a:lnTo>
                  <a:lnTo>
                    <a:pt x="3917" y="0"/>
                  </a:lnTo>
                  <a:lnTo>
                    <a:pt x="3878" y="0"/>
                  </a:lnTo>
                  <a:lnTo>
                    <a:pt x="3858" y="2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8" name="Google Shape;5679;p61">
              <a:extLst>
                <a:ext uri="{FF2B5EF4-FFF2-40B4-BE49-F238E27FC236}">
                  <a16:creationId xmlns:a16="http://schemas.microsoft.com/office/drawing/2014/main" id="{7F4C31B8-37EF-49D3-9953-6419D235C012}"/>
                </a:ext>
              </a:extLst>
            </p:cNvPr>
            <p:cNvSpPr/>
            <p:nvPr/>
          </p:nvSpPr>
          <p:spPr>
            <a:xfrm>
              <a:off x="5574500" y="3373075"/>
              <a:ext cx="500" cy="25"/>
            </a:xfrm>
            <a:custGeom>
              <a:avLst/>
              <a:gdLst/>
              <a:ahLst/>
              <a:cxnLst/>
              <a:rect l="l" t="t" r="r" b="b"/>
              <a:pathLst>
                <a:path w="20" h="1" fill="none" extrusionOk="0">
                  <a:moveTo>
                    <a:pt x="20" y="1"/>
                  </a:moveTo>
                  <a:lnTo>
                    <a:pt x="0" y="1"/>
                  </a:lnTo>
                  <a:lnTo>
                    <a:pt x="20"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39" name="Google Shape;5680;p61">
              <a:extLst>
                <a:ext uri="{FF2B5EF4-FFF2-40B4-BE49-F238E27FC236}">
                  <a16:creationId xmlns:a16="http://schemas.microsoft.com/office/drawing/2014/main" id="{DFCE23EF-A6E3-C8C6-2B40-677E33514B9A}"/>
                </a:ext>
              </a:extLst>
            </p:cNvPr>
            <p:cNvSpPr/>
            <p:nvPr/>
          </p:nvSpPr>
          <p:spPr>
            <a:xfrm>
              <a:off x="5553050" y="3392075"/>
              <a:ext cx="25" cy="1000"/>
            </a:xfrm>
            <a:custGeom>
              <a:avLst/>
              <a:gdLst/>
              <a:ahLst/>
              <a:cxnLst/>
              <a:rect l="l" t="t" r="r" b="b"/>
              <a:pathLst>
                <a:path w="1" h="40" fill="none" extrusionOk="0">
                  <a:moveTo>
                    <a:pt x="1" y="40"/>
                  </a:moveTo>
                  <a:lnTo>
                    <a:pt x="1" y="20"/>
                  </a:lnTo>
                  <a:lnTo>
                    <a:pt x="1" y="20"/>
                  </a:lnTo>
                  <a:lnTo>
                    <a:pt x="1" y="1"/>
                  </a:lnTo>
                  <a:lnTo>
                    <a:pt x="1" y="1"/>
                  </a:lnTo>
                  <a:lnTo>
                    <a:pt x="1"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0" name="Google Shape;5681;p61">
              <a:extLst>
                <a:ext uri="{FF2B5EF4-FFF2-40B4-BE49-F238E27FC236}">
                  <a16:creationId xmlns:a16="http://schemas.microsoft.com/office/drawing/2014/main" id="{82204C61-FA74-385E-89C5-1099F8F2DE62}"/>
                </a:ext>
              </a:extLst>
            </p:cNvPr>
            <p:cNvSpPr/>
            <p:nvPr/>
          </p:nvSpPr>
          <p:spPr>
            <a:xfrm>
              <a:off x="5445400" y="3527000"/>
              <a:ext cx="62375" cy="341000"/>
            </a:xfrm>
            <a:custGeom>
              <a:avLst/>
              <a:gdLst/>
              <a:ahLst/>
              <a:cxnLst/>
              <a:rect l="l" t="t" r="r" b="b"/>
              <a:pathLst>
                <a:path w="2495" h="13640" extrusionOk="0">
                  <a:moveTo>
                    <a:pt x="2358" y="1"/>
                  </a:moveTo>
                  <a:lnTo>
                    <a:pt x="2300" y="20"/>
                  </a:lnTo>
                  <a:lnTo>
                    <a:pt x="2241" y="79"/>
                  </a:lnTo>
                  <a:lnTo>
                    <a:pt x="1813" y="1092"/>
                  </a:lnTo>
                  <a:lnTo>
                    <a:pt x="1423" y="2124"/>
                  </a:lnTo>
                  <a:lnTo>
                    <a:pt x="1072" y="3177"/>
                  </a:lnTo>
                  <a:lnTo>
                    <a:pt x="761" y="4248"/>
                  </a:lnTo>
                  <a:lnTo>
                    <a:pt x="624" y="4813"/>
                  </a:lnTo>
                  <a:lnTo>
                    <a:pt x="488" y="5398"/>
                  </a:lnTo>
                  <a:lnTo>
                    <a:pt x="371" y="5982"/>
                  </a:lnTo>
                  <a:lnTo>
                    <a:pt x="254" y="6547"/>
                  </a:lnTo>
                  <a:lnTo>
                    <a:pt x="176" y="7132"/>
                  </a:lnTo>
                  <a:lnTo>
                    <a:pt x="98" y="7716"/>
                  </a:lnTo>
                  <a:lnTo>
                    <a:pt x="40" y="8301"/>
                  </a:lnTo>
                  <a:lnTo>
                    <a:pt x="1" y="8885"/>
                  </a:lnTo>
                  <a:lnTo>
                    <a:pt x="1" y="9489"/>
                  </a:lnTo>
                  <a:lnTo>
                    <a:pt x="1" y="10074"/>
                  </a:lnTo>
                  <a:lnTo>
                    <a:pt x="40" y="10658"/>
                  </a:lnTo>
                  <a:lnTo>
                    <a:pt x="118" y="11243"/>
                  </a:lnTo>
                  <a:lnTo>
                    <a:pt x="196" y="11789"/>
                  </a:lnTo>
                  <a:lnTo>
                    <a:pt x="313" y="12354"/>
                  </a:lnTo>
                  <a:lnTo>
                    <a:pt x="468" y="12899"/>
                  </a:lnTo>
                  <a:lnTo>
                    <a:pt x="663" y="13425"/>
                  </a:lnTo>
                  <a:lnTo>
                    <a:pt x="702" y="13484"/>
                  </a:lnTo>
                  <a:lnTo>
                    <a:pt x="741" y="13542"/>
                  </a:lnTo>
                  <a:lnTo>
                    <a:pt x="800" y="13581"/>
                  </a:lnTo>
                  <a:lnTo>
                    <a:pt x="858" y="13620"/>
                  </a:lnTo>
                  <a:lnTo>
                    <a:pt x="917" y="13620"/>
                  </a:lnTo>
                  <a:lnTo>
                    <a:pt x="995" y="13639"/>
                  </a:lnTo>
                  <a:lnTo>
                    <a:pt x="1053" y="13620"/>
                  </a:lnTo>
                  <a:lnTo>
                    <a:pt x="1111" y="13601"/>
                  </a:lnTo>
                  <a:lnTo>
                    <a:pt x="1170" y="13581"/>
                  </a:lnTo>
                  <a:lnTo>
                    <a:pt x="1228" y="13523"/>
                  </a:lnTo>
                  <a:lnTo>
                    <a:pt x="1267" y="13484"/>
                  </a:lnTo>
                  <a:lnTo>
                    <a:pt x="1306" y="13425"/>
                  </a:lnTo>
                  <a:lnTo>
                    <a:pt x="1306" y="13347"/>
                  </a:lnTo>
                  <a:lnTo>
                    <a:pt x="1326" y="13289"/>
                  </a:lnTo>
                  <a:lnTo>
                    <a:pt x="1306" y="13230"/>
                  </a:lnTo>
                  <a:lnTo>
                    <a:pt x="1287" y="13152"/>
                  </a:lnTo>
                  <a:lnTo>
                    <a:pt x="1131" y="12724"/>
                  </a:lnTo>
                  <a:lnTo>
                    <a:pt x="995" y="12276"/>
                  </a:lnTo>
                  <a:lnTo>
                    <a:pt x="878" y="11886"/>
                  </a:lnTo>
                  <a:lnTo>
                    <a:pt x="800" y="11496"/>
                  </a:lnTo>
                  <a:lnTo>
                    <a:pt x="722" y="11126"/>
                  </a:lnTo>
                  <a:lnTo>
                    <a:pt x="663" y="10736"/>
                  </a:lnTo>
                  <a:lnTo>
                    <a:pt x="605" y="10347"/>
                  </a:lnTo>
                  <a:lnTo>
                    <a:pt x="566" y="9938"/>
                  </a:lnTo>
                  <a:lnTo>
                    <a:pt x="527" y="9158"/>
                  </a:lnTo>
                  <a:lnTo>
                    <a:pt x="527" y="8593"/>
                  </a:lnTo>
                  <a:lnTo>
                    <a:pt x="546" y="7970"/>
                  </a:lnTo>
                  <a:lnTo>
                    <a:pt x="605" y="7307"/>
                  </a:lnTo>
                  <a:lnTo>
                    <a:pt x="663" y="6645"/>
                  </a:lnTo>
                  <a:lnTo>
                    <a:pt x="741" y="6002"/>
                  </a:lnTo>
                  <a:lnTo>
                    <a:pt x="858" y="5378"/>
                  </a:lnTo>
                  <a:lnTo>
                    <a:pt x="995" y="4735"/>
                  </a:lnTo>
                  <a:lnTo>
                    <a:pt x="1131" y="4112"/>
                  </a:lnTo>
                  <a:lnTo>
                    <a:pt x="1404" y="3099"/>
                  </a:lnTo>
                  <a:lnTo>
                    <a:pt x="1715" y="2105"/>
                  </a:lnTo>
                  <a:lnTo>
                    <a:pt x="2086" y="1131"/>
                  </a:lnTo>
                  <a:lnTo>
                    <a:pt x="2475" y="176"/>
                  </a:lnTo>
                  <a:lnTo>
                    <a:pt x="2495" y="118"/>
                  </a:lnTo>
                  <a:lnTo>
                    <a:pt x="2475" y="79"/>
                  </a:lnTo>
                  <a:lnTo>
                    <a:pt x="2456" y="40"/>
                  </a:lnTo>
                  <a:lnTo>
                    <a:pt x="241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1" name="Google Shape;5682;p61">
              <a:extLst>
                <a:ext uri="{FF2B5EF4-FFF2-40B4-BE49-F238E27FC236}">
                  <a16:creationId xmlns:a16="http://schemas.microsoft.com/office/drawing/2014/main" id="{C49DE1C4-BB3B-B4B4-9074-4F57800B9C91}"/>
                </a:ext>
              </a:extLst>
            </p:cNvPr>
            <p:cNvSpPr/>
            <p:nvPr/>
          </p:nvSpPr>
          <p:spPr>
            <a:xfrm>
              <a:off x="5625150" y="3666800"/>
              <a:ext cx="304950" cy="237725"/>
            </a:xfrm>
            <a:custGeom>
              <a:avLst/>
              <a:gdLst/>
              <a:ahLst/>
              <a:cxnLst/>
              <a:rect l="l" t="t" r="r" b="b"/>
              <a:pathLst>
                <a:path w="12198" h="9509" extrusionOk="0">
                  <a:moveTo>
                    <a:pt x="10502" y="1"/>
                  </a:moveTo>
                  <a:lnTo>
                    <a:pt x="10307" y="20"/>
                  </a:lnTo>
                  <a:lnTo>
                    <a:pt x="10113" y="40"/>
                  </a:lnTo>
                  <a:lnTo>
                    <a:pt x="9918" y="59"/>
                  </a:lnTo>
                  <a:lnTo>
                    <a:pt x="9723" y="98"/>
                  </a:lnTo>
                  <a:lnTo>
                    <a:pt x="9411" y="195"/>
                  </a:lnTo>
                  <a:lnTo>
                    <a:pt x="9099" y="312"/>
                  </a:lnTo>
                  <a:lnTo>
                    <a:pt x="8768" y="449"/>
                  </a:lnTo>
                  <a:lnTo>
                    <a:pt x="8456" y="605"/>
                  </a:lnTo>
                  <a:lnTo>
                    <a:pt x="8164" y="780"/>
                  </a:lnTo>
                  <a:lnTo>
                    <a:pt x="7697" y="1092"/>
                  </a:lnTo>
                  <a:lnTo>
                    <a:pt x="7268" y="1403"/>
                  </a:lnTo>
                  <a:lnTo>
                    <a:pt x="7229" y="1423"/>
                  </a:lnTo>
                  <a:lnTo>
                    <a:pt x="7171" y="1481"/>
                  </a:lnTo>
                  <a:lnTo>
                    <a:pt x="7073" y="1540"/>
                  </a:lnTo>
                  <a:lnTo>
                    <a:pt x="6703" y="1813"/>
                  </a:lnTo>
                  <a:lnTo>
                    <a:pt x="6235" y="2124"/>
                  </a:lnTo>
                  <a:lnTo>
                    <a:pt x="5612" y="2495"/>
                  </a:lnTo>
                  <a:lnTo>
                    <a:pt x="4988" y="2845"/>
                  </a:lnTo>
                  <a:lnTo>
                    <a:pt x="4326" y="3215"/>
                  </a:lnTo>
                  <a:lnTo>
                    <a:pt x="4151" y="3293"/>
                  </a:lnTo>
                  <a:lnTo>
                    <a:pt x="3897" y="3391"/>
                  </a:lnTo>
                  <a:lnTo>
                    <a:pt x="3508" y="3508"/>
                  </a:lnTo>
                  <a:lnTo>
                    <a:pt x="2962" y="3703"/>
                  </a:lnTo>
                  <a:lnTo>
                    <a:pt x="2631" y="3819"/>
                  </a:lnTo>
                  <a:lnTo>
                    <a:pt x="2261" y="3975"/>
                  </a:lnTo>
                  <a:lnTo>
                    <a:pt x="1910" y="4151"/>
                  </a:lnTo>
                  <a:lnTo>
                    <a:pt x="1559" y="4365"/>
                  </a:lnTo>
                  <a:lnTo>
                    <a:pt x="1384" y="4482"/>
                  </a:lnTo>
                  <a:lnTo>
                    <a:pt x="1111" y="4657"/>
                  </a:lnTo>
                  <a:lnTo>
                    <a:pt x="819" y="4872"/>
                  </a:lnTo>
                  <a:lnTo>
                    <a:pt x="585" y="5105"/>
                  </a:lnTo>
                  <a:lnTo>
                    <a:pt x="390" y="5339"/>
                  </a:lnTo>
                  <a:lnTo>
                    <a:pt x="234" y="5593"/>
                  </a:lnTo>
                  <a:lnTo>
                    <a:pt x="156" y="5748"/>
                  </a:lnTo>
                  <a:lnTo>
                    <a:pt x="98" y="5904"/>
                  </a:lnTo>
                  <a:lnTo>
                    <a:pt x="39" y="6080"/>
                  </a:lnTo>
                  <a:lnTo>
                    <a:pt x="20" y="6235"/>
                  </a:lnTo>
                  <a:lnTo>
                    <a:pt x="0" y="6391"/>
                  </a:lnTo>
                  <a:lnTo>
                    <a:pt x="0" y="6567"/>
                  </a:lnTo>
                  <a:lnTo>
                    <a:pt x="20" y="6742"/>
                  </a:lnTo>
                  <a:lnTo>
                    <a:pt x="39" y="6937"/>
                  </a:lnTo>
                  <a:lnTo>
                    <a:pt x="137" y="7249"/>
                  </a:lnTo>
                  <a:lnTo>
                    <a:pt x="234" y="7463"/>
                  </a:lnTo>
                  <a:lnTo>
                    <a:pt x="332" y="7677"/>
                  </a:lnTo>
                  <a:lnTo>
                    <a:pt x="449" y="7853"/>
                  </a:lnTo>
                  <a:lnTo>
                    <a:pt x="565" y="8028"/>
                  </a:lnTo>
                  <a:lnTo>
                    <a:pt x="682" y="8203"/>
                  </a:lnTo>
                  <a:lnTo>
                    <a:pt x="838" y="8379"/>
                  </a:lnTo>
                  <a:lnTo>
                    <a:pt x="975" y="8515"/>
                  </a:lnTo>
                  <a:lnTo>
                    <a:pt x="1111" y="8651"/>
                  </a:lnTo>
                  <a:lnTo>
                    <a:pt x="1442" y="8905"/>
                  </a:lnTo>
                  <a:lnTo>
                    <a:pt x="1598" y="9002"/>
                  </a:lnTo>
                  <a:lnTo>
                    <a:pt x="1754" y="9100"/>
                  </a:lnTo>
                  <a:lnTo>
                    <a:pt x="2144" y="9275"/>
                  </a:lnTo>
                  <a:lnTo>
                    <a:pt x="2475" y="9372"/>
                  </a:lnTo>
                  <a:lnTo>
                    <a:pt x="2904" y="9470"/>
                  </a:lnTo>
                  <a:lnTo>
                    <a:pt x="3215" y="9489"/>
                  </a:lnTo>
                  <a:lnTo>
                    <a:pt x="3527" y="9509"/>
                  </a:lnTo>
                  <a:lnTo>
                    <a:pt x="3624" y="9509"/>
                  </a:lnTo>
                  <a:lnTo>
                    <a:pt x="3995" y="9489"/>
                  </a:lnTo>
                  <a:lnTo>
                    <a:pt x="4404" y="9431"/>
                  </a:lnTo>
                  <a:lnTo>
                    <a:pt x="4813" y="9353"/>
                  </a:lnTo>
                  <a:lnTo>
                    <a:pt x="5222" y="9255"/>
                  </a:lnTo>
                  <a:lnTo>
                    <a:pt x="5631" y="9119"/>
                  </a:lnTo>
                  <a:lnTo>
                    <a:pt x="6040" y="8983"/>
                  </a:lnTo>
                  <a:lnTo>
                    <a:pt x="6430" y="8807"/>
                  </a:lnTo>
                  <a:lnTo>
                    <a:pt x="6839" y="8593"/>
                  </a:lnTo>
                  <a:lnTo>
                    <a:pt x="7209" y="8418"/>
                  </a:lnTo>
                  <a:lnTo>
                    <a:pt x="7580" y="8203"/>
                  </a:lnTo>
                  <a:lnTo>
                    <a:pt x="7950" y="7970"/>
                  </a:lnTo>
                  <a:lnTo>
                    <a:pt x="8320" y="7697"/>
                  </a:lnTo>
                  <a:lnTo>
                    <a:pt x="8671" y="7443"/>
                  </a:lnTo>
                  <a:lnTo>
                    <a:pt x="9021" y="7171"/>
                  </a:lnTo>
                  <a:lnTo>
                    <a:pt x="9353" y="6898"/>
                  </a:lnTo>
                  <a:lnTo>
                    <a:pt x="9684" y="6606"/>
                  </a:lnTo>
                  <a:lnTo>
                    <a:pt x="9976" y="6313"/>
                  </a:lnTo>
                  <a:lnTo>
                    <a:pt x="10249" y="6041"/>
                  </a:lnTo>
                  <a:lnTo>
                    <a:pt x="10502" y="5748"/>
                  </a:lnTo>
                  <a:lnTo>
                    <a:pt x="10756" y="5437"/>
                  </a:lnTo>
                  <a:lnTo>
                    <a:pt x="10970" y="5164"/>
                  </a:lnTo>
                  <a:lnTo>
                    <a:pt x="11145" y="4872"/>
                  </a:lnTo>
                  <a:lnTo>
                    <a:pt x="11223" y="4755"/>
                  </a:lnTo>
                  <a:lnTo>
                    <a:pt x="11399" y="4482"/>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1852"/>
                  </a:lnTo>
                  <a:lnTo>
                    <a:pt x="12197" y="1598"/>
                  </a:lnTo>
                  <a:lnTo>
                    <a:pt x="12158" y="1384"/>
                  </a:lnTo>
                  <a:lnTo>
                    <a:pt x="12119" y="1170"/>
                  </a:lnTo>
                  <a:lnTo>
                    <a:pt x="12061" y="975"/>
                  </a:lnTo>
                  <a:lnTo>
                    <a:pt x="11983" y="819"/>
                  </a:lnTo>
                  <a:lnTo>
                    <a:pt x="11905" y="663"/>
                  </a:lnTo>
                  <a:lnTo>
                    <a:pt x="11788" y="527"/>
                  </a:lnTo>
                  <a:lnTo>
                    <a:pt x="11710" y="429"/>
                  </a:lnTo>
                  <a:lnTo>
                    <a:pt x="11593" y="332"/>
                  </a:lnTo>
                  <a:lnTo>
                    <a:pt x="11496" y="254"/>
                  </a:lnTo>
                  <a:lnTo>
                    <a:pt x="11360" y="195"/>
                  </a:lnTo>
                  <a:lnTo>
                    <a:pt x="11223" y="137"/>
                  </a:lnTo>
                  <a:lnTo>
                    <a:pt x="11087" y="79"/>
                  </a:lnTo>
                  <a:lnTo>
                    <a:pt x="10931" y="40"/>
                  </a:lnTo>
                  <a:lnTo>
                    <a:pt x="10775" y="20"/>
                  </a:lnTo>
                  <a:lnTo>
                    <a:pt x="10502" y="1"/>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2" name="Google Shape;5683;p61">
              <a:extLst>
                <a:ext uri="{FF2B5EF4-FFF2-40B4-BE49-F238E27FC236}">
                  <a16:creationId xmlns:a16="http://schemas.microsoft.com/office/drawing/2014/main" id="{2D04E770-3CAF-F72F-8EAB-B0ECFB432520}"/>
                </a:ext>
              </a:extLst>
            </p:cNvPr>
            <p:cNvSpPr/>
            <p:nvPr/>
          </p:nvSpPr>
          <p:spPr>
            <a:xfrm>
              <a:off x="5625150" y="3666800"/>
              <a:ext cx="304950" cy="237725"/>
            </a:xfrm>
            <a:custGeom>
              <a:avLst/>
              <a:gdLst/>
              <a:ahLst/>
              <a:cxnLst/>
              <a:rect l="l" t="t" r="r" b="b"/>
              <a:pathLst>
                <a:path w="12198" h="9509" fill="none" extrusionOk="0">
                  <a:moveTo>
                    <a:pt x="10502" y="1"/>
                  </a:moveTo>
                  <a:lnTo>
                    <a:pt x="10502" y="1"/>
                  </a:lnTo>
                  <a:lnTo>
                    <a:pt x="10307" y="20"/>
                  </a:lnTo>
                  <a:lnTo>
                    <a:pt x="10113" y="40"/>
                  </a:lnTo>
                  <a:lnTo>
                    <a:pt x="10113" y="40"/>
                  </a:lnTo>
                  <a:lnTo>
                    <a:pt x="9918" y="59"/>
                  </a:lnTo>
                  <a:lnTo>
                    <a:pt x="9723" y="98"/>
                  </a:lnTo>
                  <a:lnTo>
                    <a:pt x="9411" y="195"/>
                  </a:lnTo>
                  <a:lnTo>
                    <a:pt x="9411" y="195"/>
                  </a:lnTo>
                  <a:lnTo>
                    <a:pt x="9099" y="312"/>
                  </a:lnTo>
                  <a:lnTo>
                    <a:pt x="8768" y="449"/>
                  </a:lnTo>
                  <a:lnTo>
                    <a:pt x="8456" y="605"/>
                  </a:lnTo>
                  <a:lnTo>
                    <a:pt x="8164" y="780"/>
                  </a:lnTo>
                  <a:lnTo>
                    <a:pt x="8164" y="780"/>
                  </a:lnTo>
                  <a:lnTo>
                    <a:pt x="7697" y="1092"/>
                  </a:lnTo>
                  <a:lnTo>
                    <a:pt x="7268" y="1403"/>
                  </a:lnTo>
                  <a:lnTo>
                    <a:pt x="7229" y="1423"/>
                  </a:lnTo>
                  <a:lnTo>
                    <a:pt x="7171" y="1481"/>
                  </a:lnTo>
                  <a:lnTo>
                    <a:pt x="7073" y="1540"/>
                  </a:lnTo>
                  <a:lnTo>
                    <a:pt x="7073" y="1540"/>
                  </a:lnTo>
                  <a:lnTo>
                    <a:pt x="6703" y="1813"/>
                  </a:lnTo>
                  <a:lnTo>
                    <a:pt x="6703" y="1813"/>
                  </a:lnTo>
                  <a:lnTo>
                    <a:pt x="6235" y="2124"/>
                  </a:lnTo>
                  <a:lnTo>
                    <a:pt x="6235" y="2124"/>
                  </a:lnTo>
                  <a:lnTo>
                    <a:pt x="5612" y="2495"/>
                  </a:lnTo>
                  <a:lnTo>
                    <a:pt x="4988" y="2845"/>
                  </a:lnTo>
                  <a:lnTo>
                    <a:pt x="4988" y="2845"/>
                  </a:lnTo>
                  <a:lnTo>
                    <a:pt x="4326" y="3215"/>
                  </a:lnTo>
                  <a:lnTo>
                    <a:pt x="4151" y="3293"/>
                  </a:lnTo>
                  <a:lnTo>
                    <a:pt x="3897" y="3391"/>
                  </a:lnTo>
                  <a:lnTo>
                    <a:pt x="3897" y="3391"/>
                  </a:lnTo>
                  <a:lnTo>
                    <a:pt x="3508" y="3508"/>
                  </a:lnTo>
                  <a:lnTo>
                    <a:pt x="3508" y="3508"/>
                  </a:lnTo>
                  <a:lnTo>
                    <a:pt x="2962" y="3703"/>
                  </a:lnTo>
                  <a:lnTo>
                    <a:pt x="2962" y="3703"/>
                  </a:lnTo>
                  <a:lnTo>
                    <a:pt x="2631" y="3819"/>
                  </a:lnTo>
                  <a:lnTo>
                    <a:pt x="2261" y="3975"/>
                  </a:lnTo>
                  <a:lnTo>
                    <a:pt x="1910" y="4151"/>
                  </a:lnTo>
                  <a:lnTo>
                    <a:pt x="1559" y="4365"/>
                  </a:lnTo>
                  <a:lnTo>
                    <a:pt x="1559" y="4365"/>
                  </a:lnTo>
                  <a:lnTo>
                    <a:pt x="1384" y="4482"/>
                  </a:lnTo>
                  <a:lnTo>
                    <a:pt x="1384" y="4482"/>
                  </a:lnTo>
                  <a:lnTo>
                    <a:pt x="1111" y="4657"/>
                  </a:lnTo>
                  <a:lnTo>
                    <a:pt x="1111" y="4657"/>
                  </a:lnTo>
                  <a:lnTo>
                    <a:pt x="819" y="4872"/>
                  </a:lnTo>
                  <a:lnTo>
                    <a:pt x="585" y="5105"/>
                  </a:lnTo>
                  <a:lnTo>
                    <a:pt x="390" y="5339"/>
                  </a:lnTo>
                  <a:lnTo>
                    <a:pt x="234" y="5593"/>
                  </a:lnTo>
                  <a:lnTo>
                    <a:pt x="234" y="5593"/>
                  </a:lnTo>
                  <a:lnTo>
                    <a:pt x="156" y="5748"/>
                  </a:lnTo>
                  <a:lnTo>
                    <a:pt x="98" y="5904"/>
                  </a:lnTo>
                  <a:lnTo>
                    <a:pt x="98" y="5904"/>
                  </a:lnTo>
                  <a:lnTo>
                    <a:pt x="39" y="6080"/>
                  </a:lnTo>
                  <a:lnTo>
                    <a:pt x="20" y="6235"/>
                  </a:lnTo>
                  <a:lnTo>
                    <a:pt x="20" y="6235"/>
                  </a:lnTo>
                  <a:lnTo>
                    <a:pt x="0" y="6391"/>
                  </a:lnTo>
                  <a:lnTo>
                    <a:pt x="0" y="6567"/>
                  </a:lnTo>
                  <a:lnTo>
                    <a:pt x="20" y="6742"/>
                  </a:lnTo>
                  <a:lnTo>
                    <a:pt x="39" y="6937"/>
                  </a:lnTo>
                  <a:lnTo>
                    <a:pt x="39" y="6937"/>
                  </a:lnTo>
                  <a:lnTo>
                    <a:pt x="137" y="7249"/>
                  </a:lnTo>
                  <a:lnTo>
                    <a:pt x="137" y="7249"/>
                  </a:lnTo>
                  <a:lnTo>
                    <a:pt x="234" y="7463"/>
                  </a:lnTo>
                  <a:lnTo>
                    <a:pt x="332" y="7677"/>
                  </a:lnTo>
                  <a:lnTo>
                    <a:pt x="332" y="7677"/>
                  </a:lnTo>
                  <a:lnTo>
                    <a:pt x="449" y="7853"/>
                  </a:lnTo>
                  <a:lnTo>
                    <a:pt x="565" y="8028"/>
                  </a:lnTo>
                  <a:lnTo>
                    <a:pt x="682" y="8203"/>
                  </a:lnTo>
                  <a:lnTo>
                    <a:pt x="838" y="8379"/>
                  </a:lnTo>
                  <a:lnTo>
                    <a:pt x="838" y="8379"/>
                  </a:lnTo>
                  <a:lnTo>
                    <a:pt x="975" y="8515"/>
                  </a:lnTo>
                  <a:lnTo>
                    <a:pt x="1111" y="8651"/>
                  </a:lnTo>
                  <a:lnTo>
                    <a:pt x="1442" y="8905"/>
                  </a:lnTo>
                  <a:lnTo>
                    <a:pt x="1442" y="8905"/>
                  </a:lnTo>
                  <a:lnTo>
                    <a:pt x="1598" y="9002"/>
                  </a:lnTo>
                  <a:lnTo>
                    <a:pt x="1754" y="9100"/>
                  </a:lnTo>
                  <a:lnTo>
                    <a:pt x="2144" y="9275"/>
                  </a:lnTo>
                  <a:lnTo>
                    <a:pt x="2144" y="9275"/>
                  </a:lnTo>
                  <a:lnTo>
                    <a:pt x="2475" y="9372"/>
                  </a:lnTo>
                  <a:lnTo>
                    <a:pt x="2904" y="9470"/>
                  </a:lnTo>
                  <a:lnTo>
                    <a:pt x="2904" y="9470"/>
                  </a:lnTo>
                  <a:lnTo>
                    <a:pt x="3215" y="9489"/>
                  </a:lnTo>
                  <a:lnTo>
                    <a:pt x="3527" y="9509"/>
                  </a:lnTo>
                  <a:lnTo>
                    <a:pt x="3624" y="9509"/>
                  </a:lnTo>
                  <a:lnTo>
                    <a:pt x="3624" y="9509"/>
                  </a:lnTo>
                  <a:lnTo>
                    <a:pt x="3995" y="9489"/>
                  </a:lnTo>
                  <a:lnTo>
                    <a:pt x="4404" y="9431"/>
                  </a:lnTo>
                  <a:lnTo>
                    <a:pt x="4813" y="9353"/>
                  </a:lnTo>
                  <a:lnTo>
                    <a:pt x="5222" y="9255"/>
                  </a:lnTo>
                  <a:lnTo>
                    <a:pt x="5222" y="9255"/>
                  </a:lnTo>
                  <a:lnTo>
                    <a:pt x="5631" y="9119"/>
                  </a:lnTo>
                  <a:lnTo>
                    <a:pt x="6040" y="8983"/>
                  </a:lnTo>
                  <a:lnTo>
                    <a:pt x="6430" y="8807"/>
                  </a:lnTo>
                  <a:lnTo>
                    <a:pt x="6839" y="8593"/>
                  </a:lnTo>
                  <a:lnTo>
                    <a:pt x="6839" y="8593"/>
                  </a:lnTo>
                  <a:lnTo>
                    <a:pt x="7209" y="8418"/>
                  </a:lnTo>
                  <a:lnTo>
                    <a:pt x="7580" y="8203"/>
                  </a:lnTo>
                  <a:lnTo>
                    <a:pt x="7950" y="7970"/>
                  </a:lnTo>
                  <a:lnTo>
                    <a:pt x="8320" y="7697"/>
                  </a:lnTo>
                  <a:lnTo>
                    <a:pt x="8320" y="7697"/>
                  </a:lnTo>
                  <a:lnTo>
                    <a:pt x="8671" y="7443"/>
                  </a:lnTo>
                  <a:lnTo>
                    <a:pt x="9021" y="7171"/>
                  </a:lnTo>
                  <a:lnTo>
                    <a:pt x="9353" y="6898"/>
                  </a:lnTo>
                  <a:lnTo>
                    <a:pt x="9684" y="6606"/>
                  </a:lnTo>
                  <a:lnTo>
                    <a:pt x="9684" y="6606"/>
                  </a:lnTo>
                  <a:lnTo>
                    <a:pt x="9976" y="6313"/>
                  </a:lnTo>
                  <a:lnTo>
                    <a:pt x="10249" y="6041"/>
                  </a:lnTo>
                  <a:lnTo>
                    <a:pt x="10502" y="5748"/>
                  </a:lnTo>
                  <a:lnTo>
                    <a:pt x="10756" y="5437"/>
                  </a:lnTo>
                  <a:lnTo>
                    <a:pt x="10756" y="5437"/>
                  </a:lnTo>
                  <a:lnTo>
                    <a:pt x="10970" y="5164"/>
                  </a:lnTo>
                  <a:lnTo>
                    <a:pt x="11145" y="4872"/>
                  </a:lnTo>
                  <a:lnTo>
                    <a:pt x="11145" y="4872"/>
                  </a:lnTo>
                  <a:lnTo>
                    <a:pt x="11223" y="4755"/>
                  </a:lnTo>
                  <a:lnTo>
                    <a:pt x="11223" y="4755"/>
                  </a:lnTo>
                  <a:lnTo>
                    <a:pt x="11399" y="4482"/>
                  </a:lnTo>
                  <a:lnTo>
                    <a:pt x="11554" y="4209"/>
                  </a:lnTo>
                  <a:lnTo>
                    <a:pt x="11554" y="4209"/>
                  </a:lnTo>
                  <a:lnTo>
                    <a:pt x="11691" y="3936"/>
                  </a:lnTo>
                  <a:lnTo>
                    <a:pt x="11808" y="3683"/>
                  </a:lnTo>
                  <a:lnTo>
                    <a:pt x="11925" y="3410"/>
                  </a:lnTo>
                  <a:lnTo>
                    <a:pt x="12003" y="3157"/>
                  </a:lnTo>
                  <a:lnTo>
                    <a:pt x="12080" y="2884"/>
                  </a:lnTo>
                  <a:lnTo>
                    <a:pt x="12139" y="2631"/>
                  </a:lnTo>
                  <a:lnTo>
                    <a:pt x="12178" y="2358"/>
                  </a:lnTo>
                  <a:lnTo>
                    <a:pt x="12197" y="2105"/>
                  </a:lnTo>
                  <a:lnTo>
                    <a:pt x="12197" y="2105"/>
                  </a:lnTo>
                  <a:lnTo>
                    <a:pt x="12197" y="1852"/>
                  </a:lnTo>
                  <a:lnTo>
                    <a:pt x="12197" y="1598"/>
                  </a:lnTo>
                  <a:lnTo>
                    <a:pt x="12158" y="1384"/>
                  </a:lnTo>
                  <a:lnTo>
                    <a:pt x="12119" y="1170"/>
                  </a:lnTo>
                  <a:lnTo>
                    <a:pt x="12119" y="1170"/>
                  </a:lnTo>
                  <a:lnTo>
                    <a:pt x="12061" y="975"/>
                  </a:lnTo>
                  <a:lnTo>
                    <a:pt x="11983" y="819"/>
                  </a:lnTo>
                  <a:lnTo>
                    <a:pt x="11905" y="663"/>
                  </a:lnTo>
                  <a:lnTo>
                    <a:pt x="11788" y="527"/>
                  </a:lnTo>
                  <a:lnTo>
                    <a:pt x="11788" y="527"/>
                  </a:lnTo>
                  <a:lnTo>
                    <a:pt x="11710" y="429"/>
                  </a:lnTo>
                  <a:lnTo>
                    <a:pt x="11593" y="332"/>
                  </a:lnTo>
                  <a:lnTo>
                    <a:pt x="11496" y="254"/>
                  </a:lnTo>
                  <a:lnTo>
                    <a:pt x="11360" y="195"/>
                  </a:lnTo>
                  <a:lnTo>
                    <a:pt x="11223" y="137"/>
                  </a:lnTo>
                  <a:lnTo>
                    <a:pt x="11087" y="79"/>
                  </a:lnTo>
                  <a:lnTo>
                    <a:pt x="10931" y="40"/>
                  </a:lnTo>
                  <a:lnTo>
                    <a:pt x="10775" y="20"/>
                  </a:lnTo>
                  <a:lnTo>
                    <a:pt x="10775" y="20"/>
                  </a:lnTo>
                  <a:lnTo>
                    <a:pt x="10502"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3" name="Google Shape;5684;p61">
              <a:extLst>
                <a:ext uri="{FF2B5EF4-FFF2-40B4-BE49-F238E27FC236}">
                  <a16:creationId xmlns:a16="http://schemas.microsoft.com/office/drawing/2014/main" id="{ED8FC482-4289-8BC5-EB42-B93C8BB4626C}"/>
                </a:ext>
              </a:extLst>
            </p:cNvPr>
            <p:cNvSpPr/>
            <p:nvPr/>
          </p:nvSpPr>
          <p:spPr>
            <a:xfrm>
              <a:off x="5928600" y="3577675"/>
              <a:ext cx="84800" cy="95475"/>
            </a:xfrm>
            <a:custGeom>
              <a:avLst/>
              <a:gdLst/>
              <a:ahLst/>
              <a:cxnLst/>
              <a:rect l="l" t="t" r="r" b="b"/>
              <a:pathLst>
                <a:path w="3392" h="3819" extrusionOk="0">
                  <a:moveTo>
                    <a:pt x="1969" y="0"/>
                  </a:moveTo>
                  <a:lnTo>
                    <a:pt x="1813" y="39"/>
                  </a:lnTo>
                  <a:lnTo>
                    <a:pt x="1677" y="78"/>
                  </a:lnTo>
                  <a:lnTo>
                    <a:pt x="1521" y="136"/>
                  </a:lnTo>
                  <a:lnTo>
                    <a:pt x="1326" y="234"/>
                  </a:lnTo>
                  <a:lnTo>
                    <a:pt x="1112" y="390"/>
                  </a:lnTo>
                  <a:lnTo>
                    <a:pt x="897" y="585"/>
                  </a:lnTo>
                  <a:lnTo>
                    <a:pt x="741" y="760"/>
                  </a:lnTo>
                  <a:lnTo>
                    <a:pt x="585" y="955"/>
                  </a:lnTo>
                  <a:lnTo>
                    <a:pt x="449" y="1169"/>
                  </a:lnTo>
                  <a:lnTo>
                    <a:pt x="332" y="1403"/>
                  </a:lnTo>
                  <a:lnTo>
                    <a:pt x="215" y="1637"/>
                  </a:lnTo>
                  <a:lnTo>
                    <a:pt x="118" y="1851"/>
                  </a:lnTo>
                  <a:lnTo>
                    <a:pt x="59" y="2065"/>
                  </a:lnTo>
                  <a:lnTo>
                    <a:pt x="20" y="2280"/>
                  </a:lnTo>
                  <a:lnTo>
                    <a:pt x="1" y="2475"/>
                  </a:lnTo>
                  <a:lnTo>
                    <a:pt x="20" y="2689"/>
                  </a:lnTo>
                  <a:lnTo>
                    <a:pt x="40" y="2884"/>
                  </a:lnTo>
                  <a:lnTo>
                    <a:pt x="98" y="3079"/>
                  </a:lnTo>
                  <a:lnTo>
                    <a:pt x="176" y="3254"/>
                  </a:lnTo>
                  <a:lnTo>
                    <a:pt x="274" y="3410"/>
                  </a:lnTo>
                  <a:lnTo>
                    <a:pt x="391" y="3546"/>
                  </a:lnTo>
                  <a:lnTo>
                    <a:pt x="566" y="3663"/>
                  </a:lnTo>
                  <a:lnTo>
                    <a:pt x="741" y="3741"/>
                  </a:lnTo>
                  <a:lnTo>
                    <a:pt x="936" y="3799"/>
                  </a:lnTo>
                  <a:lnTo>
                    <a:pt x="1150" y="3819"/>
                  </a:lnTo>
                  <a:lnTo>
                    <a:pt x="1189" y="3819"/>
                  </a:lnTo>
                  <a:lnTo>
                    <a:pt x="1423" y="3799"/>
                  </a:lnTo>
                  <a:lnTo>
                    <a:pt x="1657" y="3760"/>
                  </a:lnTo>
                  <a:lnTo>
                    <a:pt x="1871" y="3663"/>
                  </a:lnTo>
                  <a:lnTo>
                    <a:pt x="2105" y="3566"/>
                  </a:lnTo>
                  <a:lnTo>
                    <a:pt x="2320" y="3410"/>
                  </a:lnTo>
                  <a:lnTo>
                    <a:pt x="2514" y="3234"/>
                  </a:lnTo>
                  <a:lnTo>
                    <a:pt x="2690" y="3040"/>
                  </a:lnTo>
                  <a:lnTo>
                    <a:pt x="2865" y="2825"/>
                  </a:lnTo>
                  <a:lnTo>
                    <a:pt x="3001" y="2611"/>
                  </a:lnTo>
                  <a:lnTo>
                    <a:pt x="3138" y="2358"/>
                  </a:lnTo>
                  <a:lnTo>
                    <a:pt x="3216" y="2202"/>
                  </a:lnTo>
                  <a:lnTo>
                    <a:pt x="3274" y="2026"/>
                  </a:lnTo>
                  <a:lnTo>
                    <a:pt x="3313" y="1851"/>
                  </a:lnTo>
                  <a:lnTo>
                    <a:pt x="3352" y="1695"/>
                  </a:lnTo>
                  <a:lnTo>
                    <a:pt x="3391" y="1481"/>
                  </a:lnTo>
                  <a:lnTo>
                    <a:pt x="3391" y="1247"/>
                  </a:lnTo>
                  <a:lnTo>
                    <a:pt x="3352" y="1013"/>
                  </a:lnTo>
                  <a:lnTo>
                    <a:pt x="3294" y="799"/>
                  </a:lnTo>
                  <a:lnTo>
                    <a:pt x="3177" y="585"/>
                  </a:lnTo>
                  <a:lnTo>
                    <a:pt x="3040" y="409"/>
                  </a:lnTo>
                  <a:lnTo>
                    <a:pt x="2885" y="253"/>
                  </a:lnTo>
                  <a:lnTo>
                    <a:pt x="2690" y="136"/>
                  </a:lnTo>
                  <a:lnTo>
                    <a:pt x="2475" y="58"/>
                  </a:lnTo>
                  <a:lnTo>
                    <a:pt x="2300" y="20"/>
                  </a:lnTo>
                  <a:lnTo>
                    <a:pt x="2125" y="0"/>
                  </a:lnTo>
                  <a:close/>
                </a:path>
              </a:pathLst>
            </a:custGeom>
            <a:solidFill>
              <a:srgbClr val="FEFEFE">
                <a:alpha val="31279"/>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4" name="Google Shape;5685;p61">
              <a:extLst>
                <a:ext uri="{FF2B5EF4-FFF2-40B4-BE49-F238E27FC236}">
                  <a16:creationId xmlns:a16="http://schemas.microsoft.com/office/drawing/2014/main" id="{A8A375E8-DA73-E013-494C-73286DD2BF68}"/>
                </a:ext>
              </a:extLst>
            </p:cNvPr>
            <p:cNvSpPr/>
            <p:nvPr/>
          </p:nvSpPr>
          <p:spPr>
            <a:xfrm>
              <a:off x="5928600" y="3577675"/>
              <a:ext cx="84800" cy="95475"/>
            </a:xfrm>
            <a:custGeom>
              <a:avLst/>
              <a:gdLst/>
              <a:ahLst/>
              <a:cxnLst/>
              <a:rect l="l" t="t" r="r" b="b"/>
              <a:pathLst>
                <a:path w="3392" h="3819" fill="none" extrusionOk="0">
                  <a:moveTo>
                    <a:pt x="2125" y="0"/>
                  </a:moveTo>
                  <a:lnTo>
                    <a:pt x="2125" y="0"/>
                  </a:lnTo>
                  <a:lnTo>
                    <a:pt x="1969" y="0"/>
                  </a:lnTo>
                  <a:lnTo>
                    <a:pt x="1813" y="39"/>
                  </a:lnTo>
                  <a:lnTo>
                    <a:pt x="1677" y="78"/>
                  </a:lnTo>
                  <a:lnTo>
                    <a:pt x="1521" y="136"/>
                  </a:lnTo>
                  <a:lnTo>
                    <a:pt x="1521" y="136"/>
                  </a:lnTo>
                  <a:lnTo>
                    <a:pt x="1326" y="234"/>
                  </a:lnTo>
                  <a:lnTo>
                    <a:pt x="1112" y="390"/>
                  </a:lnTo>
                  <a:lnTo>
                    <a:pt x="1112" y="390"/>
                  </a:lnTo>
                  <a:lnTo>
                    <a:pt x="897" y="585"/>
                  </a:lnTo>
                  <a:lnTo>
                    <a:pt x="741" y="760"/>
                  </a:lnTo>
                  <a:lnTo>
                    <a:pt x="741" y="760"/>
                  </a:lnTo>
                  <a:lnTo>
                    <a:pt x="585" y="955"/>
                  </a:lnTo>
                  <a:lnTo>
                    <a:pt x="449" y="1169"/>
                  </a:lnTo>
                  <a:lnTo>
                    <a:pt x="332" y="1403"/>
                  </a:lnTo>
                  <a:lnTo>
                    <a:pt x="215" y="1637"/>
                  </a:lnTo>
                  <a:lnTo>
                    <a:pt x="215" y="1637"/>
                  </a:lnTo>
                  <a:lnTo>
                    <a:pt x="118" y="1851"/>
                  </a:lnTo>
                  <a:lnTo>
                    <a:pt x="59" y="2065"/>
                  </a:lnTo>
                  <a:lnTo>
                    <a:pt x="20" y="2280"/>
                  </a:lnTo>
                  <a:lnTo>
                    <a:pt x="1" y="2475"/>
                  </a:lnTo>
                  <a:lnTo>
                    <a:pt x="1" y="2475"/>
                  </a:lnTo>
                  <a:lnTo>
                    <a:pt x="20" y="2689"/>
                  </a:lnTo>
                  <a:lnTo>
                    <a:pt x="40" y="2884"/>
                  </a:lnTo>
                  <a:lnTo>
                    <a:pt x="98" y="3079"/>
                  </a:lnTo>
                  <a:lnTo>
                    <a:pt x="176" y="3254"/>
                  </a:lnTo>
                  <a:lnTo>
                    <a:pt x="176" y="3254"/>
                  </a:lnTo>
                  <a:lnTo>
                    <a:pt x="274" y="3410"/>
                  </a:lnTo>
                  <a:lnTo>
                    <a:pt x="391" y="3546"/>
                  </a:lnTo>
                  <a:lnTo>
                    <a:pt x="391" y="3546"/>
                  </a:lnTo>
                  <a:lnTo>
                    <a:pt x="566" y="3663"/>
                  </a:lnTo>
                  <a:lnTo>
                    <a:pt x="741" y="3741"/>
                  </a:lnTo>
                  <a:lnTo>
                    <a:pt x="741" y="3741"/>
                  </a:lnTo>
                  <a:lnTo>
                    <a:pt x="936" y="3799"/>
                  </a:lnTo>
                  <a:lnTo>
                    <a:pt x="1150" y="3819"/>
                  </a:lnTo>
                  <a:lnTo>
                    <a:pt x="1189" y="3819"/>
                  </a:lnTo>
                  <a:lnTo>
                    <a:pt x="1189" y="3819"/>
                  </a:lnTo>
                  <a:lnTo>
                    <a:pt x="1423" y="3799"/>
                  </a:lnTo>
                  <a:lnTo>
                    <a:pt x="1657" y="3760"/>
                  </a:lnTo>
                  <a:lnTo>
                    <a:pt x="1657" y="3760"/>
                  </a:lnTo>
                  <a:lnTo>
                    <a:pt x="1871" y="3663"/>
                  </a:lnTo>
                  <a:lnTo>
                    <a:pt x="2105" y="3566"/>
                  </a:lnTo>
                  <a:lnTo>
                    <a:pt x="2320" y="3410"/>
                  </a:lnTo>
                  <a:lnTo>
                    <a:pt x="2514" y="3234"/>
                  </a:lnTo>
                  <a:lnTo>
                    <a:pt x="2514" y="3234"/>
                  </a:lnTo>
                  <a:lnTo>
                    <a:pt x="2690" y="3040"/>
                  </a:lnTo>
                  <a:lnTo>
                    <a:pt x="2865" y="2825"/>
                  </a:lnTo>
                  <a:lnTo>
                    <a:pt x="3001" y="2611"/>
                  </a:lnTo>
                  <a:lnTo>
                    <a:pt x="3138" y="2358"/>
                  </a:lnTo>
                  <a:lnTo>
                    <a:pt x="3138" y="2358"/>
                  </a:lnTo>
                  <a:lnTo>
                    <a:pt x="3216" y="2202"/>
                  </a:lnTo>
                  <a:lnTo>
                    <a:pt x="3274" y="2026"/>
                  </a:lnTo>
                  <a:lnTo>
                    <a:pt x="3313" y="1851"/>
                  </a:lnTo>
                  <a:lnTo>
                    <a:pt x="3352" y="1695"/>
                  </a:lnTo>
                  <a:lnTo>
                    <a:pt x="3352" y="1695"/>
                  </a:lnTo>
                  <a:lnTo>
                    <a:pt x="3391" y="1481"/>
                  </a:lnTo>
                  <a:lnTo>
                    <a:pt x="3391" y="1481"/>
                  </a:lnTo>
                  <a:lnTo>
                    <a:pt x="3391" y="1247"/>
                  </a:lnTo>
                  <a:lnTo>
                    <a:pt x="3352" y="1013"/>
                  </a:lnTo>
                  <a:lnTo>
                    <a:pt x="3294" y="799"/>
                  </a:lnTo>
                  <a:lnTo>
                    <a:pt x="3177" y="585"/>
                  </a:lnTo>
                  <a:lnTo>
                    <a:pt x="3177" y="585"/>
                  </a:lnTo>
                  <a:lnTo>
                    <a:pt x="3040" y="409"/>
                  </a:lnTo>
                  <a:lnTo>
                    <a:pt x="2885" y="253"/>
                  </a:lnTo>
                  <a:lnTo>
                    <a:pt x="2690" y="136"/>
                  </a:lnTo>
                  <a:lnTo>
                    <a:pt x="2475" y="58"/>
                  </a:lnTo>
                  <a:lnTo>
                    <a:pt x="2475" y="58"/>
                  </a:lnTo>
                  <a:lnTo>
                    <a:pt x="2300" y="20"/>
                  </a:lnTo>
                  <a:lnTo>
                    <a:pt x="2125"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5" name="Google Shape;5686;p61">
              <a:extLst>
                <a:ext uri="{FF2B5EF4-FFF2-40B4-BE49-F238E27FC236}">
                  <a16:creationId xmlns:a16="http://schemas.microsoft.com/office/drawing/2014/main" id="{CB5FCDB9-C675-9145-E774-22C9F35856B4}"/>
                </a:ext>
              </a:extLst>
            </p:cNvPr>
            <p:cNvSpPr/>
            <p:nvPr/>
          </p:nvSpPr>
          <p:spPr>
            <a:xfrm>
              <a:off x="5267625" y="3249850"/>
              <a:ext cx="166125" cy="221175"/>
            </a:xfrm>
            <a:custGeom>
              <a:avLst/>
              <a:gdLst/>
              <a:ahLst/>
              <a:cxnLst/>
              <a:rect l="l" t="t" r="r" b="b"/>
              <a:pathLst>
                <a:path w="6645" h="8847" extrusionOk="0">
                  <a:moveTo>
                    <a:pt x="4170" y="0"/>
                  </a:move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312" y="8807"/>
                  </a:lnTo>
                  <a:lnTo>
                    <a:pt x="3566" y="8827"/>
                  </a:lnTo>
                  <a:lnTo>
                    <a:pt x="3819" y="8846"/>
                  </a:lnTo>
                  <a:lnTo>
                    <a:pt x="4053" y="8846"/>
                  </a:lnTo>
                  <a:lnTo>
                    <a:pt x="4306" y="8827"/>
                  </a:lnTo>
                  <a:lnTo>
                    <a:pt x="4540" y="8788"/>
                  </a:lnTo>
                  <a:lnTo>
                    <a:pt x="4793" y="8729"/>
                  </a:lnTo>
                  <a:lnTo>
                    <a:pt x="5027" y="8651"/>
                  </a:lnTo>
                  <a:lnTo>
                    <a:pt x="4793" y="8573"/>
                  </a:lnTo>
                  <a:lnTo>
                    <a:pt x="4579" y="8476"/>
                  </a:lnTo>
                  <a:lnTo>
                    <a:pt x="4365" y="8339"/>
                  </a:lnTo>
                  <a:lnTo>
                    <a:pt x="4150" y="8184"/>
                  </a:lnTo>
                  <a:lnTo>
                    <a:pt x="3975" y="8028"/>
                  </a:lnTo>
                  <a:lnTo>
                    <a:pt x="3800" y="7852"/>
                  </a:lnTo>
                  <a:lnTo>
                    <a:pt x="3624" y="7658"/>
                  </a:lnTo>
                  <a:lnTo>
                    <a:pt x="3488" y="7463"/>
                  </a:lnTo>
                  <a:lnTo>
                    <a:pt x="3351" y="7248"/>
                  </a:lnTo>
                  <a:lnTo>
                    <a:pt x="3235" y="7034"/>
                  </a:lnTo>
                  <a:lnTo>
                    <a:pt x="3137" y="6800"/>
                  </a:lnTo>
                  <a:lnTo>
                    <a:pt x="3059" y="6566"/>
                  </a:lnTo>
                  <a:lnTo>
                    <a:pt x="2981" y="6313"/>
                  </a:lnTo>
                  <a:lnTo>
                    <a:pt x="2923" y="6060"/>
                  </a:lnTo>
                  <a:lnTo>
                    <a:pt x="2864" y="5787"/>
                  </a:lnTo>
                  <a:lnTo>
                    <a:pt x="2845" y="5534"/>
                  </a:lnTo>
                  <a:lnTo>
                    <a:pt x="2825" y="5280"/>
                  </a:lnTo>
                  <a:lnTo>
                    <a:pt x="2825" y="5008"/>
                  </a:lnTo>
                  <a:lnTo>
                    <a:pt x="2825" y="4754"/>
                  </a:lnTo>
                  <a:lnTo>
                    <a:pt x="2864" y="4482"/>
                  </a:lnTo>
                  <a:lnTo>
                    <a:pt x="2884" y="4228"/>
                  </a:lnTo>
                  <a:lnTo>
                    <a:pt x="2942" y="3956"/>
                  </a:lnTo>
                  <a:lnTo>
                    <a:pt x="3001" y="3702"/>
                  </a:lnTo>
                  <a:lnTo>
                    <a:pt x="3079" y="3449"/>
                  </a:lnTo>
                  <a:lnTo>
                    <a:pt x="3176" y="3215"/>
                  </a:lnTo>
                  <a:lnTo>
                    <a:pt x="3274" y="2981"/>
                  </a:lnTo>
                  <a:lnTo>
                    <a:pt x="3390" y="2748"/>
                  </a:lnTo>
                  <a:lnTo>
                    <a:pt x="3527" y="2514"/>
                  </a:lnTo>
                  <a:lnTo>
                    <a:pt x="3663" y="2299"/>
                  </a:lnTo>
                  <a:lnTo>
                    <a:pt x="3819" y="2105"/>
                  </a:lnTo>
                  <a:lnTo>
                    <a:pt x="3975" y="1910"/>
                  </a:lnTo>
                  <a:lnTo>
                    <a:pt x="4150" y="1734"/>
                  </a:lnTo>
                  <a:lnTo>
                    <a:pt x="4345" y="1579"/>
                  </a:lnTo>
                  <a:lnTo>
                    <a:pt x="4540" y="1423"/>
                  </a:lnTo>
                  <a:lnTo>
                    <a:pt x="4754" y="1306"/>
                  </a:lnTo>
                  <a:lnTo>
                    <a:pt x="4969" y="1189"/>
                  </a:lnTo>
                  <a:lnTo>
                    <a:pt x="5222" y="1091"/>
                  </a:lnTo>
                  <a:lnTo>
                    <a:pt x="5475" y="1014"/>
                  </a:lnTo>
                  <a:lnTo>
                    <a:pt x="5728" y="975"/>
                  </a:lnTo>
                  <a:lnTo>
                    <a:pt x="5982" y="936"/>
                  </a:lnTo>
                  <a:lnTo>
                    <a:pt x="6313" y="916"/>
                  </a:lnTo>
                  <a:lnTo>
                    <a:pt x="6644" y="955"/>
                  </a:lnTo>
                  <a:lnTo>
                    <a:pt x="6469" y="799"/>
                  </a:lnTo>
                  <a:lnTo>
                    <a:pt x="6274" y="663"/>
                  </a:lnTo>
                  <a:lnTo>
                    <a:pt x="6079" y="526"/>
                  </a:lnTo>
                  <a:lnTo>
                    <a:pt x="5884" y="409"/>
                  </a:lnTo>
                  <a:lnTo>
                    <a:pt x="5670" y="312"/>
                  </a:lnTo>
                  <a:lnTo>
                    <a:pt x="5436" y="215"/>
                  </a:lnTo>
                  <a:lnTo>
                    <a:pt x="5222" y="156"/>
                  </a:lnTo>
                  <a:lnTo>
                    <a:pt x="4988" y="78"/>
                  </a:lnTo>
                  <a:lnTo>
                    <a:pt x="4579" y="20"/>
                  </a:lnTo>
                  <a:lnTo>
                    <a:pt x="4170"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6" name="Google Shape;5687;p61">
              <a:extLst>
                <a:ext uri="{FF2B5EF4-FFF2-40B4-BE49-F238E27FC236}">
                  <a16:creationId xmlns:a16="http://schemas.microsoft.com/office/drawing/2014/main" id="{208A0CD2-EC7A-190C-775D-123FFA37A600}"/>
                </a:ext>
              </a:extLst>
            </p:cNvPr>
            <p:cNvSpPr/>
            <p:nvPr/>
          </p:nvSpPr>
          <p:spPr>
            <a:xfrm>
              <a:off x="5267625" y="3249850"/>
              <a:ext cx="166125" cy="221175"/>
            </a:xfrm>
            <a:custGeom>
              <a:avLst/>
              <a:gdLst/>
              <a:ahLst/>
              <a:cxnLst/>
              <a:rect l="l" t="t" r="r" b="b"/>
              <a:pathLst>
                <a:path w="6645" h="8847" fill="none" extrusionOk="0">
                  <a:moveTo>
                    <a:pt x="117" y="3566"/>
                  </a:moveTo>
                  <a:lnTo>
                    <a:pt x="117" y="3566"/>
                  </a:lnTo>
                  <a:lnTo>
                    <a:pt x="39" y="4014"/>
                  </a:lnTo>
                  <a:lnTo>
                    <a:pt x="0" y="4443"/>
                  </a:lnTo>
                  <a:lnTo>
                    <a:pt x="0" y="4891"/>
                  </a:lnTo>
                  <a:lnTo>
                    <a:pt x="39" y="5319"/>
                  </a:lnTo>
                  <a:lnTo>
                    <a:pt x="137" y="5729"/>
                  </a:lnTo>
                  <a:lnTo>
                    <a:pt x="253" y="6138"/>
                  </a:lnTo>
                  <a:lnTo>
                    <a:pt x="390" y="6508"/>
                  </a:lnTo>
                  <a:lnTo>
                    <a:pt x="585" y="6878"/>
                  </a:lnTo>
                  <a:lnTo>
                    <a:pt x="799" y="7229"/>
                  </a:lnTo>
                  <a:lnTo>
                    <a:pt x="1052" y="7541"/>
                  </a:lnTo>
                  <a:lnTo>
                    <a:pt x="1325" y="7833"/>
                  </a:lnTo>
                  <a:lnTo>
                    <a:pt x="1617" y="8086"/>
                  </a:lnTo>
                  <a:lnTo>
                    <a:pt x="1949" y="8301"/>
                  </a:lnTo>
                  <a:lnTo>
                    <a:pt x="2299" y="8495"/>
                  </a:lnTo>
                  <a:lnTo>
                    <a:pt x="2670" y="8651"/>
                  </a:lnTo>
                  <a:lnTo>
                    <a:pt x="3059" y="8768"/>
                  </a:lnTo>
                  <a:lnTo>
                    <a:pt x="3059" y="8768"/>
                  </a:lnTo>
                  <a:lnTo>
                    <a:pt x="3312" y="8807"/>
                  </a:lnTo>
                  <a:lnTo>
                    <a:pt x="3566" y="8827"/>
                  </a:lnTo>
                  <a:lnTo>
                    <a:pt x="3819" y="8846"/>
                  </a:lnTo>
                  <a:lnTo>
                    <a:pt x="4053" y="8846"/>
                  </a:lnTo>
                  <a:lnTo>
                    <a:pt x="4306" y="8827"/>
                  </a:lnTo>
                  <a:lnTo>
                    <a:pt x="4540" y="8788"/>
                  </a:lnTo>
                  <a:lnTo>
                    <a:pt x="4793" y="8729"/>
                  </a:lnTo>
                  <a:lnTo>
                    <a:pt x="5027" y="8651"/>
                  </a:lnTo>
                  <a:lnTo>
                    <a:pt x="5027" y="8651"/>
                  </a:lnTo>
                  <a:lnTo>
                    <a:pt x="4793" y="8573"/>
                  </a:lnTo>
                  <a:lnTo>
                    <a:pt x="4579" y="8476"/>
                  </a:lnTo>
                  <a:lnTo>
                    <a:pt x="4579" y="8476"/>
                  </a:lnTo>
                  <a:lnTo>
                    <a:pt x="4365" y="8339"/>
                  </a:lnTo>
                  <a:lnTo>
                    <a:pt x="4150" y="8184"/>
                  </a:lnTo>
                  <a:lnTo>
                    <a:pt x="4150" y="8184"/>
                  </a:lnTo>
                  <a:lnTo>
                    <a:pt x="3975" y="8028"/>
                  </a:lnTo>
                  <a:lnTo>
                    <a:pt x="3800" y="7852"/>
                  </a:lnTo>
                  <a:lnTo>
                    <a:pt x="3624" y="7658"/>
                  </a:lnTo>
                  <a:lnTo>
                    <a:pt x="3488" y="7463"/>
                  </a:lnTo>
                  <a:lnTo>
                    <a:pt x="3488" y="7463"/>
                  </a:lnTo>
                  <a:lnTo>
                    <a:pt x="3351" y="7248"/>
                  </a:lnTo>
                  <a:lnTo>
                    <a:pt x="3235" y="7034"/>
                  </a:lnTo>
                  <a:lnTo>
                    <a:pt x="3137" y="6800"/>
                  </a:lnTo>
                  <a:lnTo>
                    <a:pt x="3059" y="6566"/>
                  </a:lnTo>
                  <a:lnTo>
                    <a:pt x="3059" y="6566"/>
                  </a:lnTo>
                  <a:lnTo>
                    <a:pt x="2981" y="6313"/>
                  </a:lnTo>
                  <a:lnTo>
                    <a:pt x="2923" y="6060"/>
                  </a:lnTo>
                  <a:lnTo>
                    <a:pt x="2864" y="5787"/>
                  </a:lnTo>
                  <a:lnTo>
                    <a:pt x="2845" y="5534"/>
                  </a:lnTo>
                  <a:lnTo>
                    <a:pt x="2825" y="5280"/>
                  </a:lnTo>
                  <a:lnTo>
                    <a:pt x="2825" y="5008"/>
                  </a:lnTo>
                  <a:lnTo>
                    <a:pt x="2825" y="4754"/>
                  </a:lnTo>
                  <a:lnTo>
                    <a:pt x="2864" y="4482"/>
                  </a:lnTo>
                  <a:lnTo>
                    <a:pt x="2864" y="4482"/>
                  </a:lnTo>
                  <a:lnTo>
                    <a:pt x="2884" y="4228"/>
                  </a:lnTo>
                  <a:lnTo>
                    <a:pt x="2942" y="3956"/>
                  </a:lnTo>
                  <a:lnTo>
                    <a:pt x="3001" y="3702"/>
                  </a:lnTo>
                  <a:lnTo>
                    <a:pt x="3079" y="3449"/>
                  </a:lnTo>
                  <a:lnTo>
                    <a:pt x="3079" y="3449"/>
                  </a:lnTo>
                  <a:lnTo>
                    <a:pt x="3176" y="3215"/>
                  </a:lnTo>
                  <a:lnTo>
                    <a:pt x="3274" y="2981"/>
                  </a:lnTo>
                  <a:lnTo>
                    <a:pt x="3390" y="2748"/>
                  </a:lnTo>
                  <a:lnTo>
                    <a:pt x="3527" y="2514"/>
                  </a:lnTo>
                  <a:lnTo>
                    <a:pt x="3527" y="2514"/>
                  </a:lnTo>
                  <a:lnTo>
                    <a:pt x="3663" y="2299"/>
                  </a:lnTo>
                  <a:lnTo>
                    <a:pt x="3819" y="2105"/>
                  </a:lnTo>
                  <a:lnTo>
                    <a:pt x="3975" y="1910"/>
                  </a:lnTo>
                  <a:lnTo>
                    <a:pt x="4150" y="1734"/>
                  </a:lnTo>
                  <a:lnTo>
                    <a:pt x="4150" y="1734"/>
                  </a:lnTo>
                  <a:lnTo>
                    <a:pt x="4345" y="1579"/>
                  </a:lnTo>
                  <a:lnTo>
                    <a:pt x="4540" y="1423"/>
                  </a:lnTo>
                  <a:lnTo>
                    <a:pt x="4754" y="1306"/>
                  </a:lnTo>
                  <a:lnTo>
                    <a:pt x="4969" y="1189"/>
                  </a:lnTo>
                  <a:lnTo>
                    <a:pt x="4969" y="1189"/>
                  </a:lnTo>
                  <a:lnTo>
                    <a:pt x="5222" y="1091"/>
                  </a:lnTo>
                  <a:lnTo>
                    <a:pt x="5475" y="1014"/>
                  </a:lnTo>
                  <a:lnTo>
                    <a:pt x="5728" y="975"/>
                  </a:lnTo>
                  <a:lnTo>
                    <a:pt x="5982" y="936"/>
                  </a:lnTo>
                  <a:lnTo>
                    <a:pt x="5982" y="936"/>
                  </a:lnTo>
                  <a:lnTo>
                    <a:pt x="6313" y="916"/>
                  </a:lnTo>
                  <a:lnTo>
                    <a:pt x="6644" y="955"/>
                  </a:lnTo>
                  <a:lnTo>
                    <a:pt x="6644" y="955"/>
                  </a:lnTo>
                  <a:lnTo>
                    <a:pt x="6469" y="799"/>
                  </a:lnTo>
                  <a:lnTo>
                    <a:pt x="6274" y="663"/>
                  </a:lnTo>
                  <a:lnTo>
                    <a:pt x="6079" y="526"/>
                  </a:lnTo>
                  <a:lnTo>
                    <a:pt x="5884" y="409"/>
                  </a:lnTo>
                  <a:lnTo>
                    <a:pt x="5670" y="312"/>
                  </a:lnTo>
                  <a:lnTo>
                    <a:pt x="5436" y="215"/>
                  </a:lnTo>
                  <a:lnTo>
                    <a:pt x="5222" y="156"/>
                  </a:lnTo>
                  <a:lnTo>
                    <a:pt x="4988" y="78"/>
                  </a:lnTo>
                  <a:lnTo>
                    <a:pt x="4988" y="78"/>
                  </a:lnTo>
                  <a:lnTo>
                    <a:pt x="4579" y="20"/>
                  </a:lnTo>
                  <a:lnTo>
                    <a:pt x="4170" y="0"/>
                  </a:lnTo>
                  <a:lnTo>
                    <a:pt x="3780" y="20"/>
                  </a:lnTo>
                  <a:lnTo>
                    <a:pt x="3390" y="98"/>
                  </a:lnTo>
                  <a:lnTo>
                    <a:pt x="3001" y="195"/>
                  </a:lnTo>
                  <a:lnTo>
                    <a:pt x="2631" y="351"/>
                  </a:lnTo>
                  <a:lnTo>
                    <a:pt x="2280" y="526"/>
                  </a:lnTo>
                  <a:lnTo>
                    <a:pt x="1929" y="741"/>
                  </a:lnTo>
                  <a:lnTo>
                    <a:pt x="1617" y="994"/>
                  </a:lnTo>
                  <a:lnTo>
                    <a:pt x="1306" y="1286"/>
                  </a:lnTo>
                  <a:lnTo>
                    <a:pt x="1033" y="1598"/>
                  </a:lnTo>
                  <a:lnTo>
                    <a:pt x="799" y="1949"/>
                  </a:lnTo>
                  <a:lnTo>
                    <a:pt x="565" y="2319"/>
                  </a:lnTo>
                  <a:lnTo>
                    <a:pt x="390" y="2709"/>
                  </a:lnTo>
                  <a:lnTo>
                    <a:pt x="234" y="3118"/>
                  </a:lnTo>
                  <a:lnTo>
                    <a:pt x="117" y="356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7" name="Google Shape;5688;p61">
              <a:extLst>
                <a:ext uri="{FF2B5EF4-FFF2-40B4-BE49-F238E27FC236}">
                  <a16:creationId xmlns:a16="http://schemas.microsoft.com/office/drawing/2014/main" id="{34392DDF-AFCF-5F3B-9883-5153D3B214E8}"/>
                </a:ext>
              </a:extLst>
            </p:cNvPr>
            <p:cNvSpPr/>
            <p:nvPr/>
          </p:nvSpPr>
          <p:spPr>
            <a:xfrm>
              <a:off x="5319725" y="3266900"/>
              <a:ext cx="149100" cy="201200"/>
            </a:xfrm>
            <a:custGeom>
              <a:avLst/>
              <a:gdLst/>
              <a:ahLst/>
              <a:cxnLst/>
              <a:rect l="l" t="t" r="r" b="b"/>
              <a:pathLst>
                <a:path w="5964" h="8048" extrusionOk="0">
                  <a:moveTo>
                    <a:pt x="3489" y="0"/>
                  </a:moveTo>
                  <a:lnTo>
                    <a:pt x="3255" y="20"/>
                  </a:lnTo>
                  <a:lnTo>
                    <a:pt x="3196" y="39"/>
                  </a:lnTo>
                  <a:lnTo>
                    <a:pt x="3138" y="39"/>
                  </a:lnTo>
                  <a:lnTo>
                    <a:pt x="3118" y="59"/>
                  </a:lnTo>
                  <a:lnTo>
                    <a:pt x="2846" y="117"/>
                  </a:lnTo>
                  <a:lnTo>
                    <a:pt x="2807" y="117"/>
                  </a:lnTo>
                  <a:lnTo>
                    <a:pt x="2787" y="137"/>
                  </a:lnTo>
                  <a:lnTo>
                    <a:pt x="2768" y="137"/>
                  </a:lnTo>
                  <a:lnTo>
                    <a:pt x="2709" y="156"/>
                  </a:lnTo>
                  <a:lnTo>
                    <a:pt x="2553" y="215"/>
                  </a:lnTo>
                  <a:lnTo>
                    <a:pt x="2378" y="293"/>
                  </a:lnTo>
                  <a:lnTo>
                    <a:pt x="2300" y="332"/>
                  </a:lnTo>
                  <a:lnTo>
                    <a:pt x="2125" y="429"/>
                  </a:lnTo>
                  <a:lnTo>
                    <a:pt x="2105" y="429"/>
                  </a:lnTo>
                  <a:lnTo>
                    <a:pt x="1969" y="526"/>
                  </a:lnTo>
                  <a:lnTo>
                    <a:pt x="1774" y="663"/>
                  </a:lnTo>
                  <a:lnTo>
                    <a:pt x="1618" y="780"/>
                  </a:lnTo>
                  <a:lnTo>
                    <a:pt x="1599" y="780"/>
                  </a:lnTo>
                  <a:lnTo>
                    <a:pt x="1599" y="799"/>
                  </a:lnTo>
                  <a:lnTo>
                    <a:pt x="1560" y="819"/>
                  </a:lnTo>
                  <a:lnTo>
                    <a:pt x="1384" y="994"/>
                  </a:lnTo>
                  <a:lnTo>
                    <a:pt x="1209" y="1169"/>
                  </a:lnTo>
                  <a:lnTo>
                    <a:pt x="1053" y="1364"/>
                  </a:lnTo>
                  <a:lnTo>
                    <a:pt x="917" y="1540"/>
                  </a:lnTo>
                  <a:lnTo>
                    <a:pt x="878" y="1578"/>
                  </a:lnTo>
                  <a:lnTo>
                    <a:pt x="644" y="1968"/>
                  </a:lnTo>
                  <a:lnTo>
                    <a:pt x="605" y="2007"/>
                  </a:lnTo>
                  <a:lnTo>
                    <a:pt x="488" y="2280"/>
                  </a:lnTo>
                  <a:lnTo>
                    <a:pt x="313" y="2670"/>
                  </a:lnTo>
                  <a:lnTo>
                    <a:pt x="313" y="2650"/>
                  </a:lnTo>
                  <a:lnTo>
                    <a:pt x="215" y="3001"/>
                  </a:lnTo>
                  <a:lnTo>
                    <a:pt x="118" y="3332"/>
                  </a:lnTo>
                  <a:lnTo>
                    <a:pt x="59" y="3683"/>
                  </a:lnTo>
                  <a:lnTo>
                    <a:pt x="20" y="4033"/>
                  </a:lnTo>
                  <a:lnTo>
                    <a:pt x="20" y="4014"/>
                  </a:lnTo>
                  <a:lnTo>
                    <a:pt x="1" y="4326"/>
                  </a:lnTo>
                  <a:lnTo>
                    <a:pt x="1" y="4637"/>
                  </a:lnTo>
                  <a:lnTo>
                    <a:pt x="40" y="4949"/>
                  </a:lnTo>
                  <a:lnTo>
                    <a:pt x="79" y="5261"/>
                  </a:lnTo>
                  <a:lnTo>
                    <a:pt x="137" y="5534"/>
                  </a:lnTo>
                  <a:lnTo>
                    <a:pt x="215" y="5806"/>
                  </a:lnTo>
                  <a:lnTo>
                    <a:pt x="293" y="6040"/>
                  </a:lnTo>
                  <a:lnTo>
                    <a:pt x="391" y="6274"/>
                  </a:lnTo>
                  <a:lnTo>
                    <a:pt x="410" y="6294"/>
                  </a:lnTo>
                  <a:lnTo>
                    <a:pt x="508" y="6488"/>
                  </a:lnTo>
                  <a:lnTo>
                    <a:pt x="624" y="6703"/>
                  </a:lnTo>
                  <a:lnTo>
                    <a:pt x="741" y="6878"/>
                  </a:lnTo>
                  <a:lnTo>
                    <a:pt x="878" y="7034"/>
                  </a:lnTo>
                  <a:lnTo>
                    <a:pt x="878" y="7053"/>
                  </a:lnTo>
                  <a:lnTo>
                    <a:pt x="1014" y="7190"/>
                  </a:lnTo>
                  <a:lnTo>
                    <a:pt x="1151" y="7346"/>
                  </a:lnTo>
                  <a:lnTo>
                    <a:pt x="1443" y="7580"/>
                  </a:lnTo>
                  <a:lnTo>
                    <a:pt x="1599" y="7677"/>
                  </a:lnTo>
                  <a:lnTo>
                    <a:pt x="1774" y="7774"/>
                  </a:lnTo>
                  <a:lnTo>
                    <a:pt x="2086" y="7911"/>
                  </a:lnTo>
                  <a:lnTo>
                    <a:pt x="2242" y="7969"/>
                  </a:lnTo>
                  <a:lnTo>
                    <a:pt x="2417" y="8008"/>
                  </a:lnTo>
                  <a:lnTo>
                    <a:pt x="2670" y="8047"/>
                  </a:lnTo>
                  <a:lnTo>
                    <a:pt x="2943" y="7969"/>
                  </a:lnTo>
                  <a:lnTo>
                    <a:pt x="3216" y="7872"/>
                  </a:lnTo>
                  <a:lnTo>
                    <a:pt x="3489" y="7735"/>
                  </a:lnTo>
                  <a:lnTo>
                    <a:pt x="3742" y="7599"/>
                  </a:lnTo>
                  <a:lnTo>
                    <a:pt x="3995" y="7443"/>
                  </a:lnTo>
                  <a:lnTo>
                    <a:pt x="4229" y="7268"/>
                  </a:lnTo>
                  <a:lnTo>
                    <a:pt x="4463" y="7053"/>
                  </a:lnTo>
                  <a:lnTo>
                    <a:pt x="4677" y="6839"/>
                  </a:lnTo>
                  <a:lnTo>
                    <a:pt x="4891" y="6625"/>
                  </a:lnTo>
                  <a:lnTo>
                    <a:pt x="5067" y="6372"/>
                  </a:lnTo>
                  <a:lnTo>
                    <a:pt x="5242" y="6118"/>
                  </a:lnTo>
                  <a:lnTo>
                    <a:pt x="5398" y="5826"/>
                  </a:lnTo>
                  <a:lnTo>
                    <a:pt x="5554" y="5553"/>
                  </a:lnTo>
                  <a:lnTo>
                    <a:pt x="5671" y="5241"/>
                  </a:lnTo>
                  <a:lnTo>
                    <a:pt x="5768" y="4930"/>
                  </a:lnTo>
                  <a:lnTo>
                    <a:pt x="5846" y="4598"/>
                  </a:lnTo>
                  <a:lnTo>
                    <a:pt x="5924" y="4267"/>
                  </a:lnTo>
                  <a:lnTo>
                    <a:pt x="5944" y="3956"/>
                  </a:lnTo>
                  <a:lnTo>
                    <a:pt x="5963" y="3624"/>
                  </a:lnTo>
                  <a:lnTo>
                    <a:pt x="5963" y="3293"/>
                  </a:lnTo>
                  <a:lnTo>
                    <a:pt x="5944" y="2981"/>
                  </a:lnTo>
                  <a:lnTo>
                    <a:pt x="5885" y="2670"/>
                  </a:lnTo>
                  <a:lnTo>
                    <a:pt x="5827" y="2358"/>
                  </a:lnTo>
                  <a:lnTo>
                    <a:pt x="5729" y="2066"/>
                  </a:lnTo>
                  <a:lnTo>
                    <a:pt x="5632" y="1793"/>
                  </a:lnTo>
                  <a:lnTo>
                    <a:pt x="5495" y="1501"/>
                  </a:lnTo>
                  <a:lnTo>
                    <a:pt x="5359" y="1247"/>
                  </a:lnTo>
                  <a:lnTo>
                    <a:pt x="5203" y="994"/>
                  </a:lnTo>
                  <a:lnTo>
                    <a:pt x="5028" y="760"/>
                  </a:lnTo>
                  <a:lnTo>
                    <a:pt x="4833" y="526"/>
                  </a:lnTo>
                  <a:lnTo>
                    <a:pt x="4619" y="312"/>
                  </a:lnTo>
                  <a:lnTo>
                    <a:pt x="4404" y="137"/>
                  </a:lnTo>
                  <a:lnTo>
                    <a:pt x="4190" y="78"/>
                  </a:lnTo>
                  <a:lnTo>
                    <a:pt x="4171" y="59"/>
                  </a:lnTo>
                  <a:lnTo>
                    <a:pt x="3839" y="20"/>
                  </a:lnTo>
                  <a:lnTo>
                    <a:pt x="3781" y="20"/>
                  </a:lnTo>
                  <a:lnTo>
                    <a:pt x="378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8" name="Google Shape;5689;p61">
              <a:extLst>
                <a:ext uri="{FF2B5EF4-FFF2-40B4-BE49-F238E27FC236}">
                  <a16:creationId xmlns:a16="http://schemas.microsoft.com/office/drawing/2014/main" id="{4C029CBC-FF72-046E-D8B7-D90478BA890E}"/>
                </a:ext>
              </a:extLst>
            </p:cNvPr>
            <p:cNvSpPr/>
            <p:nvPr/>
          </p:nvSpPr>
          <p:spPr>
            <a:xfrm>
              <a:off x="5319725" y="3266900"/>
              <a:ext cx="149100" cy="201200"/>
            </a:xfrm>
            <a:custGeom>
              <a:avLst/>
              <a:gdLst/>
              <a:ahLst/>
              <a:cxnLst/>
              <a:rect l="l" t="t" r="r" b="b"/>
              <a:pathLst>
                <a:path w="5964" h="8048" fill="none" extrusionOk="0">
                  <a:moveTo>
                    <a:pt x="4171" y="59"/>
                  </a:moveTo>
                  <a:lnTo>
                    <a:pt x="4190" y="78"/>
                  </a:lnTo>
                  <a:lnTo>
                    <a:pt x="4190" y="78"/>
                  </a:lnTo>
                  <a:lnTo>
                    <a:pt x="4404" y="137"/>
                  </a:lnTo>
                  <a:lnTo>
                    <a:pt x="4404" y="137"/>
                  </a:lnTo>
                  <a:lnTo>
                    <a:pt x="4619" y="312"/>
                  </a:lnTo>
                  <a:lnTo>
                    <a:pt x="4833" y="526"/>
                  </a:lnTo>
                  <a:lnTo>
                    <a:pt x="5028" y="760"/>
                  </a:lnTo>
                  <a:lnTo>
                    <a:pt x="5203" y="994"/>
                  </a:lnTo>
                  <a:lnTo>
                    <a:pt x="5359" y="1247"/>
                  </a:lnTo>
                  <a:lnTo>
                    <a:pt x="5495" y="1501"/>
                  </a:lnTo>
                  <a:lnTo>
                    <a:pt x="5632" y="1793"/>
                  </a:lnTo>
                  <a:lnTo>
                    <a:pt x="5729" y="2066"/>
                  </a:lnTo>
                  <a:lnTo>
                    <a:pt x="5827" y="2358"/>
                  </a:lnTo>
                  <a:lnTo>
                    <a:pt x="5885" y="2670"/>
                  </a:lnTo>
                  <a:lnTo>
                    <a:pt x="5944" y="2981"/>
                  </a:lnTo>
                  <a:lnTo>
                    <a:pt x="5963" y="3293"/>
                  </a:lnTo>
                  <a:lnTo>
                    <a:pt x="5963" y="3624"/>
                  </a:lnTo>
                  <a:lnTo>
                    <a:pt x="5944" y="3956"/>
                  </a:lnTo>
                  <a:lnTo>
                    <a:pt x="5924" y="4267"/>
                  </a:lnTo>
                  <a:lnTo>
                    <a:pt x="5846" y="4598"/>
                  </a:lnTo>
                  <a:lnTo>
                    <a:pt x="5846" y="4598"/>
                  </a:lnTo>
                  <a:lnTo>
                    <a:pt x="5768" y="4930"/>
                  </a:lnTo>
                  <a:lnTo>
                    <a:pt x="5671" y="5241"/>
                  </a:lnTo>
                  <a:lnTo>
                    <a:pt x="5554" y="5553"/>
                  </a:lnTo>
                  <a:lnTo>
                    <a:pt x="5398" y="5826"/>
                  </a:lnTo>
                  <a:lnTo>
                    <a:pt x="5242" y="6118"/>
                  </a:lnTo>
                  <a:lnTo>
                    <a:pt x="5067" y="6372"/>
                  </a:lnTo>
                  <a:lnTo>
                    <a:pt x="4891" y="6625"/>
                  </a:lnTo>
                  <a:lnTo>
                    <a:pt x="4677" y="6839"/>
                  </a:lnTo>
                  <a:lnTo>
                    <a:pt x="4463" y="7053"/>
                  </a:lnTo>
                  <a:lnTo>
                    <a:pt x="4229" y="7268"/>
                  </a:lnTo>
                  <a:lnTo>
                    <a:pt x="3995" y="7443"/>
                  </a:lnTo>
                  <a:lnTo>
                    <a:pt x="3742" y="7599"/>
                  </a:lnTo>
                  <a:lnTo>
                    <a:pt x="3489" y="7735"/>
                  </a:lnTo>
                  <a:lnTo>
                    <a:pt x="3216" y="7872"/>
                  </a:lnTo>
                  <a:lnTo>
                    <a:pt x="2943" y="7969"/>
                  </a:lnTo>
                  <a:lnTo>
                    <a:pt x="2670" y="8047"/>
                  </a:lnTo>
                  <a:lnTo>
                    <a:pt x="2670" y="8047"/>
                  </a:lnTo>
                  <a:lnTo>
                    <a:pt x="2417" y="8008"/>
                  </a:lnTo>
                  <a:lnTo>
                    <a:pt x="2417" y="8008"/>
                  </a:lnTo>
                  <a:lnTo>
                    <a:pt x="2242" y="7969"/>
                  </a:lnTo>
                  <a:lnTo>
                    <a:pt x="2086" y="7911"/>
                  </a:lnTo>
                  <a:lnTo>
                    <a:pt x="2086" y="7911"/>
                  </a:lnTo>
                  <a:lnTo>
                    <a:pt x="2086" y="7911"/>
                  </a:lnTo>
                  <a:lnTo>
                    <a:pt x="1774" y="7774"/>
                  </a:lnTo>
                  <a:lnTo>
                    <a:pt x="1774" y="7774"/>
                  </a:lnTo>
                  <a:lnTo>
                    <a:pt x="1599" y="7677"/>
                  </a:lnTo>
                  <a:lnTo>
                    <a:pt x="1443" y="7580"/>
                  </a:lnTo>
                  <a:lnTo>
                    <a:pt x="1443" y="7580"/>
                  </a:lnTo>
                  <a:lnTo>
                    <a:pt x="1443" y="7580"/>
                  </a:lnTo>
                  <a:lnTo>
                    <a:pt x="1151" y="7346"/>
                  </a:lnTo>
                  <a:lnTo>
                    <a:pt x="1151" y="7346"/>
                  </a:lnTo>
                  <a:lnTo>
                    <a:pt x="1014" y="7190"/>
                  </a:lnTo>
                  <a:lnTo>
                    <a:pt x="878" y="7053"/>
                  </a:lnTo>
                  <a:lnTo>
                    <a:pt x="878" y="7034"/>
                  </a:lnTo>
                  <a:lnTo>
                    <a:pt x="878" y="7034"/>
                  </a:lnTo>
                  <a:lnTo>
                    <a:pt x="878" y="7034"/>
                  </a:lnTo>
                  <a:lnTo>
                    <a:pt x="878" y="7034"/>
                  </a:lnTo>
                  <a:lnTo>
                    <a:pt x="878" y="7034"/>
                  </a:lnTo>
                  <a:lnTo>
                    <a:pt x="741" y="6878"/>
                  </a:lnTo>
                  <a:lnTo>
                    <a:pt x="624" y="6703"/>
                  </a:lnTo>
                  <a:lnTo>
                    <a:pt x="624" y="6703"/>
                  </a:lnTo>
                  <a:lnTo>
                    <a:pt x="508" y="6488"/>
                  </a:lnTo>
                  <a:lnTo>
                    <a:pt x="410" y="6294"/>
                  </a:lnTo>
                  <a:lnTo>
                    <a:pt x="410" y="6294"/>
                  </a:lnTo>
                  <a:lnTo>
                    <a:pt x="410" y="6294"/>
                  </a:lnTo>
                  <a:lnTo>
                    <a:pt x="410" y="6294"/>
                  </a:lnTo>
                  <a:lnTo>
                    <a:pt x="391" y="6294"/>
                  </a:lnTo>
                  <a:lnTo>
                    <a:pt x="410" y="6294"/>
                  </a:lnTo>
                  <a:lnTo>
                    <a:pt x="391" y="6274"/>
                  </a:lnTo>
                  <a:lnTo>
                    <a:pt x="391" y="6274"/>
                  </a:lnTo>
                  <a:lnTo>
                    <a:pt x="391" y="6274"/>
                  </a:lnTo>
                  <a:lnTo>
                    <a:pt x="391" y="6274"/>
                  </a:lnTo>
                  <a:lnTo>
                    <a:pt x="391" y="6274"/>
                  </a:lnTo>
                  <a:lnTo>
                    <a:pt x="293" y="6040"/>
                  </a:lnTo>
                  <a:lnTo>
                    <a:pt x="215" y="5806"/>
                  </a:lnTo>
                  <a:lnTo>
                    <a:pt x="215" y="5806"/>
                  </a:lnTo>
                  <a:lnTo>
                    <a:pt x="137" y="5534"/>
                  </a:lnTo>
                  <a:lnTo>
                    <a:pt x="79" y="5261"/>
                  </a:lnTo>
                  <a:lnTo>
                    <a:pt x="79" y="5261"/>
                  </a:lnTo>
                  <a:lnTo>
                    <a:pt x="79" y="5261"/>
                  </a:lnTo>
                  <a:lnTo>
                    <a:pt x="79" y="5261"/>
                  </a:lnTo>
                  <a:lnTo>
                    <a:pt x="79" y="5261"/>
                  </a:lnTo>
                  <a:lnTo>
                    <a:pt x="40" y="4949"/>
                  </a:lnTo>
                  <a:lnTo>
                    <a:pt x="1" y="4637"/>
                  </a:lnTo>
                  <a:lnTo>
                    <a:pt x="1" y="4637"/>
                  </a:lnTo>
                  <a:lnTo>
                    <a:pt x="1" y="4326"/>
                  </a:lnTo>
                  <a:lnTo>
                    <a:pt x="20" y="4014"/>
                  </a:lnTo>
                  <a:lnTo>
                    <a:pt x="20" y="4033"/>
                  </a:lnTo>
                  <a:lnTo>
                    <a:pt x="20" y="4033"/>
                  </a:lnTo>
                  <a:lnTo>
                    <a:pt x="59" y="3683"/>
                  </a:lnTo>
                  <a:lnTo>
                    <a:pt x="118" y="3332"/>
                  </a:lnTo>
                  <a:lnTo>
                    <a:pt x="118" y="3332"/>
                  </a:lnTo>
                  <a:lnTo>
                    <a:pt x="215" y="3001"/>
                  </a:lnTo>
                  <a:lnTo>
                    <a:pt x="313" y="2650"/>
                  </a:lnTo>
                  <a:lnTo>
                    <a:pt x="313" y="2670"/>
                  </a:lnTo>
                  <a:lnTo>
                    <a:pt x="313" y="2670"/>
                  </a:lnTo>
                  <a:lnTo>
                    <a:pt x="313" y="2670"/>
                  </a:lnTo>
                  <a:lnTo>
                    <a:pt x="313" y="2670"/>
                  </a:lnTo>
                  <a:lnTo>
                    <a:pt x="488" y="2280"/>
                  </a:lnTo>
                  <a:lnTo>
                    <a:pt x="488" y="2280"/>
                  </a:lnTo>
                  <a:lnTo>
                    <a:pt x="605" y="2007"/>
                  </a:lnTo>
                  <a:lnTo>
                    <a:pt x="644" y="1968"/>
                  </a:lnTo>
                  <a:lnTo>
                    <a:pt x="644" y="1968"/>
                  </a:lnTo>
                  <a:lnTo>
                    <a:pt x="878" y="1578"/>
                  </a:lnTo>
                  <a:lnTo>
                    <a:pt x="878" y="1578"/>
                  </a:lnTo>
                  <a:lnTo>
                    <a:pt x="878" y="1578"/>
                  </a:lnTo>
                  <a:lnTo>
                    <a:pt x="878" y="1578"/>
                  </a:lnTo>
                  <a:lnTo>
                    <a:pt x="878" y="1578"/>
                  </a:lnTo>
                  <a:lnTo>
                    <a:pt x="917" y="1540"/>
                  </a:lnTo>
                  <a:lnTo>
                    <a:pt x="917" y="1540"/>
                  </a:lnTo>
                  <a:lnTo>
                    <a:pt x="917" y="1540"/>
                  </a:lnTo>
                  <a:lnTo>
                    <a:pt x="917" y="1540"/>
                  </a:lnTo>
                  <a:lnTo>
                    <a:pt x="1053" y="1364"/>
                  </a:lnTo>
                  <a:lnTo>
                    <a:pt x="1209" y="1169"/>
                  </a:lnTo>
                  <a:lnTo>
                    <a:pt x="1209" y="1169"/>
                  </a:lnTo>
                  <a:lnTo>
                    <a:pt x="1384" y="994"/>
                  </a:lnTo>
                  <a:lnTo>
                    <a:pt x="1384" y="994"/>
                  </a:lnTo>
                  <a:lnTo>
                    <a:pt x="1560" y="819"/>
                  </a:lnTo>
                  <a:lnTo>
                    <a:pt x="1560" y="819"/>
                  </a:lnTo>
                  <a:lnTo>
                    <a:pt x="1599" y="799"/>
                  </a:lnTo>
                  <a:lnTo>
                    <a:pt x="1599" y="799"/>
                  </a:lnTo>
                  <a:lnTo>
                    <a:pt x="1599" y="799"/>
                  </a:lnTo>
                  <a:lnTo>
                    <a:pt x="1599" y="799"/>
                  </a:lnTo>
                  <a:lnTo>
                    <a:pt x="1599" y="799"/>
                  </a:lnTo>
                  <a:lnTo>
                    <a:pt x="1599" y="780"/>
                  </a:lnTo>
                  <a:lnTo>
                    <a:pt x="1599" y="780"/>
                  </a:lnTo>
                  <a:lnTo>
                    <a:pt x="1618" y="780"/>
                  </a:lnTo>
                  <a:lnTo>
                    <a:pt x="1599" y="780"/>
                  </a:lnTo>
                  <a:lnTo>
                    <a:pt x="1599" y="780"/>
                  </a:lnTo>
                  <a:lnTo>
                    <a:pt x="1599" y="780"/>
                  </a:lnTo>
                  <a:lnTo>
                    <a:pt x="1599" y="799"/>
                  </a:lnTo>
                  <a:lnTo>
                    <a:pt x="1599" y="799"/>
                  </a:lnTo>
                  <a:lnTo>
                    <a:pt x="1599" y="799"/>
                  </a:lnTo>
                  <a:lnTo>
                    <a:pt x="1599" y="780"/>
                  </a:lnTo>
                  <a:lnTo>
                    <a:pt x="1618" y="780"/>
                  </a:lnTo>
                  <a:lnTo>
                    <a:pt x="1599" y="780"/>
                  </a:lnTo>
                  <a:lnTo>
                    <a:pt x="1618" y="780"/>
                  </a:lnTo>
                  <a:lnTo>
                    <a:pt x="1618" y="780"/>
                  </a:lnTo>
                  <a:lnTo>
                    <a:pt x="1774" y="663"/>
                  </a:lnTo>
                  <a:lnTo>
                    <a:pt x="1774" y="663"/>
                  </a:lnTo>
                  <a:lnTo>
                    <a:pt x="1969" y="526"/>
                  </a:lnTo>
                  <a:lnTo>
                    <a:pt x="1969" y="526"/>
                  </a:lnTo>
                  <a:lnTo>
                    <a:pt x="2105" y="429"/>
                  </a:lnTo>
                  <a:lnTo>
                    <a:pt x="2105" y="429"/>
                  </a:lnTo>
                  <a:lnTo>
                    <a:pt x="2125" y="429"/>
                  </a:lnTo>
                  <a:lnTo>
                    <a:pt x="2125" y="429"/>
                  </a:lnTo>
                  <a:lnTo>
                    <a:pt x="2125" y="429"/>
                  </a:lnTo>
                  <a:lnTo>
                    <a:pt x="2300" y="332"/>
                  </a:lnTo>
                  <a:lnTo>
                    <a:pt x="2300" y="332"/>
                  </a:lnTo>
                  <a:lnTo>
                    <a:pt x="2378" y="293"/>
                  </a:lnTo>
                  <a:lnTo>
                    <a:pt x="2378" y="293"/>
                  </a:lnTo>
                  <a:lnTo>
                    <a:pt x="2378" y="293"/>
                  </a:lnTo>
                  <a:lnTo>
                    <a:pt x="2359" y="293"/>
                  </a:lnTo>
                  <a:lnTo>
                    <a:pt x="2378" y="293"/>
                  </a:lnTo>
                  <a:lnTo>
                    <a:pt x="2378" y="293"/>
                  </a:lnTo>
                  <a:lnTo>
                    <a:pt x="2378" y="293"/>
                  </a:lnTo>
                  <a:lnTo>
                    <a:pt x="2553" y="215"/>
                  </a:lnTo>
                  <a:lnTo>
                    <a:pt x="2553" y="215"/>
                  </a:lnTo>
                  <a:lnTo>
                    <a:pt x="2709" y="156"/>
                  </a:lnTo>
                  <a:lnTo>
                    <a:pt x="2709" y="156"/>
                  </a:lnTo>
                  <a:lnTo>
                    <a:pt x="2768" y="137"/>
                  </a:lnTo>
                  <a:lnTo>
                    <a:pt x="2787" y="137"/>
                  </a:lnTo>
                  <a:lnTo>
                    <a:pt x="2807" y="117"/>
                  </a:lnTo>
                  <a:lnTo>
                    <a:pt x="2846" y="117"/>
                  </a:lnTo>
                  <a:lnTo>
                    <a:pt x="2846" y="117"/>
                  </a:lnTo>
                  <a:lnTo>
                    <a:pt x="3118" y="59"/>
                  </a:lnTo>
                  <a:lnTo>
                    <a:pt x="3118" y="39"/>
                  </a:lnTo>
                  <a:lnTo>
                    <a:pt x="3118" y="59"/>
                  </a:lnTo>
                  <a:lnTo>
                    <a:pt x="3118" y="59"/>
                  </a:lnTo>
                  <a:lnTo>
                    <a:pt x="3118" y="59"/>
                  </a:lnTo>
                  <a:lnTo>
                    <a:pt x="3138" y="39"/>
                  </a:lnTo>
                  <a:lnTo>
                    <a:pt x="3157" y="39"/>
                  </a:lnTo>
                  <a:lnTo>
                    <a:pt x="3157" y="39"/>
                  </a:lnTo>
                  <a:lnTo>
                    <a:pt x="3196" y="39"/>
                  </a:lnTo>
                  <a:lnTo>
                    <a:pt x="3196" y="39"/>
                  </a:lnTo>
                  <a:lnTo>
                    <a:pt x="3196" y="39"/>
                  </a:lnTo>
                  <a:lnTo>
                    <a:pt x="3255" y="20"/>
                  </a:lnTo>
                  <a:lnTo>
                    <a:pt x="3255" y="20"/>
                  </a:lnTo>
                  <a:lnTo>
                    <a:pt x="3255" y="20"/>
                  </a:lnTo>
                  <a:lnTo>
                    <a:pt x="3489" y="0"/>
                  </a:lnTo>
                  <a:lnTo>
                    <a:pt x="3489" y="0"/>
                  </a:lnTo>
                  <a:lnTo>
                    <a:pt x="3722" y="0"/>
                  </a:lnTo>
                  <a:lnTo>
                    <a:pt x="3722" y="0"/>
                  </a:lnTo>
                  <a:lnTo>
                    <a:pt x="3722" y="0"/>
                  </a:lnTo>
                  <a:lnTo>
                    <a:pt x="3761" y="0"/>
                  </a:lnTo>
                  <a:lnTo>
                    <a:pt x="3781" y="0"/>
                  </a:lnTo>
                  <a:lnTo>
                    <a:pt x="3781" y="20"/>
                  </a:lnTo>
                  <a:lnTo>
                    <a:pt x="3781" y="20"/>
                  </a:lnTo>
                  <a:lnTo>
                    <a:pt x="3839" y="20"/>
                  </a:lnTo>
                  <a:lnTo>
                    <a:pt x="3839" y="20"/>
                  </a:lnTo>
                  <a:lnTo>
                    <a:pt x="4171"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49" name="Google Shape;5690;p61">
              <a:extLst>
                <a:ext uri="{FF2B5EF4-FFF2-40B4-BE49-F238E27FC236}">
                  <a16:creationId xmlns:a16="http://schemas.microsoft.com/office/drawing/2014/main" id="{97FF441C-D6E1-AB15-B78B-0E1A1AEBA6A8}"/>
                </a:ext>
              </a:extLst>
            </p:cNvPr>
            <p:cNvSpPr/>
            <p:nvPr/>
          </p:nvSpPr>
          <p:spPr>
            <a:xfrm>
              <a:off x="5321675" y="3398400"/>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0" name="Google Shape;5691;p61">
              <a:extLst>
                <a:ext uri="{FF2B5EF4-FFF2-40B4-BE49-F238E27FC236}">
                  <a16:creationId xmlns:a16="http://schemas.microsoft.com/office/drawing/2014/main" id="{40165B12-1A34-97A7-4FC0-89CC48AF328C}"/>
                </a:ext>
              </a:extLst>
            </p:cNvPr>
            <p:cNvSpPr/>
            <p:nvPr/>
          </p:nvSpPr>
          <p:spPr>
            <a:xfrm>
              <a:off x="5341650" y="3442725"/>
              <a:ext cx="25" cy="525"/>
            </a:xfrm>
            <a:custGeom>
              <a:avLst/>
              <a:gdLst/>
              <a:ahLst/>
              <a:cxnLst/>
              <a:rect l="l" t="t" r="r" b="b"/>
              <a:pathLst>
                <a:path w="1" h="21" fill="none" extrusionOk="0">
                  <a:moveTo>
                    <a:pt x="1" y="1"/>
                  </a:moveTo>
                  <a:lnTo>
                    <a:pt x="1" y="20"/>
                  </a:lnTo>
                  <a:lnTo>
                    <a:pt x="1" y="1"/>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1" name="Google Shape;5692;p61">
              <a:extLst>
                <a:ext uri="{FF2B5EF4-FFF2-40B4-BE49-F238E27FC236}">
                  <a16:creationId xmlns:a16="http://schemas.microsoft.com/office/drawing/2014/main" id="{322530D1-08EF-A9F3-77E9-3E41242104A8}"/>
                </a:ext>
              </a:extLst>
            </p:cNvPr>
            <p:cNvSpPr/>
            <p:nvPr/>
          </p:nvSpPr>
          <p:spPr>
            <a:xfrm>
              <a:off x="5294400" y="3336050"/>
              <a:ext cx="59450" cy="27800"/>
            </a:xfrm>
            <a:custGeom>
              <a:avLst/>
              <a:gdLst/>
              <a:ahLst/>
              <a:cxnLst/>
              <a:rect l="l" t="t" r="r" b="b"/>
              <a:pathLst>
                <a:path w="2378" h="1112" extrusionOk="0">
                  <a:moveTo>
                    <a:pt x="605" y="1"/>
                  </a:moveTo>
                  <a:lnTo>
                    <a:pt x="429" y="20"/>
                  </a:lnTo>
                  <a:lnTo>
                    <a:pt x="254" y="79"/>
                  </a:lnTo>
                  <a:lnTo>
                    <a:pt x="137" y="137"/>
                  </a:lnTo>
                  <a:lnTo>
                    <a:pt x="40" y="215"/>
                  </a:lnTo>
                  <a:lnTo>
                    <a:pt x="20" y="254"/>
                  </a:lnTo>
                  <a:lnTo>
                    <a:pt x="1" y="293"/>
                  </a:lnTo>
                  <a:lnTo>
                    <a:pt x="1" y="352"/>
                  </a:lnTo>
                  <a:lnTo>
                    <a:pt x="1" y="410"/>
                  </a:lnTo>
                  <a:lnTo>
                    <a:pt x="40" y="508"/>
                  </a:lnTo>
                  <a:lnTo>
                    <a:pt x="137" y="624"/>
                  </a:lnTo>
                  <a:lnTo>
                    <a:pt x="274" y="722"/>
                  </a:lnTo>
                  <a:lnTo>
                    <a:pt x="429" y="819"/>
                  </a:lnTo>
                  <a:lnTo>
                    <a:pt x="624" y="917"/>
                  </a:lnTo>
                  <a:lnTo>
                    <a:pt x="839" y="995"/>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053" y="20"/>
                  </a:lnTo>
                  <a:lnTo>
                    <a:pt x="819"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2" name="Google Shape;5693;p61">
              <a:extLst>
                <a:ext uri="{FF2B5EF4-FFF2-40B4-BE49-F238E27FC236}">
                  <a16:creationId xmlns:a16="http://schemas.microsoft.com/office/drawing/2014/main" id="{4D41D86B-8868-7CB3-12F1-CE91315752F3}"/>
                </a:ext>
              </a:extLst>
            </p:cNvPr>
            <p:cNvSpPr/>
            <p:nvPr/>
          </p:nvSpPr>
          <p:spPr>
            <a:xfrm>
              <a:off x="5294400" y="3336050"/>
              <a:ext cx="59450" cy="27800"/>
            </a:xfrm>
            <a:custGeom>
              <a:avLst/>
              <a:gdLst/>
              <a:ahLst/>
              <a:cxnLst/>
              <a:rect l="l" t="t" r="r" b="b"/>
              <a:pathLst>
                <a:path w="2378" h="1112" fill="none" extrusionOk="0">
                  <a:moveTo>
                    <a:pt x="1" y="293"/>
                  </a:moveTo>
                  <a:lnTo>
                    <a:pt x="1" y="293"/>
                  </a:lnTo>
                  <a:lnTo>
                    <a:pt x="1" y="352"/>
                  </a:lnTo>
                  <a:lnTo>
                    <a:pt x="1" y="410"/>
                  </a:lnTo>
                  <a:lnTo>
                    <a:pt x="40" y="508"/>
                  </a:lnTo>
                  <a:lnTo>
                    <a:pt x="137" y="624"/>
                  </a:lnTo>
                  <a:lnTo>
                    <a:pt x="274" y="722"/>
                  </a:lnTo>
                  <a:lnTo>
                    <a:pt x="429" y="819"/>
                  </a:lnTo>
                  <a:lnTo>
                    <a:pt x="624" y="917"/>
                  </a:lnTo>
                  <a:lnTo>
                    <a:pt x="839" y="995"/>
                  </a:lnTo>
                  <a:lnTo>
                    <a:pt x="1072" y="1053"/>
                  </a:lnTo>
                  <a:lnTo>
                    <a:pt x="1072" y="1053"/>
                  </a:lnTo>
                  <a:lnTo>
                    <a:pt x="1326" y="1092"/>
                  </a:lnTo>
                  <a:lnTo>
                    <a:pt x="1540" y="1112"/>
                  </a:lnTo>
                  <a:lnTo>
                    <a:pt x="1754" y="1112"/>
                  </a:lnTo>
                  <a:lnTo>
                    <a:pt x="1949" y="1092"/>
                  </a:lnTo>
                  <a:lnTo>
                    <a:pt x="2105" y="1053"/>
                  </a:lnTo>
                  <a:lnTo>
                    <a:pt x="2241" y="995"/>
                  </a:lnTo>
                  <a:lnTo>
                    <a:pt x="2319" y="917"/>
                  </a:lnTo>
                  <a:lnTo>
                    <a:pt x="2358" y="878"/>
                  </a:lnTo>
                  <a:lnTo>
                    <a:pt x="2378" y="819"/>
                  </a:lnTo>
                  <a:lnTo>
                    <a:pt x="2378" y="819"/>
                  </a:lnTo>
                  <a:lnTo>
                    <a:pt x="2378" y="780"/>
                  </a:lnTo>
                  <a:lnTo>
                    <a:pt x="2378" y="722"/>
                  </a:lnTo>
                  <a:lnTo>
                    <a:pt x="2319" y="605"/>
                  </a:lnTo>
                  <a:lnTo>
                    <a:pt x="2241" y="508"/>
                  </a:lnTo>
                  <a:lnTo>
                    <a:pt x="2105" y="391"/>
                  </a:lnTo>
                  <a:lnTo>
                    <a:pt x="1949" y="293"/>
                  </a:lnTo>
                  <a:lnTo>
                    <a:pt x="1754" y="215"/>
                  </a:lnTo>
                  <a:lnTo>
                    <a:pt x="1540" y="137"/>
                  </a:lnTo>
                  <a:lnTo>
                    <a:pt x="1287" y="79"/>
                  </a:lnTo>
                  <a:lnTo>
                    <a:pt x="1287" y="79"/>
                  </a:lnTo>
                  <a:lnTo>
                    <a:pt x="1053" y="20"/>
                  </a:lnTo>
                  <a:lnTo>
                    <a:pt x="819" y="1"/>
                  </a:lnTo>
                  <a:lnTo>
                    <a:pt x="605" y="1"/>
                  </a:lnTo>
                  <a:lnTo>
                    <a:pt x="429" y="20"/>
                  </a:lnTo>
                  <a:lnTo>
                    <a:pt x="254" y="79"/>
                  </a:lnTo>
                  <a:lnTo>
                    <a:pt x="137" y="137"/>
                  </a:lnTo>
                  <a:lnTo>
                    <a:pt x="40" y="215"/>
                  </a:lnTo>
                  <a:lnTo>
                    <a:pt x="20" y="254"/>
                  </a:lnTo>
                  <a:lnTo>
                    <a:pt x="1" y="29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3" name="Google Shape;5694;p61">
              <a:extLst>
                <a:ext uri="{FF2B5EF4-FFF2-40B4-BE49-F238E27FC236}">
                  <a16:creationId xmlns:a16="http://schemas.microsoft.com/office/drawing/2014/main" id="{C9A043C7-1841-7A9C-B05E-6C91AB9F0746}"/>
                </a:ext>
              </a:extLst>
            </p:cNvPr>
            <p:cNvSpPr/>
            <p:nvPr/>
          </p:nvSpPr>
          <p:spPr>
            <a:xfrm>
              <a:off x="5654850" y="3335575"/>
              <a:ext cx="166125" cy="221175"/>
            </a:xfrm>
            <a:custGeom>
              <a:avLst/>
              <a:gdLst/>
              <a:ahLst/>
              <a:cxnLst/>
              <a:rect l="l" t="t" r="r" b="b"/>
              <a:pathLst>
                <a:path w="6645" h="8847" extrusionOk="0">
                  <a:moveTo>
                    <a:pt x="4171" y="1"/>
                  </a:move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313" y="8807"/>
                  </a:lnTo>
                  <a:lnTo>
                    <a:pt x="3567" y="8827"/>
                  </a:lnTo>
                  <a:lnTo>
                    <a:pt x="3820" y="8846"/>
                  </a:lnTo>
                  <a:lnTo>
                    <a:pt x="4073" y="8827"/>
                  </a:lnTo>
                  <a:lnTo>
                    <a:pt x="4307" y="8807"/>
                  </a:lnTo>
                  <a:lnTo>
                    <a:pt x="4560" y="8768"/>
                  </a:lnTo>
                  <a:lnTo>
                    <a:pt x="4794" y="8729"/>
                  </a:lnTo>
                  <a:lnTo>
                    <a:pt x="5028" y="8651"/>
                  </a:lnTo>
                  <a:lnTo>
                    <a:pt x="4794" y="8573"/>
                  </a:lnTo>
                  <a:lnTo>
                    <a:pt x="4580" y="8457"/>
                  </a:lnTo>
                  <a:lnTo>
                    <a:pt x="4365" y="8340"/>
                  </a:lnTo>
                  <a:lnTo>
                    <a:pt x="4171" y="8184"/>
                  </a:lnTo>
                  <a:lnTo>
                    <a:pt x="3976" y="8028"/>
                  </a:lnTo>
                  <a:lnTo>
                    <a:pt x="3800" y="7853"/>
                  </a:lnTo>
                  <a:lnTo>
                    <a:pt x="3644" y="7658"/>
                  </a:lnTo>
                  <a:lnTo>
                    <a:pt x="3489" y="7463"/>
                  </a:lnTo>
                  <a:lnTo>
                    <a:pt x="3352" y="7249"/>
                  </a:lnTo>
                  <a:lnTo>
                    <a:pt x="3235" y="7015"/>
                  </a:lnTo>
                  <a:lnTo>
                    <a:pt x="3138" y="6781"/>
                  </a:lnTo>
                  <a:lnTo>
                    <a:pt x="3060" y="6547"/>
                  </a:lnTo>
                  <a:lnTo>
                    <a:pt x="2982" y="6294"/>
                  </a:lnTo>
                  <a:lnTo>
                    <a:pt x="2924" y="6041"/>
                  </a:lnTo>
                  <a:lnTo>
                    <a:pt x="2885" y="5787"/>
                  </a:lnTo>
                  <a:lnTo>
                    <a:pt x="2846" y="5534"/>
                  </a:lnTo>
                  <a:lnTo>
                    <a:pt x="2826" y="5261"/>
                  </a:lnTo>
                  <a:lnTo>
                    <a:pt x="2826" y="5008"/>
                  </a:lnTo>
                  <a:lnTo>
                    <a:pt x="2846" y="4735"/>
                  </a:lnTo>
                  <a:lnTo>
                    <a:pt x="2865" y="4482"/>
                  </a:lnTo>
                  <a:lnTo>
                    <a:pt x="2904" y="4209"/>
                  </a:lnTo>
                  <a:lnTo>
                    <a:pt x="2943" y="3956"/>
                  </a:lnTo>
                  <a:lnTo>
                    <a:pt x="3021" y="3702"/>
                  </a:lnTo>
                  <a:lnTo>
                    <a:pt x="3099" y="3449"/>
                  </a:lnTo>
                  <a:lnTo>
                    <a:pt x="3177" y="3196"/>
                  </a:lnTo>
                  <a:lnTo>
                    <a:pt x="3274" y="2962"/>
                  </a:lnTo>
                  <a:lnTo>
                    <a:pt x="3391" y="2728"/>
                  </a:lnTo>
                  <a:lnTo>
                    <a:pt x="3528" y="2514"/>
                  </a:lnTo>
                  <a:lnTo>
                    <a:pt x="3664" y="2300"/>
                  </a:lnTo>
                  <a:lnTo>
                    <a:pt x="3820" y="2105"/>
                  </a:lnTo>
                  <a:lnTo>
                    <a:pt x="3976" y="1910"/>
                  </a:lnTo>
                  <a:lnTo>
                    <a:pt x="4151" y="1735"/>
                  </a:lnTo>
                  <a:lnTo>
                    <a:pt x="4346" y="1579"/>
                  </a:lnTo>
                  <a:lnTo>
                    <a:pt x="4541" y="1423"/>
                  </a:lnTo>
                  <a:lnTo>
                    <a:pt x="4755" y="1286"/>
                  </a:lnTo>
                  <a:lnTo>
                    <a:pt x="4989" y="1189"/>
                  </a:lnTo>
                  <a:lnTo>
                    <a:pt x="5223" y="1092"/>
                  </a:lnTo>
                  <a:lnTo>
                    <a:pt x="5476" y="1014"/>
                  </a:lnTo>
                  <a:lnTo>
                    <a:pt x="5729" y="955"/>
                  </a:lnTo>
                  <a:lnTo>
                    <a:pt x="5983" y="936"/>
                  </a:lnTo>
                  <a:lnTo>
                    <a:pt x="6314" y="916"/>
                  </a:lnTo>
                  <a:lnTo>
                    <a:pt x="6645" y="936"/>
                  </a:lnTo>
                  <a:lnTo>
                    <a:pt x="6470" y="780"/>
                  </a:lnTo>
                  <a:lnTo>
                    <a:pt x="6294" y="643"/>
                  </a:lnTo>
                  <a:lnTo>
                    <a:pt x="6080" y="527"/>
                  </a:lnTo>
                  <a:lnTo>
                    <a:pt x="5885" y="410"/>
                  </a:lnTo>
                  <a:lnTo>
                    <a:pt x="5671" y="312"/>
                  </a:lnTo>
                  <a:lnTo>
                    <a:pt x="5456" y="215"/>
                  </a:lnTo>
                  <a:lnTo>
                    <a:pt x="5223" y="137"/>
                  </a:lnTo>
                  <a:lnTo>
                    <a:pt x="4989" y="78"/>
                  </a:lnTo>
                  <a:lnTo>
                    <a:pt x="4580" y="20"/>
                  </a:lnTo>
                  <a:lnTo>
                    <a:pt x="4171" y="1"/>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4" name="Google Shape;5695;p61">
              <a:extLst>
                <a:ext uri="{FF2B5EF4-FFF2-40B4-BE49-F238E27FC236}">
                  <a16:creationId xmlns:a16="http://schemas.microsoft.com/office/drawing/2014/main" id="{960F3279-16B5-7754-6BD8-5AEF8AC2EC77}"/>
                </a:ext>
              </a:extLst>
            </p:cNvPr>
            <p:cNvSpPr/>
            <p:nvPr/>
          </p:nvSpPr>
          <p:spPr>
            <a:xfrm>
              <a:off x="5654850" y="3335575"/>
              <a:ext cx="166125" cy="221175"/>
            </a:xfrm>
            <a:custGeom>
              <a:avLst/>
              <a:gdLst/>
              <a:ahLst/>
              <a:cxnLst/>
              <a:rect l="l" t="t" r="r" b="b"/>
              <a:pathLst>
                <a:path w="6645" h="8847" fill="none" extrusionOk="0">
                  <a:moveTo>
                    <a:pt x="118" y="3547"/>
                  </a:moveTo>
                  <a:lnTo>
                    <a:pt x="118" y="3547"/>
                  </a:lnTo>
                  <a:lnTo>
                    <a:pt x="40" y="3995"/>
                  </a:lnTo>
                  <a:lnTo>
                    <a:pt x="1" y="4443"/>
                  </a:lnTo>
                  <a:lnTo>
                    <a:pt x="1" y="4872"/>
                  </a:lnTo>
                  <a:lnTo>
                    <a:pt x="59" y="5300"/>
                  </a:lnTo>
                  <a:lnTo>
                    <a:pt x="137" y="5729"/>
                  </a:lnTo>
                  <a:lnTo>
                    <a:pt x="254" y="6118"/>
                  </a:lnTo>
                  <a:lnTo>
                    <a:pt x="410" y="6508"/>
                  </a:lnTo>
                  <a:lnTo>
                    <a:pt x="585" y="6878"/>
                  </a:lnTo>
                  <a:lnTo>
                    <a:pt x="800" y="7210"/>
                  </a:lnTo>
                  <a:lnTo>
                    <a:pt x="1053" y="7521"/>
                  </a:lnTo>
                  <a:lnTo>
                    <a:pt x="1326" y="7814"/>
                  </a:lnTo>
                  <a:lnTo>
                    <a:pt x="1618" y="8086"/>
                  </a:lnTo>
                  <a:lnTo>
                    <a:pt x="1949" y="8301"/>
                  </a:lnTo>
                  <a:lnTo>
                    <a:pt x="2300" y="8496"/>
                  </a:lnTo>
                  <a:lnTo>
                    <a:pt x="2670" y="8651"/>
                  </a:lnTo>
                  <a:lnTo>
                    <a:pt x="3079" y="8749"/>
                  </a:lnTo>
                  <a:lnTo>
                    <a:pt x="3079" y="8749"/>
                  </a:lnTo>
                  <a:lnTo>
                    <a:pt x="3313" y="8807"/>
                  </a:lnTo>
                  <a:lnTo>
                    <a:pt x="3567" y="8827"/>
                  </a:lnTo>
                  <a:lnTo>
                    <a:pt x="3820" y="8846"/>
                  </a:lnTo>
                  <a:lnTo>
                    <a:pt x="4073" y="8827"/>
                  </a:lnTo>
                  <a:lnTo>
                    <a:pt x="4307" y="8807"/>
                  </a:lnTo>
                  <a:lnTo>
                    <a:pt x="4560" y="8768"/>
                  </a:lnTo>
                  <a:lnTo>
                    <a:pt x="4794" y="8729"/>
                  </a:lnTo>
                  <a:lnTo>
                    <a:pt x="5028" y="8651"/>
                  </a:lnTo>
                  <a:lnTo>
                    <a:pt x="5028" y="8651"/>
                  </a:lnTo>
                  <a:lnTo>
                    <a:pt x="4794" y="8573"/>
                  </a:lnTo>
                  <a:lnTo>
                    <a:pt x="4580" y="8457"/>
                  </a:lnTo>
                  <a:lnTo>
                    <a:pt x="4580" y="8457"/>
                  </a:lnTo>
                  <a:lnTo>
                    <a:pt x="4365" y="8340"/>
                  </a:lnTo>
                  <a:lnTo>
                    <a:pt x="4171" y="8184"/>
                  </a:lnTo>
                  <a:lnTo>
                    <a:pt x="4171" y="8184"/>
                  </a:lnTo>
                  <a:lnTo>
                    <a:pt x="3976" y="8028"/>
                  </a:lnTo>
                  <a:lnTo>
                    <a:pt x="3800" y="7853"/>
                  </a:lnTo>
                  <a:lnTo>
                    <a:pt x="3644" y="7658"/>
                  </a:lnTo>
                  <a:lnTo>
                    <a:pt x="3489" y="7463"/>
                  </a:lnTo>
                  <a:lnTo>
                    <a:pt x="3489" y="7463"/>
                  </a:lnTo>
                  <a:lnTo>
                    <a:pt x="3352" y="7249"/>
                  </a:lnTo>
                  <a:lnTo>
                    <a:pt x="3235" y="7015"/>
                  </a:lnTo>
                  <a:lnTo>
                    <a:pt x="3138" y="6781"/>
                  </a:lnTo>
                  <a:lnTo>
                    <a:pt x="3060" y="6547"/>
                  </a:lnTo>
                  <a:lnTo>
                    <a:pt x="3060" y="6547"/>
                  </a:lnTo>
                  <a:lnTo>
                    <a:pt x="2982" y="6294"/>
                  </a:lnTo>
                  <a:lnTo>
                    <a:pt x="2924" y="6041"/>
                  </a:lnTo>
                  <a:lnTo>
                    <a:pt x="2885" y="5787"/>
                  </a:lnTo>
                  <a:lnTo>
                    <a:pt x="2846" y="5534"/>
                  </a:lnTo>
                  <a:lnTo>
                    <a:pt x="2826" y="5261"/>
                  </a:lnTo>
                  <a:lnTo>
                    <a:pt x="2826" y="5008"/>
                  </a:lnTo>
                  <a:lnTo>
                    <a:pt x="2846" y="4735"/>
                  </a:lnTo>
                  <a:lnTo>
                    <a:pt x="2865" y="4482"/>
                  </a:lnTo>
                  <a:lnTo>
                    <a:pt x="2865" y="4482"/>
                  </a:lnTo>
                  <a:lnTo>
                    <a:pt x="2904" y="4209"/>
                  </a:lnTo>
                  <a:lnTo>
                    <a:pt x="2943" y="3956"/>
                  </a:lnTo>
                  <a:lnTo>
                    <a:pt x="3021" y="3702"/>
                  </a:lnTo>
                  <a:lnTo>
                    <a:pt x="3099" y="3449"/>
                  </a:lnTo>
                  <a:lnTo>
                    <a:pt x="3099" y="3449"/>
                  </a:lnTo>
                  <a:lnTo>
                    <a:pt x="3177" y="3196"/>
                  </a:lnTo>
                  <a:lnTo>
                    <a:pt x="3274" y="2962"/>
                  </a:lnTo>
                  <a:lnTo>
                    <a:pt x="3391" y="2728"/>
                  </a:lnTo>
                  <a:lnTo>
                    <a:pt x="3528" y="2514"/>
                  </a:lnTo>
                  <a:lnTo>
                    <a:pt x="3528" y="2514"/>
                  </a:lnTo>
                  <a:lnTo>
                    <a:pt x="3664" y="2300"/>
                  </a:lnTo>
                  <a:lnTo>
                    <a:pt x="3820" y="2105"/>
                  </a:lnTo>
                  <a:lnTo>
                    <a:pt x="3976" y="1910"/>
                  </a:lnTo>
                  <a:lnTo>
                    <a:pt x="4151" y="1735"/>
                  </a:lnTo>
                  <a:lnTo>
                    <a:pt x="4151" y="1735"/>
                  </a:lnTo>
                  <a:lnTo>
                    <a:pt x="4346" y="1579"/>
                  </a:lnTo>
                  <a:lnTo>
                    <a:pt x="4541" y="1423"/>
                  </a:lnTo>
                  <a:lnTo>
                    <a:pt x="4755" y="1286"/>
                  </a:lnTo>
                  <a:lnTo>
                    <a:pt x="4989" y="1189"/>
                  </a:lnTo>
                  <a:lnTo>
                    <a:pt x="4989" y="1189"/>
                  </a:lnTo>
                  <a:lnTo>
                    <a:pt x="5223" y="1092"/>
                  </a:lnTo>
                  <a:lnTo>
                    <a:pt x="5476" y="1014"/>
                  </a:lnTo>
                  <a:lnTo>
                    <a:pt x="5729" y="955"/>
                  </a:lnTo>
                  <a:lnTo>
                    <a:pt x="5983" y="936"/>
                  </a:lnTo>
                  <a:lnTo>
                    <a:pt x="5983" y="936"/>
                  </a:lnTo>
                  <a:lnTo>
                    <a:pt x="6314" y="916"/>
                  </a:lnTo>
                  <a:lnTo>
                    <a:pt x="6645" y="936"/>
                  </a:lnTo>
                  <a:lnTo>
                    <a:pt x="6645" y="936"/>
                  </a:lnTo>
                  <a:lnTo>
                    <a:pt x="6470" y="780"/>
                  </a:lnTo>
                  <a:lnTo>
                    <a:pt x="6294" y="643"/>
                  </a:lnTo>
                  <a:lnTo>
                    <a:pt x="6080" y="527"/>
                  </a:lnTo>
                  <a:lnTo>
                    <a:pt x="5885" y="410"/>
                  </a:lnTo>
                  <a:lnTo>
                    <a:pt x="5671" y="312"/>
                  </a:lnTo>
                  <a:lnTo>
                    <a:pt x="5456" y="215"/>
                  </a:lnTo>
                  <a:lnTo>
                    <a:pt x="5223" y="137"/>
                  </a:lnTo>
                  <a:lnTo>
                    <a:pt x="4989" y="78"/>
                  </a:lnTo>
                  <a:lnTo>
                    <a:pt x="4989" y="78"/>
                  </a:lnTo>
                  <a:lnTo>
                    <a:pt x="4580" y="20"/>
                  </a:lnTo>
                  <a:lnTo>
                    <a:pt x="4171" y="1"/>
                  </a:lnTo>
                  <a:lnTo>
                    <a:pt x="3781" y="20"/>
                  </a:lnTo>
                  <a:lnTo>
                    <a:pt x="3391" y="78"/>
                  </a:lnTo>
                  <a:lnTo>
                    <a:pt x="3001" y="195"/>
                  </a:lnTo>
                  <a:lnTo>
                    <a:pt x="2631" y="332"/>
                  </a:lnTo>
                  <a:lnTo>
                    <a:pt x="2281" y="527"/>
                  </a:lnTo>
                  <a:lnTo>
                    <a:pt x="1949" y="741"/>
                  </a:lnTo>
                  <a:lnTo>
                    <a:pt x="1618" y="994"/>
                  </a:lnTo>
                  <a:lnTo>
                    <a:pt x="1326" y="1286"/>
                  </a:lnTo>
                  <a:lnTo>
                    <a:pt x="1053" y="1598"/>
                  </a:lnTo>
                  <a:lnTo>
                    <a:pt x="800" y="1929"/>
                  </a:lnTo>
                  <a:lnTo>
                    <a:pt x="585" y="2300"/>
                  </a:lnTo>
                  <a:lnTo>
                    <a:pt x="391" y="2689"/>
                  </a:lnTo>
                  <a:lnTo>
                    <a:pt x="235" y="3118"/>
                  </a:lnTo>
                  <a:lnTo>
                    <a:pt x="118" y="3547"/>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5" name="Google Shape;5696;p61">
              <a:extLst>
                <a:ext uri="{FF2B5EF4-FFF2-40B4-BE49-F238E27FC236}">
                  <a16:creationId xmlns:a16="http://schemas.microsoft.com/office/drawing/2014/main" id="{7865A110-3815-555F-02E3-686FB77975D2}"/>
                </a:ext>
              </a:extLst>
            </p:cNvPr>
            <p:cNvSpPr/>
            <p:nvPr/>
          </p:nvSpPr>
          <p:spPr>
            <a:xfrm>
              <a:off x="5706975" y="3352625"/>
              <a:ext cx="149575" cy="201200"/>
            </a:xfrm>
            <a:custGeom>
              <a:avLst/>
              <a:gdLst/>
              <a:ahLst/>
              <a:cxnLst/>
              <a:rect l="l" t="t" r="r" b="b"/>
              <a:pathLst>
                <a:path w="5983" h="8048" extrusionOk="0">
                  <a:moveTo>
                    <a:pt x="3488" y="0"/>
                  </a:moveTo>
                  <a:lnTo>
                    <a:pt x="3255" y="20"/>
                  </a:lnTo>
                  <a:lnTo>
                    <a:pt x="3196" y="20"/>
                  </a:lnTo>
                  <a:lnTo>
                    <a:pt x="3157" y="39"/>
                  </a:lnTo>
                  <a:lnTo>
                    <a:pt x="3118" y="39"/>
                  </a:lnTo>
                  <a:lnTo>
                    <a:pt x="2845" y="98"/>
                  </a:lnTo>
                  <a:lnTo>
                    <a:pt x="2806" y="117"/>
                  </a:lnTo>
                  <a:lnTo>
                    <a:pt x="2767" y="137"/>
                  </a:lnTo>
                  <a:lnTo>
                    <a:pt x="2709" y="156"/>
                  </a:lnTo>
                  <a:lnTo>
                    <a:pt x="2553" y="215"/>
                  </a:lnTo>
                  <a:lnTo>
                    <a:pt x="2378" y="293"/>
                  </a:lnTo>
                  <a:lnTo>
                    <a:pt x="2300" y="332"/>
                  </a:lnTo>
                  <a:lnTo>
                    <a:pt x="2124" y="410"/>
                  </a:lnTo>
                  <a:lnTo>
                    <a:pt x="2105" y="429"/>
                  </a:lnTo>
                  <a:lnTo>
                    <a:pt x="1969" y="507"/>
                  </a:lnTo>
                  <a:lnTo>
                    <a:pt x="1774" y="643"/>
                  </a:lnTo>
                  <a:lnTo>
                    <a:pt x="1618" y="780"/>
                  </a:lnTo>
                  <a:lnTo>
                    <a:pt x="1598" y="780"/>
                  </a:lnTo>
                  <a:lnTo>
                    <a:pt x="1559" y="819"/>
                  </a:lnTo>
                  <a:lnTo>
                    <a:pt x="1384" y="994"/>
                  </a:lnTo>
                  <a:lnTo>
                    <a:pt x="1209" y="1169"/>
                  </a:lnTo>
                  <a:lnTo>
                    <a:pt x="1053" y="1345"/>
                  </a:lnTo>
                  <a:lnTo>
                    <a:pt x="916" y="1540"/>
                  </a:lnTo>
                  <a:lnTo>
                    <a:pt x="897" y="1579"/>
                  </a:lnTo>
                  <a:lnTo>
                    <a:pt x="644" y="1968"/>
                  </a:lnTo>
                  <a:lnTo>
                    <a:pt x="624" y="2007"/>
                  </a:lnTo>
                  <a:lnTo>
                    <a:pt x="488" y="2280"/>
                  </a:lnTo>
                  <a:lnTo>
                    <a:pt x="312" y="2650"/>
                  </a:lnTo>
                  <a:lnTo>
                    <a:pt x="332" y="2650"/>
                  </a:lnTo>
                  <a:lnTo>
                    <a:pt x="215" y="2982"/>
                  </a:lnTo>
                  <a:lnTo>
                    <a:pt x="118" y="3332"/>
                  </a:lnTo>
                  <a:lnTo>
                    <a:pt x="59" y="3663"/>
                  </a:lnTo>
                  <a:lnTo>
                    <a:pt x="20" y="4014"/>
                  </a:lnTo>
                  <a:lnTo>
                    <a:pt x="20" y="3995"/>
                  </a:lnTo>
                  <a:lnTo>
                    <a:pt x="1" y="4326"/>
                  </a:lnTo>
                  <a:lnTo>
                    <a:pt x="1" y="4638"/>
                  </a:lnTo>
                  <a:lnTo>
                    <a:pt x="40" y="4949"/>
                  </a:lnTo>
                  <a:lnTo>
                    <a:pt x="79" y="5261"/>
                  </a:lnTo>
                  <a:lnTo>
                    <a:pt x="137" y="5534"/>
                  </a:lnTo>
                  <a:lnTo>
                    <a:pt x="215" y="5807"/>
                  </a:lnTo>
                  <a:lnTo>
                    <a:pt x="293" y="6040"/>
                  </a:lnTo>
                  <a:lnTo>
                    <a:pt x="410" y="6274"/>
                  </a:lnTo>
                  <a:lnTo>
                    <a:pt x="410" y="6294"/>
                  </a:lnTo>
                  <a:lnTo>
                    <a:pt x="507" y="6489"/>
                  </a:lnTo>
                  <a:lnTo>
                    <a:pt x="624" y="6683"/>
                  </a:lnTo>
                  <a:lnTo>
                    <a:pt x="741" y="6859"/>
                  </a:lnTo>
                  <a:lnTo>
                    <a:pt x="878" y="7034"/>
                  </a:lnTo>
                  <a:lnTo>
                    <a:pt x="1014" y="7190"/>
                  </a:lnTo>
                  <a:lnTo>
                    <a:pt x="1170" y="7346"/>
                  </a:lnTo>
                  <a:lnTo>
                    <a:pt x="1462" y="7580"/>
                  </a:lnTo>
                  <a:lnTo>
                    <a:pt x="1443" y="7560"/>
                  </a:lnTo>
                  <a:lnTo>
                    <a:pt x="1598" y="7677"/>
                  </a:lnTo>
                  <a:lnTo>
                    <a:pt x="1774" y="7775"/>
                  </a:lnTo>
                  <a:lnTo>
                    <a:pt x="2086" y="7911"/>
                  </a:lnTo>
                  <a:lnTo>
                    <a:pt x="2261" y="7969"/>
                  </a:lnTo>
                  <a:lnTo>
                    <a:pt x="2417" y="8008"/>
                  </a:lnTo>
                  <a:lnTo>
                    <a:pt x="2670" y="8047"/>
                  </a:lnTo>
                  <a:lnTo>
                    <a:pt x="2962" y="7969"/>
                  </a:lnTo>
                  <a:lnTo>
                    <a:pt x="3235" y="7852"/>
                  </a:lnTo>
                  <a:lnTo>
                    <a:pt x="3488" y="7736"/>
                  </a:lnTo>
                  <a:lnTo>
                    <a:pt x="3761" y="7599"/>
                  </a:lnTo>
                  <a:lnTo>
                    <a:pt x="3995" y="7424"/>
                  </a:lnTo>
                  <a:lnTo>
                    <a:pt x="4248" y="7248"/>
                  </a:lnTo>
                  <a:lnTo>
                    <a:pt x="4463" y="7054"/>
                  </a:lnTo>
                  <a:lnTo>
                    <a:pt x="4677" y="6839"/>
                  </a:lnTo>
                  <a:lnTo>
                    <a:pt x="4891" y="6606"/>
                  </a:lnTo>
                  <a:lnTo>
                    <a:pt x="5086" y="6372"/>
                  </a:lnTo>
                  <a:lnTo>
                    <a:pt x="5242" y="6099"/>
                  </a:lnTo>
                  <a:lnTo>
                    <a:pt x="5417" y="5826"/>
                  </a:lnTo>
                  <a:lnTo>
                    <a:pt x="5554" y="5534"/>
                  </a:lnTo>
                  <a:lnTo>
                    <a:pt x="5671" y="5242"/>
                  </a:lnTo>
                  <a:lnTo>
                    <a:pt x="5768" y="4930"/>
                  </a:lnTo>
                  <a:lnTo>
                    <a:pt x="5865" y="4599"/>
                  </a:lnTo>
                  <a:lnTo>
                    <a:pt x="5924" y="4267"/>
                  </a:lnTo>
                  <a:lnTo>
                    <a:pt x="5963" y="3936"/>
                  </a:lnTo>
                  <a:lnTo>
                    <a:pt x="5982" y="3605"/>
                  </a:lnTo>
                  <a:lnTo>
                    <a:pt x="5963" y="3293"/>
                  </a:lnTo>
                  <a:lnTo>
                    <a:pt x="5943" y="2982"/>
                  </a:lnTo>
                  <a:lnTo>
                    <a:pt x="5885" y="2670"/>
                  </a:lnTo>
                  <a:lnTo>
                    <a:pt x="5826" y="2358"/>
                  </a:lnTo>
                  <a:lnTo>
                    <a:pt x="5729" y="2066"/>
                  </a:lnTo>
                  <a:lnTo>
                    <a:pt x="5632" y="1773"/>
                  </a:lnTo>
                  <a:lnTo>
                    <a:pt x="5495" y="1501"/>
                  </a:lnTo>
                  <a:lnTo>
                    <a:pt x="5359" y="1228"/>
                  </a:lnTo>
                  <a:lnTo>
                    <a:pt x="5203" y="994"/>
                  </a:lnTo>
                  <a:lnTo>
                    <a:pt x="5028" y="741"/>
                  </a:lnTo>
                  <a:lnTo>
                    <a:pt x="4833" y="527"/>
                  </a:lnTo>
                  <a:lnTo>
                    <a:pt x="4618" y="312"/>
                  </a:lnTo>
                  <a:lnTo>
                    <a:pt x="4404" y="117"/>
                  </a:lnTo>
                  <a:lnTo>
                    <a:pt x="4190" y="59"/>
                  </a:lnTo>
                  <a:lnTo>
                    <a:pt x="4170" y="59"/>
                  </a:lnTo>
                  <a:lnTo>
                    <a:pt x="38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6" name="Google Shape;5697;p61">
              <a:extLst>
                <a:ext uri="{FF2B5EF4-FFF2-40B4-BE49-F238E27FC236}">
                  <a16:creationId xmlns:a16="http://schemas.microsoft.com/office/drawing/2014/main" id="{CBD5E4D7-A1AA-78D1-FEA0-45DF59DADBFA}"/>
                </a:ext>
              </a:extLst>
            </p:cNvPr>
            <p:cNvSpPr/>
            <p:nvPr/>
          </p:nvSpPr>
          <p:spPr>
            <a:xfrm>
              <a:off x="5706975" y="3352625"/>
              <a:ext cx="149575" cy="201200"/>
            </a:xfrm>
            <a:custGeom>
              <a:avLst/>
              <a:gdLst/>
              <a:ahLst/>
              <a:cxnLst/>
              <a:rect l="l" t="t" r="r" b="b"/>
              <a:pathLst>
                <a:path w="5983" h="8048" fill="none" extrusionOk="0">
                  <a:moveTo>
                    <a:pt x="4170" y="59"/>
                  </a:moveTo>
                  <a:lnTo>
                    <a:pt x="4190" y="59"/>
                  </a:lnTo>
                  <a:lnTo>
                    <a:pt x="4190" y="59"/>
                  </a:lnTo>
                  <a:lnTo>
                    <a:pt x="4404" y="117"/>
                  </a:lnTo>
                  <a:lnTo>
                    <a:pt x="4404" y="117"/>
                  </a:lnTo>
                  <a:lnTo>
                    <a:pt x="4618" y="312"/>
                  </a:lnTo>
                  <a:lnTo>
                    <a:pt x="4833" y="527"/>
                  </a:lnTo>
                  <a:lnTo>
                    <a:pt x="5028" y="741"/>
                  </a:lnTo>
                  <a:lnTo>
                    <a:pt x="5203" y="994"/>
                  </a:lnTo>
                  <a:lnTo>
                    <a:pt x="5359" y="1228"/>
                  </a:lnTo>
                  <a:lnTo>
                    <a:pt x="5495" y="1501"/>
                  </a:lnTo>
                  <a:lnTo>
                    <a:pt x="5632" y="1773"/>
                  </a:lnTo>
                  <a:lnTo>
                    <a:pt x="5729" y="2066"/>
                  </a:lnTo>
                  <a:lnTo>
                    <a:pt x="5826" y="2358"/>
                  </a:lnTo>
                  <a:lnTo>
                    <a:pt x="5885" y="2670"/>
                  </a:lnTo>
                  <a:lnTo>
                    <a:pt x="5943" y="2982"/>
                  </a:lnTo>
                  <a:lnTo>
                    <a:pt x="5963" y="3293"/>
                  </a:lnTo>
                  <a:lnTo>
                    <a:pt x="5982" y="3605"/>
                  </a:lnTo>
                  <a:lnTo>
                    <a:pt x="5963" y="3936"/>
                  </a:lnTo>
                  <a:lnTo>
                    <a:pt x="5924" y="4267"/>
                  </a:lnTo>
                  <a:lnTo>
                    <a:pt x="5865" y="4599"/>
                  </a:lnTo>
                  <a:lnTo>
                    <a:pt x="5865" y="4599"/>
                  </a:lnTo>
                  <a:lnTo>
                    <a:pt x="5768" y="4930"/>
                  </a:lnTo>
                  <a:lnTo>
                    <a:pt x="5671" y="5242"/>
                  </a:lnTo>
                  <a:lnTo>
                    <a:pt x="5554" y="5534"/>
                  </a:lnTo>
                  <a:lnTo>
                    <a:pt x="5417" y="5826"/>
                  </a:lnTo>
                  <a:lnTo>
                    <a:pt x="5242" y="6099"/>
                  </a:lnTo>
                  <a:lnTo>
                    <a:pt x="5086" y="6372"/>
                  </a:lnTo>
                  <a:lnTo>
                    <a:pt x="4891" y="6606"/>
                  </a:lnTo>
                  <a:lnTo>
                    <a:pt x="4677" y="6839"/>
                  </a:lnTo>
                  <a:lnTo>
                    <a:pt x="4463" y="7054"/>
                  </a:lnTo>
                  <a:lnTo>
                    <a:pt x="4248" y="7248"/>
                  </a:lnTo>
                  <a:lnTo>
                    <a:pt x="3995" y="7424"/>
                  </a:lnTo>
                  <a:lnTo>
                    <a:pt x="3761" y="7599"/>
                  </a:lnTo>
                  <a:lnTo>
                    <a:pt x="3488" y="7736"/>
                  </a:lnTo>
                  <a:lnTo>
                    <a:pt x="3235" y="7852"/>
                  </a:lnTo>
                  <a:lnTo>
                    <a:pt x="2962" y="7969"/>
                  </a:lnTo>
                  <a:lnTo>
                    <a:pt x="2670" y="8047"/>
                  </a:lnTo>
                  <a:lnTo>
                    <a:pt x="2670" y="8047"/>
                  </a:lnTo>
                  <a:lnTo>
                    <a:pt x="2417" y="8008"/>
                  </a:lnTo>
                  <a:lnTo>
                    <a:pt x="2417" y="8008"/>
                  </a:lnTo>
                  <a:lnTo>
                    <a:pt x="2261" y="7969"/>
                  </a:lnTo>
                  <a:lnTo>
                    <a:pt x="2086" y="7911"/>
                  </a:lnTo>
                  <a:lnTo>
                    <a:pt x="2086" y="7911"/>
                  </a:lnTo>
                  <a:lnTo>
                    <a:pt x="2086" y="7911"/>
                  </a:lnTo>
                  <a:lnTo>
                    <a:pt x="1774" y="7775"/>
                  </a:lnTo>
                  <a:lnTo>
                    <a:pt x="1774" y="7775"/>
                  </a:lnTo>
                  <a:lnTo>
                    <a:pt x="1598" y="7677"/>
                  </a:lnTo>
                  <a:lnTo>
                    <a:pt x="1443" y="7560"/>
                  </a:lnTo>
                  <a:lnTo>
                    <a:pt x="1462" y="7580"/>
                  </a:lnTo>
                  <a:lnTo>
                    <a:pt x="1462" y="7580"/>
                  </a:lnTo>
                  <a:lnTo>
                    <a:pt x="1170" y="7346"/>
                  </a:lnTo>
                  <a:lnTo>
                    <a:pt x="1170" y="7346"/>
                  </a:lnTo>
                  <a:lnTo>
                    <a:pt x="1014" y="7190"/>
                  </a:lnTo>
                  <a:lnTo>
                    <a:pt x="878" y="7034"/>
                  </a:lnTo>
                  <a:lnTo>
                    <a:pt x="878" y="7034"/>
                  </a:lnTo>
                  <a:lnTo>
                    <a:pt x="878" y="7034"/>
                  </a:lnTo>
                  <a:lnTo>
                    <a:pt x="878" y="7034"/>
                  </a:lnTo>
                  <a:lnTo>
                    <a:pt x="878" y="7034"/>
                  </a:lnTo>
                  <a:lnTo>
                    <a:pt x="878" y="7034"/>
                  </a:lnTo>
                  <a:lnTo>
                    <a:pt x="741" y="6859"/>
                  </a:lnTo>
                  <a:lnTo>
                    <a:pt x="624" y="6683"/>
                  </a:lnTo>
                  <a:lnTo>
                    <a:pt x="624" y="6683"/>
                  </a:lnTo>
                  <a:lnTo>
                    <a:pt x="507" y="6489"/>
                  </a:lnTo>
                  <a:lnTo>
                    <a:pt x="410" y="6294"/>
                  </a:lnTo>
                  <a:lnTo>
                    <a:pt x="410" y="6274"/>
                  </a:lnTo>
                  <a:lnTo>
                    <a:pt x="410" y="6294"/>
                  </a:lnTo>
                  <a:lnTo>
                    <a:pt x="410" y="6294"/>
                  </a:lnTo>
                  <a:lnTo>
                    <a:pt x="410" y="6274"/>
                  </a:lnTo>
                  <a:lnTo>
                    <a:pt x="410" y="6274"/>
                  </a:lnTo>
                  <a:lnTo>
                    <a:pt x="410" y="6274"/>
                  </a:lnTo>
                  <a:lnTo>
                    <a:pt x="410" y="6274"/>
                  </a:lnTo>
                  <a:lnTo>
                    <a:pt x="390" y="6274"/>
                  </a:lnTo>
                  <a:lnTo>
                    <a:pt x="410" y="6274"/>
                  </a:lnTo>
                  <a:lnTo>
                    <a:pt x="410" y="6274"/>
                  </a:lnTo>
                  <a:lnTo>
                    <a:pt x="293" y="6040"/>
                  </a:lnTo>
                  <a:lnTo>
                    <a:pt x="215" y="5807"/>
                  </a:lnTo>
                  <a:lnTo>
                    <a:pt x="215" y="5807"/>
                  </a:lnTo>
                  <a:lnTo>
                    <a:pt x="137" y="5534"/>
                  </a:lnTo>
                  <a:lnTo>
                    <a:pt x="79" y="5261"/>
                  </a:lnTo>
                  <a:lnTo>
                    <a:pt x="79" y="5261"/>
                  </a:lnTo>
                  <a:lnTo>
                    <a:pt x="79" y="5261"/>
                  </a:lnTo>
                  <a:lnTo>
                    <a:pt x="79" y="5261"/>
                  </a:lnTo>
                  <a:lnTo>
                    <a:pt x="79" y="5261"/>
                  </a:lnTo>
                  <a:lnTo>
                    <a:pt x="40" y="4949"/>
                  </a:lnTo>
                  <a:lnTo>
                    <a:pt x="1" y="4638"/>
                  </a:lnTo>
                  <a:lnTo>
                    <a:pt x="1" y="4638"/>
                  </a:lnTo>
                  <a:lnTo>
                    <a:pt x="1" y="4326"/>
                  </a:lnTo>
                  <a:lnTo>
                    <a:pt x="20" y="3995"/>
                  </a:lnTo>
                  <a:lnTo>
                    <a:pt x="20" y="4014"/>
                  </a:lnTo>
                  <a:lnTo>
                    <a:pt x="20" y="4014"/>
                  </a:lnTo>
                  <a:lnTo>
                    <a:pt x="59" y="3663"/>
                  </a:lnTo>
                  <a:lnTo>
                    <a:pt x="118" y="3332"/>
                  </a:lnTo>
                  <a:lnTo>
                    <a:pt x="118" y="3332"/>
                  </a:lnTo>
                  <a:lnTo>
                    <a:pt x="215" y="2982"/>
                  </a:lnTo>
                  <a:lnTo>
                    <a:pt x="332" y="2650"/>
                  </a:lnTo>
                  <a:lnTo>
                    <a:pt x="312" y="2650"/>
                  </a:lnTo>
                  <a:lnTo>
                    <a:pt x="312" y="2670"/>
                  </a:lnTo>
                  <a:lnTo>
                    <a:pt x="312" y="2650"/>
                  </a:lnTo>
                  <a:lnTo>
                    <a:pt x="312" y="2650"/>
                  </a:lnTo>
                  <a:lnTo>
                    <a:pt x="488" y="2280"/>
                  </a:lnTo>
                  <a:lnTo>
                    <a:pt x="488" y="2280"/>
                  </a:lnTo>
                  <a:lnTo>
                    <a:pt x="624" y="2007"/>
                  </a:lnTo>
                  <a:lnTo>
                    <a:pt x="644" y="1968"/>
                  </a:lnTo>
                  <a:lnTo>
                    <a:pt x="644" y="1968"/>
                  </a:lnTo>
                  <a:lnTo>
                    <a:pt x="897" y="1579"/>
                  </a:lnTo>
                  <a:lnTo>
                    <a:pt x="897" y="1579"/>
                  </a:lnTo>
                  <a:lnTo>
                    <a:pt x="897" y="1579"/>
                  </a:lnTo>
                  <a:lnTo>
                    <a:pt x="897" y="1579"/>
                  </a:lnTo>
                  <a:lnTo>
                    <a:pt x="897" y="1579"/>
                  </a:lnTo>
                  <a:lnTo>
                    <a:pt x="916" y="1540"/>
                  </a:lnTo>
                  <a:lnTo>
                    <a:pt x="916" y="1540"/>
                  </a:lnTo>
                  <a:lnTo>
                    <a:pt x="916" y="1540"/>
                  </a:lnTo>
                  <a:lnTo>
                    <a:pt x="916" y="1540"/>
                  </a:lnTo>
                  <a:lnTo>
                    <a:pt x="1053" y="1345"/>
                  </a:lnTo>
                  <a:lnTo>
                    <a:pt x="1209" y="1169"/>
                  </a:lnTo>
                  <a:lnTo>
                    <a:pt x="1209" y="1169"/>
                  </a:lnTo>
                  <a:lnTo>
                    <a:pt x="1384" y="994"/>
                  </a:lnTo>
                  <a:lnTo>
                    <a:pt x="1384" y="994"/>
                  </a:lnTo>
                  <a:lnTo>
                    <a:pt x="1559" y="819"/>
                  </a:lnTo>
                  <a:lnTo>
                    <a:pt x="1559" y="819"/>
                  </a:lnTo>
                  <a:lnTo>
                    <a:pt x="1598" y="780"/>
                  </a:lnTo>
                  <a:lnTo>
                    <a:pt x="1598" y="780"/>
                  </a:lnTo>
                  <a:lnTo>
                    <a:pt x="1598" y="780"/>
                  </a:lnTo>
                  <a:lnTo>
                    <a:pt x="1598" y="780"/>
                  </a:lnTo>
                  <a:lnTo>
                    <a:pt x="1598" y="780"/>
                  </a:lnTo>
                  <a:lnTo>
                    <a:pt x="1618" y="780"/>
                  </a:lnTo>
                  <a:lnTo>
                    <a:pt x="1618" y="780"/>
                  </a:lnTo>
                  <a:lnTo>
                    <a:pt x="1618" y="780"/>
                  </a:lnTo>
                  <a:lnTo>
                    <a:pt x="1618" y="780"/>
                  </a:lnTo>
                  <a:lnTo>
                    <a:pt x="1618" y="780"/>
                  </a:lnTo>
                  <a:lnTo>
                    <a:pt x="1618" y="780"/>
                  </a:lnTo>
                  <a:lnTo>
                    <a:pt x="1598" y="780"/>
                  </a:lnTo>
                  <a:lnTo>
                    <a:pt x="1598" y="780"/>
                  </a:lnTo>
                  <a:lnTo>
                    <a:pt x="1598" y="780"/>
                  </a:lnTo>
                  <a:lnTo>
                    <a:pt x="1618" y="780"/>
                  </a:lnTo>
                  <a:lnTo>
                    <a:pt x="1618" y="780"/>
                  </a:lnTo>
                  <a:lnTo>
                    <a:pt x="1618" y="780"/>
                  </a:lnTo>
                  <a:lnTo>
                    <a:pt x="1618" y="780"/>
                  </a:lnTo>
                  <a:lnTo>
                    <a:pt x="1618" y="780"/>
                  </a:lnTo>
                  <a:lnTo>
                    <a:pt x="1774" y="643"/>
                  </a:lnTo>
                  <a:lnTo>
                    <a:pt x="1774" y="643"/>
                  </a:lnTo>
                  <a:lnTo>
                    <a:pt x="1969" y="507"/>
                  </a:lnTo>
                  <a:lnTo>
                    <a:pt x="1969" y="507"/>
                  </a:lnTo>
                  <a:lnTo>
                    <a:pt x="2105" y="429"/>
                  </a:lnTo>
                  <a:lnTo>
                    <a:pt x="2105" y="429"/>
                  </a:lnTo>
                  <a:lnTo>
                    <a:pt x="2124" y="410"/>
                  </a:lnTo>
                  <a:lnTo>
                    <a:pt x="2124" y="410"/>
                  </a:lnTo>
                  <a:lnTo>
                    <a:pt x="2124" y="410"/>
                  </a:lnTo>
                  <a:lnTo>
                    <a:pt x="2300" y="332"/>
                  </a:lnTo>
                  <a:lnTo>
                    <a:pt x="2300" y="332"/>
                  </a:lnTo>
                  <a:lnTo>
                    <a:pt x="2378" y="293"/>
                  </a:lnTo>
                  <a:lnTo>
                    <a:pt x="2378" y="293"/>
                  </a:lnTo>
                  <a:lnTo>
                    <a:pt x="2378" y="293"/>
                  </a:lnTo>
                  <a:lnTo>
                    <a:pt x="2378" y="293"/>
                  </a:lnTo>
                  <a:lnTo>
                    <a:pt x="2378" y="293"/>
                  </a:lnTo>
                  <a:lnTo>
                    <a:pt x="2378" y="293"/>
                  </a:lnTo>
                  <a:lnTo>
                    <a:pt x="2378" y="293"/>
                  </a:lnTo>
                  <a:lnTo>
                    <a:pt x="2553" y="215"/>
                  </a:lnTo>
                  <a:lnTo>
                    <a:pt x="2553" y="215"/>
                  </a:lnTo>
                  <a:lnTo>
                    <a:pt x="2709" y="156"/>
                  </a:lnTo>
                  <a:lnTo>
                    <a:pt x="2709" y="156"/>
                  </a:lnTo>
                  <a:lnTo>
                    <a:pt x="2767" y="137"/>
                  </a:lnTo>
                  <a:lnTo>
                    <a:pt x="2806" y="117"/>
                  </a:lnTo>
                  <a:lnTo>
                    <a:pt x="2806" y="117"/>
                  </a:lnTo>
                  <a:lnTo>
                    <a:pt x="2845" y="98"/>
                  </a:lnTo>
                  <a:lnTo>
                    <a:pt x="2845" y="98"/>
                  </a:lnTo>
                  <a:lnTo>
                    <a:pt x="3118" y="39"/>
                  </a:lnTo>
                  <a:lnTo>
                    <a:pt x="3118" y="39"/>
                  </a:lnTo>
                  <a:lnTo>
                    <a:pt x="3118" y="39"/>
                  </a:lnTo>
                  <a:lnTo>
                    <a:pt x="3118" y="39"/>
                  </a:lnTo>
                  <a:lnTo>
                    <a:pt x="3118" y="39"/>
                  </a:lnTo>
                  <a:lnTo>
                    <a:pt x="3157" y="39"/>
                  </a:lnTo>
                  <a:lnTo>
                    <a:pt x="3157" y="39"/>
                  </a:lnTo>
                  <a:lnTo>
                    <a:pt x="3157" y="39"/>
                  </a:lnTo>
                  <a:lnTo>
                    <a:pt x="3196" y="20"/>
                  </a:lnTo>
                  <a:lnTo>
                    <a:pt x="3216" y="20"/>
                  </a:lnTo>
                  <a:lnTo>
                    <a:pt x="3216" y="20"/>
                  </a:lnTo>
                  <a:lnTo>
                    <a:pt x="3255" y="20"/>
                  </a:lnTo>
                  <a:lnTo>
                    <a:pt x="3255" y="20"/>
                  </a:lnTo>
                  <a:lnTo>
                    <a:pt x="3255" y="20"/>
                  </a:lnTo>
                  <a:lnTo>
                    <a:pt x="3488" y="0"/>
                  </a:lnTo>
                  <a:lnTo>
                    <a:pt x="3488" y="0"/>
                  </a:lnTo>
                  <a:lnTo>
                    <a:pt x="3722" y="0"/>
                  </a:lnTo>
                  <a:lnTo>
                    <a:pt x="3722" y="0"/>
                  </a:lnTo>
                  <a:lnTo>
                    <a:pt x="3722" y="0"/>
                  </a:lnTo>
                  <a:lnTo>
                    <a:pt x="3761" y="0"/>
                  </a:lnTo>
                  <a:lnTo>
                    <a:pt x="3781" y="0"/>
                  </a:lnTo>
                  <a:lnTo>
                    <a:pt x="3781" y="0"/>
                  </a:lnTo>
                  <a:lnTo>
                    <a:pt x="3781" y="0"/>
                  </a:lnTo>
                  <a:lnTo>
                    <a:pt x="3859" y="0"/>
                  </a:lnTo>
                  <a:lnTo>
                    <a:pt x="3859" y="0"/>
                  </a:lnTo>
                  <a:lnTo>
                    <a:pt x="4170" y="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7" name="Google Shape;5698;p61">
              <a:extLst>
                <a:ext uri="{FF2B5EF4-FFF2-40B4-BE49-F238E27FC236}">
                  <a16:creationId xmlns:a16="http://schemas.microsoft.com/office/drawing/2014/main" id="{1488AA26-ADEC-F5C9-11EF-B0429ADB8E99}"/>
                </a:ext>
              </a:extLst>
            </p:cNvPr>
            <p:cNvSpPr/>
            <p:nvPr/>
          </p:nvSpPr>
          <p:spPr>
            <a:xfrm>
              <a:off x="5708925" y="34841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8" name="Google Shape;5699;p61">
              <a:extLst>
                <a:ext uri="{FF2B5EF4-FFF2-40B4-BE49-F238E27FC236}">
                  <a16:creationId xmlns:a16="http://schemas.microsoft.com/office/drawing/2014/main" id="{50692FD6-6926-D002-5D37-33564FD67B33}"/>
                </a:ext>
              </a:extLst>
            </p:cNvPr>
            <p:cNvSpPr/>
            <p:nvPr/>
          </p:nvSpPr>
          <p:spPr>
            <a:xfrm>
              <a:off x="5728900" y="3528475"/>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59" name="Google Shape;5700;p61">
              <a:extLst>
                <a:ext uri="{FF2B5EF4-FFF2-40B4-BE49-F238E27FC236}">
                  <a16:creationId xmlns:a16="http://schemas.microsoft.com/office/drawing/2014/main" id="{DF466A7A-39F8-A0E9-C015-04B401CE684A}"/>
                </a:ext>
              </a:extLst>
            </p:cNvPr>
            <p:cNvSpPr/>
            <p:nvPr/>
          </p:nvSpPr>
          <p:spPr>
            <a:xfrm>
              <a:off x="5681650" y="3421800"/>
              <a:ext cx="59450" cy="27775"/>
            </a:xfrm>
            <a:custGeom>
              <a:avLst/>
              <a:gdLst/>
              <a:ahLst/>
              <a:cxnLst/>
              <a:rect l="l" t="t" r="r" b="b"/>
              <a:pathLst>
                <a:path w="2378" h="1111" extrusionOk="0">
                  <a:moveTo>
                    <a:pt x="624" y="0"/>
                  </a:moveTo>
                  <a:lnTo>
                    <a:pt x="429" y="20"/>
                  </a:lnTo>
                  <a:lnTo>
                    <a:pt x="273" y="59"/>
                  </a:lnTo>
                  <a:lnTo>
                    <a:pt x="137" y="117"/>
                  </a:lnTo>
                  <a:lnTo>
                    <a:pt x="40" y="195"/>
                  </a:lnTo>
                  <a:lnTo>
                    <a:pt x="20" y="253"/>
                  </a:lnTo>
                  <a:lnTo>
                    <a:pt x="1" y="292"/>
                  </a:lnTo>
                  <a:lnTo>
                    <a:pt x="1" y="351"/>
                  </a:lnTo>
                  <a:lnTo>
                    <a:pt x="1" y="390"/>
                  </a:lnTo>
                  <a:lnTo>
                    <a:pt x="59" y="507"/>
                  </a:lnTo>
                  <a:lnTo>
                    <a:pt x="137" y="624"/>
                  </a:lnTo>
                  <a:lnTo>
                    <a:pt x="273" y="721"/>
                  </a:lnTo>
                  <a:lnTo>
                    <a:pt x="429" y="819"/>
                  </a:lnTo>
                  <a:lnTo>
                    <a:pt x="624" y="916"/>
                  </a:lnTo>
                  <a:lnTo>
                    <a:pt x="838" y="994"/>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053" y="20"/>
                  </a:lnTo>
                  <a:lnTo>
                    <a:pt x="819" y="0"/>
                  </a:ln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0" name="Google Shape;5701;p61">
              <a:extLst>
                <a:ext uri="{FF2B5EF4-FFF2-40B4-BE49-F238E27FC236}">
                  <a16:creationId xmlns:a16="http://schemas.microsoft.com/office/drawing/2014/main" id="{355E3321-9BD3-29B6-29A2-0D91B18C83F8}"/>
                </a:ext>
              </a:extLst>
            </p:cNvPr>
            <p:cNvSpPr/>
            <p:nvPr/>
          </p:nvSpPr>
          <p:spPr>
            <a:xfrm>
              <a:off x="5681650" y="3421800"/>
              <a:ext cx="59450" cy="27775"/>
            </a:xfrm>
            <a:custGeom>
              <a:avLst/>
              <a:gdLst/>
              <a:ahLst/>
              <a:cxnLst/>
              <a:rect l="l" t="t" r="r" b="b"/>
              <a:pathLst>
                <a:path w="2378" h="1111" fill="none" extrusionOk="0">
                  <a:moveTo>
                    <a:pt x="1" y="292"/>
                  </a:moveTo>
                  <a:lnTo>
                    <a:pt x="1" y="292"/>
                  </a:lnTo>
                  <a:lnTo>
                    <a:pt x="1" y="351"/>
                  </a:lnTo>
                  <a:lnTo>
                    <a:pt x="1" y="390"/>
                  </a:lnTo>
                  <a:lnTo>
                    <a:pt x="59" y="507"/>
                  </a:lnTo>
                  <a:lnTo>
                    <a:pt x="137" y="624"/>
                  </a:lnTo>
                  <a:lnTo>
                    <a:pt x="273" y="721"/>
                  </a:lnTo>
                  <a:lnTo>
                    <a:pt x="429" y="819"/>
                  </a:lnTo>
                  <a:lnTo>
                    <a:pt x="624" y="916"/>
                  </a:lnTo>
                  <a:lnTo>
                    <a:pt x="838" y="994"/>
                  </a:lnTo>
                  <a:lnTo>
                    <a:pt x="1072" y="1052"/>
                  </a:lnTo>
                  <a:lnTo>
                    <a:pt x="1072" y="1052"/>
                  </a:lnTo>
                  <a:lnTo>
                    <a:pt x="1325" y="1091"/>
                  </a:lnTo>
                  <a:lnTo>
                    <a:pt x="1559" y="1111"/>
                  </a:lnTo>
                  <a:lnTo>
                    <a:pt x="1774" y="1111"/>
                  </a:lnTo>
                  <a:lnTo>
                    <a:pt x="1949" y="1091"/>
                  </a:lnTo>
                  <a:lnTo>
                    <a:pt x="2124" y="1052"/>
                  </a:lnTo>
                  <a:lnTo>
                    <a:pt x="2241" y="994"/>
                  </a:lnTo>
                  <a:lnTo>
                    <a:pt x="2339" y="916"/>
                  </a:lnTo>
                  <a:lnTo>
                    <a:pt x="2358" y="877"/>
                  </a:lnTo>
                  <a:lnTo>
                    <a:pt x="2378" y="819"/>
                  </a:lnTo>
                  <a:lnTo>
                    <a:pt x="2378" y="819"/>
                  </a:lnTo>
                  <a:lnTo>
                    <a:pt x="2378" y="760"/>
                  </a:lnTo>
                  <a:lnTo>
                    <a:pt x="2378" y="721"/>
                  </a:lnTo>
                  <a:lnTo>
                    <a:pt x="2319" y="604"/>
                  </a:lnTo>
                  <a:lnTo>
                    <a:pt x="2241" y="507"/>
                  </a:lnTo>
                  <a:lnTo>
                    <a:pt x="2105" y="390"/>
                  </a:lnTo>
                  <a:lnTo>
                    <a:pt x="1949" y="292"/>
                  </a:lnTo>
                  <a:lnTo>
                    <a:pt x="1754" y="195"/>
                  </a:lnTo>
                  <a:lnTo>
                    <a:pt x="1540" y="117"/>
                  </a:lnTo>
                  <a:lnTo>
                    <a:pt x="1306" y="59"/>
                  </a:lnTo>
                  <a:lnTo>
                    <a:pt x="1306" y="59"/>
                  </a:lnTo>
                  <a:lnTo>
                    <a:pt x="1053" y="20"/>
                  </a:lnTo>
                  <a:lnTo>
                    <a:pt x="819" y="0"/>
                  </a:lnTo>
                  <a:lnTo>
                    <a:pt x="624" y="0"/>
                  </a:lnTo>
                  <a:lnTo>
                    <a:pt x="429" y="20"/>
                  </a:lnTo>
                  <a:lnTo>
                    <a:pt x="273" y="59"/>
                  </a:lnTo>
                  <a:lnTo>
                    <a:pt x="137" y="117"/>
                  </a:lnTo>
                  <a:lnTo>
                    <a:pt x="40" y="195"/>
                  </a:lnTo>
                  <a:lnTo>
                    <a:pt x="20" y="253"/>
                  </a:lnTo>
                  <a:lnTo>
                    <a:pt x="1" y="292"/>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1" name="Google Shape;5702;p61">
              <a:extLst>
                <a:ext uri="{FF2B5EF4-FFF2-40B4-BE49-F238E27FC236}">
                  <a16:creationId xmlns:a16="http://schemas.microsoft.com/office/drawing/2014/main" id="{D2DD3F27-532D-058F-7D19-2CA60F71F6B7}"/>
                </a:ext>
              </a:extLst>
            </p:cNvPr>
            <p:cNvSpPr/>
            <p:nvPr/>
          </p:nvSpPr>
          <p:spPr>
            <a:xfrm>
              <a:off x="5489725" y="3449550"/>
              <a:ext cx="108650" cy="64325"/>
            </a:xfrm>
            <a:custGeom>
              <a:avLst/>
              <a:gdLst/>
              <a:ahLst/>
              <a:cxnLst/>
              <a:rect l="l" t="t" r="r" b="b"/>
              <a:pathLst>
                <a:path w="4346" h="2573" extrusionOk="0">
                  <a:moveTo>
                    <a:pt x="1754" y="1"/>
                  </a:moveTo>
                  <a:lnTo>
                    <a:pt x="1443" y="20"/>
                  </a:lnTo>
                  <a:lnTo>
                    <a:pt x="1131" y="79"/>
                  </a:lnTo>
                  <a:lnTo>
                    <a:pt x="956" y="118"/>
                  </a:lnTo>
                  <a:lnTo>
                    <a:pt x="800" y="176"/>
                  </a:lnTo>
                  <a:lnTo>
                    <a:pt x="644" y="254"/>
                  </a:lnTo>
                  <a:lnTo>
                    <a:pt x="507" y="313"/>
                  </a:lnTo>
                  <a:lnTo>
                    <a:pt x="371" y="410"/>
                  </a:lnTo>
                  <a:lnTo>
                    <a:pt x="254" y="507"/>
                  </a:lnTo>
                  <a:lnTo>
                    <a:pt x="176" y="605"/>
                  </a:lnTo>
                  <a:lnTo>
                    <a:pt x="98" y="702"/>
                  </a:lnTo>
                  <a:lnTo>
                    <a:pt x="20" y="839"/>
                  </a:lnTo>
                  <a:lnTo>
                    <a:pt x="1" y="955"/>
                  </a:lnTo>
                  <a:lnTo>
                    <a:pt x="1" y="1072"/>
                  </a:lnTo>
                  <a:lnTo>
                    <a:pt x="20" y="1189"/>
                  </a:lnTo>
                  <a:lnTo>
                    <a:pt x="79" y="1326"/>
                  </a:lnTo>
                  <a:lnTo>
                    <a:pt x="176" y="1462"/>
                  </a:lnTo>
                  <a:lnTo>
                    <a:pt x="274" y="1540"/>
                  </a:lnTo>
                  <a:lnTo>
                    <a:pt x="391" y="1637"/>
                  </a:lnTo>
                  <a:lnTo>
                    <a:pt x="585" y="1793"/>
                  </a:lnTo>
                  <a:lnTo>
                    <a:pt x="780" y="1910"/>
                  </a:lnTo>
                  <a:lnTo>
                    <a:pt x="1014" y="2047"/>
                  </a:lnTo>
                  <a:lnTo>
                    <a:pt x="1248" y="2163"/>
                  </a:lnTo>
                  <a:lnTo>
                    <a:pt x="1501" y="2261"/>
                  </a:lnTo>
                  <a:lnTo>
                    <a:pt x="1735" y="2339"/>
                  </a:lnTo>
                  <a:lnTo>
                    <a:pt x="1969" y="2417"/>
                  </a:lnTo>
                  <a:lnTo>
                    <a:pt x="2203" y="2475"/>
                  </a:lnTo>
                  <a:lnTo>
                    <a:pt x="2339" y="2514"/>
                  </a:lnTo>
                  <a:lnTo>
                    <a:pt x="2651" y="2553"/>
                  </a:lnTo>
                  <a:lnTo>
                    <a:pt x="2923" y="2573"/>
                  </a:lnTo>
                  <a:lnTo>
                    <a:pt x="3196" y="2553"/>
                  </a:lnTo>
                  <a:lnTo>
                    <a:pt x="3450" y="2534"/>
                  </a:lnTo>
                  <a:lnTo>
                    <a:pt x="3683" y="2456"/>
                  </a:lnTo>
                  <a:lnTo>
                    <a:pt x="3917" y="2358"/>
                  </a:lnTo>
                  <a:lnTo>
                    <a:pt x="4131" y="2241"/>
                  </a:lnTo>
                  <a:lnTo>
                    <a:pt x="4326" y="2066"/>
                  </a:lnTo>
                  <a:lnTo>
                    <a:pt x="4346" y="2027"/>
                  </a:lnTo>
                  <a:lnTo>
                    <a:pt x="4346" y="1949"/>
                  </a:lnTo>
                  <a:lnTo>
                    <a:pt x="4307" y="1793"/>
                  </a:lnTo>
                  <a:lnTo>
                    <a:pt x="4268" y="1657"/>
                  </a:lnTo>
                  <a:lnTo>
                    <a:pt x="4209" y="1501"/>
                  </a:lnTo>
                  <a:lnTo>
                    <a:pt x="4151" y="1365"/>
                  </a:lnTo>
                  <a:lnTo>
                    <a:pt x="3995" y="1111"/>
                  </a:lnTo>
                  <a:lnTo>
                    <a:pt x="3800" y="858"/>
                  </a:lnTo>
                  <a:lnTo>
                    <a:pt x="3664" y="741"/>
                  </a:lnTo>
                  <a:lnTo>
                    <a:pt x="3527" y="624"/>
                  </a:lnTo>
                  <a:lnTo>
                    <a:pt x="3391" y="507"/>
                  </a:lnTo>
                  <a:lnTo>
                    <a:pt x="3255" y="410"/>
                  </a:lnTo>
                  <a:lnTo>
                    <a:pt x="2923" y="254"/>
                  </a:lnTo>
                  <a:lnTo>
                    <a:pt x="2748" y="176"/>
                  </a:lnTo>
                  <a:lnTo>
                    <a:pt x="2573" y="118"/>
                  </a:lnTo>
                  <a:lnTo>
                    <a:pt x="2397" y="79"/>
                  </a:lnTo>
                  <a:lnTo>
                    <a:pt x="2066" y="20"/>
                  </a:lnTo>
                  <a:lnTo>
                    <a:pt x="175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2" name="Google Shape;5703;p61">
              <a:extLst>
                <a:ext uri="{FF2B5EF4-FFF2-40B4-BE49-F238E27FC236}">
                  <a16:creationId xmlns:a16="http://schemas.microsoft.com/office/drawing/2014/main" id="{C9A59FA6-C3E7-209A-0006-08B262E91FF5}"/>
                </a:ext>
              </a:extLst>
            </p:cNvPr>
            <p:cNvSpPr/>
            <p:nvPr/>
          </p:nvSpPr>
          <p:spPr>
            <a:xfrm>
              <a:off x="5489725" y="3449550"/>
              <a:ext cx="108650" cy="64325"/>
            </a:xfrm>
            <a:custGeom>
              <a:avLst/>
              <a:gdLst/>
              <a:ahLst/>
              <a:cxnLst/>
              <a:rect l="l" t="t" r="r" b="b"/>
              <a:pathLst>
                <a:path w="4346" h="2573" fill="none" extrusionOk="0">
                  <a:moveTo>
                    <a:pt x="2397" y="79"/>
                  </a:moveTo>
                  <a:lnTo>
                    <a:pt x="2397" y="79"/>
                  </a:lnTo>
                  <a:lnTo>
                    <a:pt x="2573" y="118"/>
                  </a:lnTo>
                  <a:lnTo>
                    <a:pt x="2573" y="118"/>
                  </a:lnTo>
                  <a:lnTo>
                    <a:pt x="2748" y="176"/>
                  </a:lnTo>
                  <a:lnTo>
                    <a:pt x="2923" y="254"/>
                  </a:lnTo>
                  <a:lnTo>
                    <a:pt x="3255" y="410"/>
                  </a:lnTo>
                  <a:lnTo>
                    <a:pt x="3255" y="410"/>
                  </a:lnTo>
                  <a:lnTo>
                    <a:pt x="3391" y="507"/>
                  </a:lnTo>
                  <a:lnTo>
                    <a:pt x="3527" y="624"/>
                  </a:lnTo>
                  <a:lnTo>
                    <a:pt x="3664" y="741"/>
                  </a:lnTo>
                  <a:lnTo>
                    <a:pt x="3800" y="858"/>
                  </a:lnTo>
                  <a:lnTo>
                    <a:pt x="3800" y="858"/>
                  </a:lnTo>
                  <a:lnTo>
                    <a:pt x="3995" y="1111"/>
                  </a:lnTo>
                  <a:lnTo>
                    <a:pt x="4151" y="1365"/>
                  </a:lnTo>
                  <a:lnTo>
                    <a:pt x="4151" y="1365"/>
                  </a:lnTo>
                  <a:lnTo>
                    <a:pt x="4209" y="1501"/>
                  </a:lnTo>
                  <a:lnTo>
                    <a:pt x="4268" y="1657"/>
                  </a:lnTo>
                  <a:lnTo>
                    <a:pt x="4268" y="1657"/>
                  </a:lnTo>
                  <a:lnTo>
                    <a:pt x="4307" y="1793"/>
                  </a:lnTo>
                  <a:lnTo>
                    <a:pt x="4346" y="1949"/>
                  </a:lnTo>
                  <a:lnTo>
                    <a:pt x="4346" y="1949"/>
                  </a:lnTo>
                  <a:lnTo>
                    <a:pt x="4346" y="2027"/>
                  </a:lnTo>
                  <a:lnTo>
                    <a:pt x="4326" y="2066"/>
                  </a:lnTo>
                  <a:lnTo>
                    <a:pt x="4326" y="2066"/>
                  </a:lnTo>
                  <a:lnTo>
                    <a:pt x="4131" y="2241"/>
                  </a:lnTo>
                  <a:lnTo>
                    <a:pt x="3917" y="2358"/>
                  </a:lnTo>
                  <a:lnTo>
                    <a:pt x="3917" y="2358"/>
                  </a:lnTo>
                  <a:lnTo>
                    <a:pt x="3683" y="2456"/>
                  </a:lnTo>
                  <a:lnTo>
                    <a:pt x="3450" y="2534"/>
                  </a:lnTo>
                  <a:lnTo>
                    <a:pt x="3450" y="2534"/>
                  </a:lnTo>
                  <a:lnTo>
                    <a:pt x="3196" y="2553"/>
                  </a:lnTo>
                  <a:lnTo>
                    <a:pt x="2923" y="2573"/>
                  </a:lnTo>
                  <a:lnTo>
                    <a:pt x="2651" y="2553"/>
                  </a:lnTo>
                  <a:lnTo>
                    <a:pt x="2339" y="2514"/>
                  </a:lnTo>
                  <a:lnTo>
                    <a:pt x="2339" y="2514"/>
                  </a:lnTo>
                  <a:lnTo>
                    <a:pt x="2203" y="2475"/>
                  </a:lnTo>
                  <a:lnTo>
                    <a:pt x="2203" y="2475"/>
                  </a:lnTo>
                  <a:lnTo>
                    <a:pt x="1969" y="2417"/>
                  </a:lnTo>
                  <a:lnTo>
                    <a:pt x="1735" y="2339"/>
                  </a:lnTo>
                  <a:lnTo>
                    <a:pt x="1501" y="2261"/>
                  </a:lnTo>
                  <a:lnTo>
                    <a:pt x="1248" y="2163"/>
                  </a:lnTo>
                  <a:lnTo>
                    <a:pt x="1248" y="2163"/>
                  </a:lnTo>
                  <a:lnTo>
                    <a:pt x="1014" y="2047"/>
                  </a:lnTo>
                  <a:lnTo>
                    <a:pt x="780" y="1910"/>
                  </a:lnTo>
                  <a:lnTo>
                    <a:pt x="585" y="1793"/>
                  </a:lnTo>
                  <a:lnTo>
                    <a:pt x="391" y="1637"/>
                  </a:lnTo>
                  <a:lnTo>
                    <a:pt x="391" y="1637"/>
                  </a:lnTo>
                  <a:lnTo>
                    <a:pt x="274" y="1540"/>
                  </a:lnTo>
                  <a:lnTo>
                    <a:pt x="176" y="1462"/>
                  </a:lnTo>
                  <a:lnTo>
                    <a:pt x="176" y="1462"/>
                  </a:lnTo>
                  <a:lnTo>
                    <a:pt x="79" y="1326"/>
                  </a:lnTo>
                  <a:lnTo>
                    <a:pt x="20" y="1189"/>
                  </a:lnTo>
                  <a:lnTo>
                    <a:pt x="20" y="1189"/>
                  </a:lnTo>
                  <a:lnTo>
                    <a:pt x="1" y="1072"/>
                  </a:lnTo>
                  <a:lnTo>
                    <a:pt x="1" y="955"/>
                  </a:lnTo>
                  <a:lnTo>
                    <a:pt x="1" y="955"/>
                  </a:lnTo>
                  <a:lnTo>
                    <a:pt x="20" y="839"/>
                  </a:lnTo>
                  <a:lnTo>
                    <a:pt x="20" y="839"/>
                  </a:lnTo>
                  <a:lnTo>
                    <a:pt x="98" y="702"/>
                  </a:lnTo>
                  <a:lnTo>
                    <a:pt x="98" y="702"/>
                  </a:lnTo>
                  <a:lnTo>
                    <a:pt x="176" y="605"/>
                  </a:lnTo>
                  <a:lnTo>
                    <a:pt x="254" y="507"/>
                  </a:lnTo>
                  <a:lnTo>
                    <a:pt x="371" y="410"/>
                  </a:lnTo>
                  <a:lnTo>
                    <a:pt x="507" y="313"/>
                  </a:lnTo>
                  <a:lnTo>
                    <a:pt x="507" y="313"/>
                  </a:lnTo>
                  <a:lnTo>
                    <a:pt x="644" y="254"/>
                  </a:lnTo>
                  <a:lnTo>
                    <a:pt x="800" y="176"/>
                  </a:lnTo>
                  <a:lnTo>
                    <a:pt x="956" y="118"/>
                  </a:lnTo>
                  <a:lnTo>
                    <a:pt x="1131" y="79"/>
                  </a:lnTo>
                  <a:lnTo>
                    <a:pt x="1131" y="79"/>
                  </a:lnTo>
                  <a:lnTo>
                    <a:pt x="1443" y="20"/>
                  </a:lnTo>
                  <a:lnTo>
                    <a:pt x="1754" y="1"/>
                  </a:lnTo>
                  <a:lnTo>
                    <a:pt x="2066" y="20"/>
                  </a:lnTo>
                  <a:lnTo>
                    <a:pt x="2397" y="7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3" name="Google Shape;5704;p61">
              <a:extLst>
                <a:ext uri="{FF2B5EF4-FFF2-40B4-BE49-F238E27FC236}">
                  <a16:creationId xmlns:a16="http://schemas.microsoft.com/office/drawing/2014/main" id="{275CBB00-CEAB-8D77-1ACF-FD47A987FECB}"/>
                </a:ext>
              </a:extLst>
            </p:cNvPr>
            <p:cNvSpPr/>
            <p:nvPr/>
          </p:nvSpPr>
          <p:spPr>
            <a:xfrm>
              <a:off x="5483400" y="3461250"/>
              <a:ext cx="25" cy="25"/>
            </a:xfrm>
            <a:custGeom>
              <a:avLst/>
              <a:gdLst/>
              <a:ahLst/>
              <a:cxnLst/>
              <a:rect l="l" t="t" r="r" b="b"/>
              <a:pathLst>
                <a:path w="1" h="1" extrusionOk="0">
                  <a:moveTo>
                    <a:pt x="1" y="0"/>
                  </a:moveTo>
                  <a:lnTo>
                    <a:pt x="1" y="0"/>
                  </a:lnTo>
                  <a:lnTo>
                    <a:pt x="1" y="0"/>
                  </a:lnTo>
                  <a:close/>
                </a:path>
              </a:pathLst>
            </a:custGeom>
            <a:solidFill>
              <a:srgbClr val="002D3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4" name="Google Shape;5705;p61">
              <a:extLst>
                <a:ext uri="{FF2B5EF4-FFF2-40B4-BE49-F238E27FC236}">
                  <a16:creationId xmlns:a16="http://schemas.microsoft.com/office/drawing/2014/main" id="{57B53A69-7744-E555-A8B2-BBE556F0992F}"/>
                </a:ext>
              </a:extLst>
            </p:cNvPr>
            <p:cNvSpPr/>
            <p:nvPr/>
          </p:nvSpPr>
          <p:spPr>
            <a:xfrm>
              <a:off x="5483400" y="346125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5" name="Google Shape;5706;p61">
              <a:extLst>
                <a:ext uri="{FF2B5EF4-FFF2-40B4-BE49-F238E27FC236}">
                  <a16:creationId xmlns:a16="http://schemas.microsoft.com/office/drawing/2014/main" id="{28D6C73D-1BA1-765F-1E25-8EEB39AD59BF}"/>
                </a:ext>
              </a:extLst>
            </p:cNvPr>
            <p:cNvSpPr/>
            <p:nvPr/>
          </p:nvSpPr>
          <p:spPr>
            <a:xfrm>
              <a:off x="5477550" y="3409125"/>
              <a:ext cx="146150" cy="106700"/>
            </a:xfrm>
            <a:custGeom>
              <a:avLst/>
              <a:gdLst/>
              <a:ahLst/>
              <a:cxnLst/>
              <a:rect l="l" t="t" r="r" b="b"/>
              <a:pathLst>
                <a:path w="5846" h="4268" extrusionOk="0">
                  <a:moveTo>
                    <a:pt x="2495" y="1774"/>
                  </a:moveTo>
                  <a:lnTo>
                    <a:pt x="2709" y="1793"/>
                  </a:lnTo>
                  <a:lnTo>
                    <a:pt x="2923" y="1832"/>
                  </a:lnTo>
                  <a:lnTo>
                    <a:pt x="3138" y="1891"/>
                  </a:lnTo>
                  <a:lnTo>
                    <a:pt x="3333" y="1949"/>
                  </a:lnTo>
                  <a:lnTo>
                    <a:pt x="3664" y="2105"/>
                  </a:lnTo>
                  <a:lnTo>
                    <a:pt x="3976" y="2300"/>
                  </a:lnTo>
                  <a:lnTo>
                    <a:pt x="4190" y="2475"/>
                  </a:lnTo>
                  <a:lnTo>
                    <a:pt x="4385" y="2670"/>
                  </a:lnTo>
                  <a:lnTo>
                    <a:pt x="4502" y="2826"/>
                  </a:lnTo>
                  <a:lnTo>
                    <a:pt x="4599" y="3001"/>
                  </a:lnTo>
                  <a:lnTo>
                    <a:pt x="4657" y="3157"/>
                  </a:lnTo>
                  <a:lnTo>
                    <a:pt x="4696" y="3313"/>
                  </a:lnTo>
                  <a:lnTo>
                    <a:pt x="4716" y="3449"/>
                  </a:lnTo>
                  <a:lnTo>
                    <a:pt x="4716" y="3625"/>
                  </a:lnTo>
                  <a:lnTo>
                    <a:pt x="4716" y="3644"/>
                  </a:lnTo>
                  <a:lnTo>
                    <a:pt x="4716" y="3683"/>
                  </a:lnTo>
                  <a:lnTo>
                    <a:pt x="4541" y="3780"/>
                  </a:lnTo>
                  <a:lnTo>
                    <a:pt x="4346" y="3878"/>
                  </a:lnTo>
                  <a:lnTo>
                    <a:pt x="4034" y="3975"/>
                  </a:lnTo>
                  <a:lnTo>
                    <a:pt x="3683" y="4053"/>
                  </a:lnTo>
                  <a:lnTo>
                    <a:pt x="3469" y="4073"/>
                  </a:lnTo>
                  <a:lnTo>
                    <a:pt x="3040" y="4073"/>
                  </a:lnTo>
                  <a:lnTo>
                    <a:pt x="2806" y="4053"/>
                  </a:lnTo>
                  <a:lnTo>
                    <a:pt x="2495" y="3995"/>
                  </a:lnTo>
                  <a:lnTo>
                    <a:pt x="2456" y="3995"/>
                  </a:lnTo>
                  <a:lnTo>
                    <a:pt x="2339" y="3956"/>
                  </a:lnTo>
                  <a:lnTo>
                    <a:pt x="2086" y="3878"/>
                  </a:lnTo>
                  <a:lnTo>
                    <a:pt x="1871" y="3819"/>
                  </a:lnTo>
                  <a:lnTo>
                    <a:pt x="1676" y="3722"/>
                  </a:lnTo>
                  <a:lnTo>
                    <a:pt x="1482" y="3625"/>
                  </a:lnTo>
                  <a:lnTo>
                    <a:pt x="1287" y="3508"/>
                  </a:lnTo>
                  <a:lnTo>
                    <a:pt x="1014" y="3313"/>
                  </a:lnTo>
                  <a:lnTo>
                    <a:pt x="761" y="3079"/>
                  </a:lnTo>
                  <a:lnTo>
                    <a:pt x="644" y="2923"/>
                  </a:lnTo>
                  <a:lnTo>
                    <a:pt x="527" y="2767"/>
                  </a:lnTo>
                  <a:lnTo>
                    <a:pt x="566" y="2670"/>
                  </a:lnTo>
                  <a:lnTo>
                    <a:pt x="585" y="2650"/>
                  </a:lnTo>
                  <a:lnTo>
                    <a:pt x="605" y="2572"/>
                  </a:lnTo>
                  <a:lnTo>
                    <a:pt x="624" y="2553"/>
                  </a:lnTo>
                  <a:lnTo>
                    <a:pt x="663" y="2456"/>
                  </a:lnTo>
                  <a:lnTo>
                    <a:pt x="702" y="2417"/>
                  </a:lnTo>
                  <a:lnTo>
                    <a:pt x="702" y="2436"/>
                  </a:lnTo>
                  <a:lnTo>
                    <a:pt x="722" y="2378"/>
                  </a:lnTo>
                  <a:lnTo>
                    <a:pt x="917" y="2183"/>
                  </a:lnTo>
                  <a:lnTo>
                    <a:pt x="1072" y="2066"/>
                  </a:lnTo>
                  <a:lnTo>
                    <a:pt x="1248" y="1968"/>
                  </a:lnTo>
                  <a:lnTo>
                    <a:pt x="1521" y="1871"/>
                  </a:lnTo>
                  <a:lnTo>
                    <a:pt x="1793" y="1813"/>
                  </a:lnTo>
                  <a:lnTo>
                    <a:pt x="2144" y="1774"/>
                  </a:lnTo>
                  <a:close/>
                  <a:moveTo>
                    <a:pt x="1462" y="1"/>
                  </a:moveTo>
                  <a:lnTo>
                    <a:pt x="1287" y="20"/>
                  </a:lnTo>
                  <a:lnTo>
                    <a:pt x="1131" y="40"/>
                  </a:lnTo>
                  <a:lnTo>
                    <a:pt x="994" y="79"/>
                  </a:lnTo>
                  <a:lnTo>
                    <a:pt x="858" y="117"/>
                  </a:lnTo>
                  <a:lnTo>
                    <a:pt x="722" y="176"/>
                  </a:lnTo>
                  <a:lnTo>
                    <a:pt x="624" y="254"/>
                  </a:lnTo>
                  <a:lnTo>
                    <a:pt x="507" y="332"/>
                  </a:lnTo>
                  <a:lnTo>
                    <a:pt x="410" y="429"/>
                  </a:lnTo>
                  <a:lnTo>
                    <a:pt x="332" y="527"/>
                  </a:lnTo>
                  <a:lnTo>
                    <a:pt x="196" y="741"/>
                  </a:lnTo>
                  <a:lnTo>
                    <a:pt x="79" y="994"/>
                  </a:lnTo>
                  <a:lnTo>
                    <a:pt x="20" y="1267"/>
                  </a:lnTo>
                  <a:lnTo>
                    <a:pt x="1" y="1559"/>
                  </a:lnTo>
                  <a:lnTo>
                    <a:pt x="1" y="1852"/>
                  </a:lnTo>
                  <a:lnTo>
                    <a:pt x="59" y="2163"/>
                  </a:lnTo>
                  <a:lnTo>
                    <a:pt x="157" y="2436"/>
                  </a:lnTo>
                  <a:lnTo>
                    <a:pt x="274" y="2709"/>
                  </a:lnTo>
                  <a:lnTo>
                    <a:pt x="429" y="2962"/>
                  </a:lnTo>
                  <a:lnTo>
                    <a:pt x="624" y="3196"/>
                  </a:lnTo>
                  <a:lnTo>
                    <a:pt x="839" y="3410"/>
                  </a:lnTo>
                  <a:lnTo>
                    <a:pt x="1072" y="3605"/>
                  </a:lnTo>
                  <a:lnTo>
                    <a:pt x="1326" y="3761"/>
                  </a:lnTo>
                  <a:lnTo>
                    <a:pt x="1598" y="3897"/>
                  </a:lnTo>
                  <a:lnTo>
                    <a:pt x="1891" y="4014"/>
                  </a:lnTo>
                  <a:lnTo>
                    <a:pt x="2144" y="4092"/>
                  </a:lnTo>
                  <a:lnTo>
                    <a:pt x="2397" y="4170"/>
                  </a:lnTo>
                  <a:lnTo>
                    <a:pt x="2495" y="4190"/>
                  </a:lnTo>
                  <a:lnTo>
                    <a:pt x="2943" y="4248"/>
                  </a:lnTo>
                  <a:lnTo>
                    <a:pt x="3255" y="4268"/>
                  </a:lnTo>
                  <a:lnTo>
                    <a:pt x="3547" y="4268"/>
                  </a:lnTo>
                  <a:lnTo>
                    <a:pt x="3859" y="4209"/>
                  </a:lnTo>
                  <a:lnTo>
                    <a:pt x="4131" y="4151"/>
                  </a:lnTo>
                  <a:lnTo>
                    <a:pt x="4424" y="4053"/>
                  </a:lnTo>
                  <a:lnTo>
                    <a:pt x="4696" y="3917"/>
                  </a:lnTo>
                  <a:lnTo>
                    <a:pt x="4950" y="3742"/>
                  </a:lnTo>
                  <a:lnTo>
                    <a:pt x="5164" y="3566"/>
                  </a:lnTo>
                  <a:lnTo>
                    <a:pt x="5378" y="3332"/>
                  </a:lnTo>
                  <a:lnTo>
                    <a:pt x="5554" y="3079"/>
                  </a:lnTo>
                  <a:lnTo>
                    <a:pt x="5690" y="2826"/>
                  </a:lnTo>
                  <a:lnTo>
                    <a:pt x="5788" y="2553"/>
                  </a:lnTo>
                  <a:lnTo>
                    <a:pt x="5846" y="2280"/>
                  </a:lnTo>
                  <a:lnTo>
                    <a:pt x="5846" y="2007"/>
                  </a:lnTo>
                  <a:lnTo>
                    <a:pt x="5826" y="1754"/>
                  </a:lnTo>
                  <a:lnTo>
                    <a:pt x="5788" y="1618"/>
                  </a:lnTo>
                  <a:lnTo>
                    <a:pt x="5729" y="1501"/>
                  </a:lnTo>
                  <a:lnTo>
                    <a:pt x="5671" y="1384"/>
                  </a:lnTo>
                  <a:lnTo>
                    <a:pt x="5612" y="1267"/>
                  </a:lnTo>
                  <a:lnTo>
                    <a:pt x="5515" y="1150"/>
                  </a:lnTo>
                  <a:lnTo>
                    <a:pt x="5417" y="1053"/>
                  </a:lnTo>
                  <a:lnTo>
                    <a:pt x="5300" y="955"/>
                  </a:lnTo>
                  <a:lnTo>
                    <a:pt x="5164" y="877"/>
                  </a:lnTo>
                  <a:lnTo>
                    <a:pt x="5008" y="799"/>
                  </a:lnTo>
                  <a:lnTo>
                    <a:pt x="4852" y="741"/>
                  </a:lnTo>
                  <a:lnTo>
                    <a:pt x="4696" y="683"/>
                  </a:lnTo>
                  <a:lnTo>
                    <a:pt x="4443" y="644"/>
                  </a:lnTo>
                  <a:lnTo>
                    <a:pt x="4190" y="644"/>
                  </a:lnTo>
                  <a:lnTo>
                    <a:pt x="3917" y="663"/>
                  </a:lnTo>
                  <a:lnTo>
                    <a:pt x="3644" y="702"/>
                  </a:lnTo>
                  <a:lnTo>
                    <a:pt x="3508" y="722"/>
                  </a:lnTo>
                  <a:lnTo>
                    <a:pt x="3196" y="760"/>
                  </a:lnTo>
                  <a:lnTo>
                    <a:pt x="3157" y="760"/>
                  </a:lnTo>
                  <a:lnTo>
                    <a:pt x="3138" y="741"/>
                  </a:lnTo>
                  <a:lnTo>
                    <a:pt x="2865" y="585"/>
                  </a:lnTo>
                  <a:lnTo>
                    <a:pt x="2845" y="585"/>
                  </a:lnTo>
                  <a:lnTo>
                    <a:pt x="2729" y="507"/>
                  </a:lnTo>
                  <a:lnTo>
                    <a:pt x="2514" y="351"/>
                  </a:lnTo>
                  <a:lnTo>
                    <a:pt x="2280" y="215"/>
                  </a:lnTo>
                  <a:lnTo>
                    <a:pt x="2027" y="117"/>
                  </a:lnTo>
                  <a:lnTo>
                    <a:pt x="1793" y="40"/>
                  </a:lnTo>
                  <a:lnTo>
                    <a:pt x="1637" y="20"/>
                  </a:lnTo>
                  <a:lnTo>
                    <a:pt x="14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6" name="Google Shape;5707;p61">
              <a:extLst>
                <a:ext uri="{FF2B5EF4-FFF2-40B4-BE49-F238E27FC236}">
                  <a16:creationId xmlns:a16="http://schemas.microsoft.com/office/drawing/2014/main" id="{46F5CDFE-6677-B2CD-437E-35C1D309AA1B}"/>
                </a:ext>
              </a:extLst>
            </p:cNvPr>
            <p:cNvSpPr/>
            <p:nvPr/>
          </p:nvSpPr>
          <p:spPr>
            <a:xfrm>
              <a:off x="5477550" y="3409125"/>
              <a:ext cx="146150" cy="106700"/>
            </a:xfrm>
            <a:custGeom>
              <a:avLst/>
              <a:gdLst/>
              <a:ahLst/>
              <a:cxnLst/>
              <a:rect l="l" t="t" r="r" b="b"/>
              <a:pathLst>
                <a:path w="5846" h="4268" fill="none" extrusionOk="0">
                  <a:moveTo>
                    <a:pt x="1793" y="40"/>
                  </a:moveTo>
                  <a:lnTo>
                    <a:pt x="1793" y="40"/>
                  </a:lnTo>
                  <a:lnTo>
                    <a:pt x="1637" y="20"/>
                  </a:lnTo>
                  <a:lnTo>
                    <a:pt x="1637" y="20"/>
                  </a:lnTo>
                  <a:lnTo>
                    <a:pt x="1462" y="1"/>
                  </a:lnTo>
                  <a:lnTo>
                    <a:pt x="1287" y="20"/>
                  </a:lnTo>
                  <a:lnTo>
                    <a:pt x="1131" y="40"/>
                  </a:lnTo>
                  <a:lnTo>
                    <a:pt x="994" y="79"/>
                  </a:lnTo>
                  <a:lnTo>
                    <a:pt x="994" y="79"/>
                  </a:lnTo>
                  <a:lnTo>
                    <a:pt x="858" y="117"/>
                  </a:lnTo>
                  <a:lnTo>
                    <a:pt x="722" y="176"/>
                  </a:lnTo>
                  <a:lnTo>
                    <a:pt x="624" y="254"/>
                  </a:lnTo>
                  <a:lnTo>
                    <a:pt x="507" y="332"/>
                  </a:lnTo>
                  <a:lnTo>
                    <a:pt x="507" y="332"/>
                  </a:lnTo>
                  <a:lnTo>
                    <a:pt x="410" y="429"/>
                  </a:lnTo>
                  <a:lnTo>
                    <a:pt x="332" y="527"/>
                  </a:lnTo>
                  <a:lnTo>
                    <a:pt x="332" y="527"/>
                  </a:lnTo>
                  <a:lnTo>
                    <a:pt x="196" y="741"/>
                  </a:lnTo>
                  <a:lnTo>
                    <a:pt x="196" y="741"/>
                  </a:lnTo>
                  <a:lnTo>
                    <a:pt x="79" y="994"/>
                  </a:lnTo>
                  <a:lnTo>
                    <a:pt x="20" y="1267"/>
                  </a:lnTo>
                  <a:lnTo>
                    <a:pt x="20" y="1267"/>
                  </a:lnTo>
                  <a:lnTo>
                    <a:pt x="1" y="1559"/>
                  </a:lnTo>
                  <a:lnTo>
                    <a:pt x="1" y="1852"/>
                  </a:lnTo>
                  <a:lnTo>
                    <a:pt x="1" y="1852"/>
                  </a:lnTo>
                  <a:lnTo>
                    <a:pt x="59" y="2163"/>
                  </a:lnTo>
                  <a:lnTo>
                    <a:pt x="157" y="2436"/>
                  </a:lnTo>
                  <a:lnTo>
                    <a:pt x="157" y="2436"/>
                  </a:lnTo>
                  <a:lnTo>
                    <a:pt x="274" y="2709"/>
                  </a:lnTo>
                  <a:lnTo>
                    <a:pt x="429" y="2962"/>
                  </a:lnTo>
                  <a:lnTo>
                    <a:pt x="624" y="3196"/>
                  </a:lnTo>
                  <a:lnTo>
                    <a:pt x="839" y="3410"/>
                  </a:lnTo>
                  <a:lnTo>
                    <a:pt x="839" y="3410"/>
                  </a:lnTo>
                  <a:lnTo>
                    <a:pt x="1072" y="3605"/>
                  </a:lnTo>
                  <a:lnTo>
                    <a:pt x="1326" y="3761"/>
                  </a:lnTo>
                  <a:lnTo>
                    <a:pt x="1598" y="3897"/>
                  </a:lnTo>
                  <a:lnTo>
                    <a:pt x="1891" y="4014"/>
                  </a:lnTo>
                  <a:lnTo>
                    <a:pt x="1891" y="4014"/>
                  </a:lnTo>
                  <a:lnTo>
                    <a:pt x="2144" y="4092"/>
                  </a:lnTo>
                  <a:lnTo>
                    <a:pt x="2397" y="4170"/>
                  </a:lnTo>
                  <a:lnTo>
                    <a:pt x="2397" y="4170"/>
                  </a:lnTo>
                  <a:lnTo>
                    <a:pt x="2495" y="4190"/>
                  </a:lnTo>
                  <a:lnTo>
                    <a:pt x="2495" y="4190"/>
                  </a:lnTo>
                  <a:lnTo>
                    <a:pt x="2943" y="4248"/>
                  </a:lnTo>
                  <a:lnTo>
                    <a:pt x="2943" y="4248"/>
                  </a:lnTo>
                  <a:lnTo>
                    <a:pt x="3255" y="4268"/>
                  </a:lnTo>
                  <a:lnTo>
                    <a:pt x="3547" y="4268"/>
                  </a:lnTo>
                  <a:lnTo>
                    <a:pt x="3859" y="4209"/>
                  </a:lnTo>
                  <a:lnTo>
                    <a:pt x="4131" y="4151"/>
                  </a:lnTo>
                  <a:lnTo>
                    <a:pt x="4131" y="4151"/>
                  </a:lnTo>
                  <a:lnTo>
                    <a:pt x="4424" y="4053"/>
                  </a:lnTo>
                  <a:lnTo>
                    <a:pt x="4696" y="3917"/>
                  </a:lnTo>
                  <a:lnTo>
                    <a:pt x="4950" y="3742"/>
                  </a:lnTo>
                  <a:lnTo>
                    <a:pt x="5164" y="3566"/>
                  </a:lnTo>
                  <a:lnTo>
                    <a:pt x="5164" y="3566"/>
                  </a:lnTo>
                  <a:lnTo>
                    <a:pt x="5378" y="3332"/>
                  </a:lnTo>
                  <a:lnTo>
                    <a:pt x="5554" y="3079"/>
                  </a:lnTo>
                  <a:lnTo>
                    <a:pt x="5554" y="3079"/>
                  </a:lnTo>
                  <a:lnTo>
                    <a:pt x="5690" y="2826"/>
                  </a:lnTo>
                  <a:lnTo>
                    <a:pt x="5788" y="2553"/>
                  </a:lnTo>
                  <a:lnTo>
                    <a:pt x="5788" y="2553"/>
                  </a:lnTo>
                  <a:lnTo>
                    <a:pt x="5846" y="2280"/>
                  </a:lnTo>
                  <a:lnTo>
                    <a:pt x="5846" y="2007"/>
                  </a:lnTo>
                  <a:lnTo>
                    <a:pt x="5846" y="2007"/>
                  </a:lnTo>
                  <a:lnTo>
                    <a:pt x="5826" y="1754"/>
                  </a:lnTo>
                  <a:lnTo>
                    <a:pt x="5826" y="1754"/>
                  </a:lnTo>
                  <a:lnTo>
                    <a:pt x="5788" y="1618"/>
                  </a:lnTo>
                  <a:lnTo>
                    <a:pt x="5729" y="1501"/>
                  </a:lnTo>
                  <a:lnTo>
                    <a:pt x="5729" y="1501"/>
                  </a:lnTo>
                  <a:lnTo>
                    <a:pt x="5671" y="1384"/>
                  </a:lnTo>
                  <a:lnTo>
                    <a:pt x="5612" y="1267"/>
                  </a:lnTo>
                  <a:lnTo>
                    <a:pt x="5515" y="1150"/>
                  </a:lnTo>
                  <a:lnTo>
                    <a:pt x="5417" y="1053"/>
                  </a:lnTo>
                  <a:lnTo>
                    <a:pt x="5417" y="1053"/>
                  </a:lnTo>
                  <a:lnTo>
                    <a:pt x="5300" y="955"/>
                  </a:lnTo>
                  <a:lnTo>
                    <a:pt x="5164" y="877"/>
                  </a:lnTo>
                  <a:lnTo>
                    <a:pt x="5008" y="799"/>
                  </a:lnTo>
                  <a:lnTo>
                    <a:pt x="4852" y="741"/>
                  </a:lnTo>
                  <a:lnTo>
                    <a:pt x="4852" y="741"/>
                  </a:lnTo>
                  <a:lnTo>
                    <a:pt x="4696" y="683"/>
                  </a:lnTo>
                  <a:lnTo>
                    <a:pt x="4696" y="683"/>
                  </a:lnTo>
                  <a:lnTo>
                    <a:pt x="4443" y="644"/>
                  </a:lnTo>
                  <a:lnTo>
                    <a:pt x="4190" y="644"/>
                  </a:lnTo>
                  <a:lnTo>
                    <a:pt x="4190" y="644"/>
                  </a:lnTo>
                  <a:lnTo>
                    <a:pt x="3917" y="663"/>
                  </a:lnTo>
                  <a:lnTo>
                    <a:pt x="3644" y="702"/>
                  </a:lnTo>
                  <a:lnTo>
                    <a:pt x="3508" y="722"/>
                  </a:lnTo>
                  <a:lnTo>
                    <a:pt x="3508" y="722"/>
                  </a:lnTo>
                  <a:lnTo>
                    <a:pt x="3196" y="760"/>
                  </a:lnTo>
                  <a:lnTo>
                    <a:pt x="3177" y="760"/>
                  </a:lnTo>
                  <a:lnTo>
                    <a:pt x="3157" y="760"/>
                  </a:lnTo>
                  <a:lnTo>
                    <a:pt x="3157" y="760"/>
                  </a:lnTo>
                  <a:lnTo>
                    <a:pt x="3138" y="741"/>
                  </a:lnTo>
                  <a:lnTo>
                    <a:pt x="3138" y="741"/>
                  </a:lnTo>
                  <a:lnTo>
                    <a:pt x="2865" y="585"/>
                  </a:lnTo>
                  <a:lnTo>
                    <a:pt x="2845" y="585"/>
                  </a:lnTo>
                  <a:lnTo>
                    <a:pt x="2845" y="585"/>
                  </a:lnTo>
                  <a:lnTo>
                    <a:pt x="2845" y="585"/>
                  </a:lnTo>
                  <a:lnTo>
                    <a:pt x="2845" y="585"/>
                  </a:lnTo>
                  <a:lnTo>
                    <a:pt x="2845" y="585"/>
                  </a:lnTo>
                  <a:lnTo>
                    <a:pt x="2729" y="507"/>
                  </a:lnTo>
                  <a:lnTo>
                    <a:pt x="2729" y="507"/>
                  </a:lnTo>
                  <a:lnTo>
                    <a:pt x="2514" y="351"/>
                  </a:lnTo>
                  <a:lnTo>
                    <a:pt x="2280" y="215"/>
                  </a:lnTo>
                  <a:lnTo>
                    <a:pt x="2280" y="215"/>
                  </a:lnTo>
                  <a:lnTo>
                    <a:pt x="2027" y="117"/>
                  </a:lnTo>
                  <a:lnTo>
                    <a:pt x="1793" y="4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67" name="Google Shape;5708;p61">
              <a:extLst>
                <a:ext uri="{FF2B5EF4-FFF2-40B4-BE49-F238E27FC236}">
                  <a16:creationId xmlns:a16="http://schemas.microsoft.com/office/drawing/2014/main" id="{A3F7D975-5F10-0055-C39C-AFE5FC251D8D}"/>
                </a:ext>
              </a:extLst>
            </p:cNvPr>
            <p:cNvSpPr/>
            <p:nvPr/>
          </p:nvSpPr>
          <p:spPr>
            <a:xfrm>
              <a:off x="5490700" y="3453450"/>
              <a:ext cx="104750" cy="57500"/>
            </a:xfrm>
            <a:custGeom>
              <a:avLst/>
              <a:gdLst/>
              <a:ahLst/>
              <a:cxnLst/>
              <a:rect l="l" t="t" r="r" b="b"/>
              <a:pathLst>
                <a:path w="4190" h="2300" fill="none" extrusionOk="0">
                  <a:moveTo>
                    <a:pt x="2807" y="176"/>
                  </a:moveTo>
                  <a:lnTo>
                    <a:pt x="2807" y="176"/>
                  </a:lnTo>
                  <a:lnTo>
                    <a:pt x="3138" y="332"/>
                  </a:lnTo>
                  <a:lnTo>
                    <a:pt x="3450" y="527"/>
                  </a:lnTo>
                  <a:lnTo>
                    <a:pt x="3450" y="527"/>
                  </a:lnTo>
                  <a:lnTo>
                    <a:pt x="3664" y="702"/>
                  </a:lnTo>
                  <a:lnTo>
                    <a:pt x="3859" y="897"/>
                  </a:lnTo>
                  <a:lnTo>
                    <a:pt x="3859" y="897"/>
                  </a:lnTo>
                  <a:lnTo>
                    <a:pt x="3976" y="1053"/>
                  </a:lnTo>
                  <a:lnTo>
                    <a:pt x="4073" y="1228"/>
                  </a:lnTo>
                  <a:lnTo>
                    <a:pt x="4073" y="1228"/>
                  </a:lnTo>
                  <a:lnTo>
                    <a:pt x="4131" y="1384"/>
                  </a:lnTo>
                  <a:lnTo>
                    <a:pt x="4170" y="1540"/>
                  </a:lnTo>
                  <a:lnTo>
                    <a:pt x="4170" y="1540"/>
                  </a:lnTo>
                  <a:lnTo>
                    <a:pt x="4170" y="1540"/>
                  </a:lnTo>
                  <a:lnTo>
                    <a:pt x="4170" y="1540"/>
                  </a:lnTo>
                  <a:lnTo>
                    <a:pt x="4170" y="1540"/>
                  </a:lnTo>
                  <a:lnTo>
                    <a:pt x="4190" y="1676"/>
                  </a:lnTo>
                  <a:lnTo>
                    <a:pt x="4190" y="1852"/>
                  </a:lnTo>
                  <a:lnTo>
                    <a:pt x="4190" y="1871"/>
                  </a:lnTo>
                  <a:lnTo>
                    <a:pt x="4190" y="1871"/>
                  </a:lnTo>
                  <a:lnTo>
                    <a:pt x="4190" y="1910"/>
                  </a:lnTo>
                  <a:lnTo>
                    <a:pt x="4190" y="1910"/>
                  </a:lnTo>
                  <a:lnTo>
                    <a:pt x="4015" y="2007"/>
                  </a:lnTo>
                  <a:lnTo>
                    <a:pt x="3820" y="2105"/>
                  </a:lnTo>
                  <a:lnTo>
                    <a:pt x="3820" y="2105"/>
                  </a:lnTo>
                  <a:lnTo>
                    <a:pt x="3508" y="2202"/>
                  </a:lnTo>
                  <a:lnTo>
                    <a:pt x="3157" y="2280"/>
                  </a:lnTo>
                  <a:lnTo>
                    <a:pt x="3157" y="2280"/>
                  </a:lnTo>
                  <a:lnTo>
                    <a:pt x="3157" y="2280"/>
                  </a:lnTo>
                  <a:lnTo>
                    <a:pt x="2943" y="2300"/>
                  </a:lnTo>
                  <a:lnTo>
                    <a:pt x="2729" y="2300"/>
                  </a:lnTo>
                  <a:lnTo>
                    <a:pt x="2514" y="2300"/>
                  </a:lnTo>
                  <a:lnTo>
                    <a:pt x="2280" y="2280"/>
                  </a:lnTo>
                  <a:lnTo>
                    <a:pt x="2280" y="2280"/>
                  </a:lnTo>
                  <a:lnTo>
                    <a:pt x="1969" y="2222"/>
                  </a:lnTo>
                  <a:lnTo>
                    <a:pt x="1930" y="2222"/>
                  </a:lnTo>
                  <a:lnTo>
                    <a:pt x="1930" y="2222"/>
                  </a:lnTo>
                  <a:lnTo>
                    <a:pt x="1813" y="2183"/>
                  </a:lnTo>
                  <a:lnTo>
                    <a:pt x="1813" y="2183"/>
                  </a:lnTo>
                  <a:lnTo>
                    <a:pt x="1560" y="2105"/>
                  </a:lnTo>
                  <a:lnTo>
                    <a:pt x="1560" y="2105"/>
                  </a:lnTo>
                  <a:lnTo>
                    <a:pt x="1345" y="2046"/>
                  </a:lnTo>
                  <a:lnTo>
                    <a:pt x="1150" y="1949"/>
                  </a:lnTo>
                  <a:lnTo>
                    <a:pt x="956" y="1852"/>
                  </a:lnTo>
                  <a:lnTo>
                    <a:pt x="761" y="1735"/>
                  </a:lnTo>
                  <a:lnTo>
                    <a:pt x="761" y="1735"/>
                  </a:lnTo>
                  <a:lnTo>
                    <a:pt x="761" y="1735"/>
                  </a:lnTo>
                  <a:lnTo>
                    <a:pt x="488" y="1540"/>
                  </a:lnTo>
                  <a:lnTo>
                    <a:pt x="235" y="1306"/>
                  </a:lnTo>
                  <a:lnTo>
                    <a:pt x="235" y="1306"/>
                  </a:lnTo>
                  <a:lnTo>
                    <a:pt x="118" y="1150"/>
                  </a:lnTo>
                  <a:lnTo>
                    <a:pt x="1" y="994"/>
                  </a:lnTo>
                  <a:lnTo>
                    <a:pt x="1" y="994"/>
                  </a:lnTo>
                  <a:lnTo>
                    <a:pt x="40" y="897"/>
                  </a:lnTo>
                  <a:lnTo>
                    <a:pt x="59" y="877"/>
                  </a:lnTo>
                  <a:lnTo>
                    <a:pt x="59" y="877"/>
                  </a:lnTo>
                  <a:lnTo>
                    <a:pt x="79" y="799"/>
                  </a:lnTo>
                  <a:lnTo>
                    <a:pt x="79" y="799"/>
                  </a:lnTo>
                  <a:lnTo>
                    <a:pt x="98" y="780"/>
                  </a:lnTo>
                  <a:lnTo>
                    <a:pt x="98" y="780"/>
                  </a:lnTo>
                  <a:lnTo>
                    <a:pt x="137" y="683"/>
                  </a:lnTo>
                  <a:lnTo>
                    <a:pt x="137" y="683"/>
                  </a:lnTo>
                  <a:lnTo>
                    <a:pt x="176" y="644"/>
                  </a:lnTo>
                  <a:lnTo>
                    <a:pt x="176" y="663"/>
                  </a:lnTo>
                  <a:lnTo>
                    <a:pt x="176" y="663"/>
                  </a:lnTo>
                  <a:lnTo>
                    <a:pt x="196" y="605"/>
                  </a:lnTo>
                  <a:lnTo>
                    <a:pt x="196" y="605"/>
                  </a:lnTo>
                  <a:lnTo>
                    <a:pt x="391" y="410"/>
                  </a:lnTo>
                  <a:lnTo>
                    <a:pt x="391" y="410"/>
                  </a:lnTo>
                  <a:lnTo>
                    <a:pt x="546" y="293"/>
                  </a:lnTo>
                  <a:lnTo>
                    <a:pt x="722" y="195"/>
                  </a:lnTo>
                  <a:lnTo>
                    <a:pt x="722" y="195"/>
                  </a:lnTo>
                  <a:lnTo>
                    <a:pt x="995" y="98"/>
                  </a:lnTo>
                  <a:lnTo>
                    <a:pt x="1267" y="40"/>
                  </a:lnTo>
                  <a:lnTo>
                    <a:pt x="1267" y="40"/>
                  </a:lnTo>
                  <a:lnTo>
                    <a:pt x="1618" y="1"/>
                  </a:lnTo>
                  <a:lnTo>
                    <a:pt x="1969" y="1"/>
                  </a:lnTo>
                  <a:lnTo>
                    <a:pt x="1969" y="1"/>
                  </a:lnTo>
                  <a:lnTo>
                    <a:pt x="2183" y="20"/>
                  </a:lnTo>
                  <a:lnTo>
                    <a:pt x="2397" y="59"/>
                  </a:lnTo>
                  <a:lnTo>
                    <a:pt x="2397" y="59"/>
                  </a:lnTo>
                  <a:lnTo>
                    <a:pt x="2397" y="59"/>
                  </a:lnTo>
                  <a:lnTo>
                    <a:pt x="2612" y="118"/>
                  </a:lnTo>
                  <a:lnTo>
                    <a:pt x="2807" y="176"/>
                  </a:lnTo>
                  <a:lnTo>
                    <a:pt x="2807" y="176"/>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168" name="Google Shape;5709;p61">
            <a:extLst>
              <a:ext uri="{FF2B5EF4-FFF2-40B4-BE49-F238E27FC236}">
                <a16:creationId xmlns:a16="http://schemas.microsoft.com/office/drawing/2014/main" id="{3E7B378D-25D9-FE0E-FC46-8755B94136C3}"/>
              </a:ext>
            </a:extLst>
          </p:cNvPr>
          <p:cNvGrpSpPr/>
          <p:nvPr/>
        </p:nvGrpSpPr>
        <p:grpSpPr>
          <a:xfrm>
            <a:off x="10812658" y="3873709"/>
            <a:ext cx="1342804" cy="1492087"/>
            <a:chOff x="8109493" y="2905281"/>
            <a:chExt cx="1007103" cy="1119065"/>
          </a:xfrm>
        </p:grpSpPr>
        <p:sp>
          <p:nvSpPr>
            <p:cNvPr id="169" name="Google Shape;5710;p61">
              <a:extLst>
                <a:ext uri="{FF2B5EF4-FFF2-40B4-BE49-F238E27FC236}">
                  <a16:creationId xmlns:a16="http://schemas.microsoft.com/office/drawing/2014/main" id="{0FC1C42C-A7FB-E47A-8ECD-8C8647F60025}"/>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nvGrpSpPr>
            <p:cNvPr id="170" name="Google Shape;5711;p61">
              <a:extLst>
                <a:ext uri="{FF2B5EF4-FFF2-40B4-BE49-F238E27FC236}">
                  <a16:creationId xmlns:a16="http://schemas.microsoft.com/office/drawing/2014/main" id="{9618434E-25D1-B1A5-7B41-8CDC76E77598}"/>
                </a:ext>
              </a:extLst>
            </p:cNvPr>
            <p:cNvGrpSpPr/>
            <p:nvPr/>
          </p:nvGrpSpPr>
          <p:grpSpPr>
            <a:xfrm>
              <a:off x="8109493" y="2905281"/>
              <a:ext cx="1007103" cy="1090036"/>
              <a:chOff x="10556950" y="2998175"/>
              <a:chExt cx="1228025" cy="1329150"/>
            </a:xfrm>
          </p:grpSpPr>
          <p:sp>
            <p:nvSpPr>
              <p:cNvPr id="171" name="Google Shape;5712;p61">
                <a:extLst>
                  <a:ext uri="{FF2B5EF4-FFF2-40B4-BE49-F238E27FC236}">
                    <a16:creationId xmlns:a16="http://schemas.microsoft.com/office/drawing/2014/main" id="{D4C7C892-EC3E-8B4B-DF74-369B379C28AC}"/>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2" name="Google Shape;5713;p61">
                <a:extLst>
                  <a:ext uri="{FF2B5EF4-FFF2-40B4-BE49-F238E27FC236}">
                    <a16:creationId xmlns:a16="http://schemas.microsoft.com/office/drawing/2014/main" id="{00C06C94-5CAB-C59D-AD7D-625A223F5FB2}"/>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3" name="Google Shape;5714;p61">
                <a:extLst>
                  <a:ext uri="{FF2B5EF4-FFF2-40B4-BE49-F238E27FC236}">
                    <a16:creationId xmlns:a16="http://schemas.microsoft.com/office/drawing/2014/main" id="{66C6883C-6743-3961-19E8-4C70E6301A29}"/>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4" name="Google Shape;5715;p61">
                <a:extLst>
                  <a:ext uri="{FF2B5EF4-FFF2-40B4-BE49-F238E27FC236}">
                    <a16:creationId xmlns:a16="http://schemas.microsoft.com/office/drawing/2014/main" id="{A61D391C-8334-4CF7-DD6A-CC4A54D829EA}"/>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5" name="Google Shape;5716;p61">
                <a:extLst>
                  <a:ext uri="{FF2B5EF4-FFF2-40B4-BE49-F238E27FC236}">
                    <a16:creationId xmlns:a16="http://schemas.microsoft.com/office/drawing/2014/main" id="{F9349C92-87CF-AF74-91CF-E62A9A617930}"/>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sp>
            <p:nvSpPr>
              <p:cNvPr id="176" name="Google Shape;5717;p61">
                <a:extLst>
                  <a:ext uri="{FF2B5EF4-FFF2-40B4-BE49-F238E27FC236}">
                    <a16:creationId xmlns:a16="http://schemas.microsoft.com/office/drawing/2014/main" id="{571A624A-F51F-0941-F235-EFCB179DA1D1}"/>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2D38"/>
                  </a:solidFill>
                  <a:latin typeface="Cambria" panose="02040503050406030204" pitchFamily="18" charset="0"/>
                  <a:ea typeface="Cambria" panose="02040503050406030204" pitchFamily="18" charset="0"/>
                  <a:cs typeface="Arial"/>
                  <a:sym typeface="Arial"/>
                </a:endParaRPr>
              </a:p>
            </p:txBody>
          </p:sp>
        </p:grpSp>
      </p:grpSp>
      <p:sp>
        <p:nvSpPr>
          <p:cNvPr id="177" name="Google Shape;2351;p42">
            <a:extLst>
              <a:ext uri="{FF2B5EF4-FFF2-40B4-BE49-F238E27FC236}">
                <a16:creationId xmlns:a16="http://schemas.microsoft.com/office/drawing/2014/main" id="{4AE04C03-3AD9-2C61-D9D4-35BB93F1DA36}"/>
              </a:ext>
            </a:extLst>
          </p:cNvPr>
          <p:cNvSpPr txBox="1">
            <a:spLocks/>
          </p:cNvSpPr>
          <p:nvPr/>
        </p:nvSpPr>
        <p:spPr>
          <a:xfrm>
            <a:off x="1899725" y="396779"/>
            <a:ext cx="8385703" cy="141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1219170">
              <a:buClr>
                <a:srgbClr val="FF8175"/>
              </a:buClr>
              <a:defRPr/>
            </a:pPr>
            <a:r>
              <a:rPr lang="en-US" sz="5867" b="1" kern="0" dirty="0">
                <a:ln w="13462">
                  <a:solidFill>
                    <a:srgbClr val="FFFFFF"/>
                  </a:solidFill>
                  <a:prstDash val="solid"/>
                </a:ln>
                <a:solidFill>
                  <a:srgbClr val="002D38">
                    <a:lumMod val="85000"/>
                    <a:lumOff val="15000"/>
                  </a:srgbClr>
                </a:solidFill>
                <a:effectLst>
                  <a:outerShdw dist="38100" dir="2700000" algn="bl" rotWithShape="0">
                    <a:srgbClr val="FFCB51"/>
                  </a:outerShdw>
                </a:effectLst>
                <a:latin typeface="UTM Cookies" panose="02040603050506020204" pitchFamily="18" charset="0"/>
              </a:rPr>
              <a:t>LUYỆN ĐỌC CÂU</a:t>
            </a:r>
          </a:p>
        </p:txBody>
      </p:sp>
      <p:grpSp>
        <p:nvGrpSpPr>
          <p:cNvPr id="178" name="Google Shape;5591;p61">
            <a:extLst>
              <a:ext uri="{FF2B5EF4-FFF2-40B4-BE49-F238E27FC236}">
                <a16:creationId xmlns:a16="http://schemas.microsoft.com/office/drawing/2014/main" id="{5BBBDE73-C131-3DA5-BC3A-88408FF815FB}"/>
              </a:ext>
            </a:extLst>
          </p:cNvPr>
          <p:cNvGrpSpPr/>
          <p:nvPr/>
        </p:nvGrpSpPr>
        <p:grpSpPr>
          <a:xfrm>
            <a:off x="10557477" y="327539"/>
            <a:ext cx="826295" cy="857855"/>
            <a:chOff x="406450" y="3502000"/>
            <a:chExt cx="1837300" cy="1907475"/>
          </a:xfrm>
        </p:grpSpPr>
        <p:sp>
          <p:nvSpPr>
            <p:cNvPr id="179" name="Google Shape;5592;p61">
              <a:extLst>
                <a:ext uri="{FF2B5EF4-FFF2-40B4-BE49-F238E27FC236}">
                  <a16:creationId xmlns:a16="http://schemas.microsoft.com/office/drawing/2014/main" id="{8BD14D19-50BC-88B6-F3B6-FF6238D2C4FA}"/>
                </a:ext>
              </a:extLst>
            </p:cNvPr>
            <p:cNvSpPr/>
            <p:nvPr/>
          </p:nvSpPr>
          <p:spPr>
            <a:xfrm>
              <a:off x="1644025" y="3673625"/>
              <a:ext cx="362075" cy="387775"/>
            </a:xfrm>
            <a:custGeom>
              <a:avLst/>
              <a:gdLst/>
              <a:ahLst/>
              <a:cxnLst/>
              <a:rect l="l" t="t" r="r" b="b"/>
              <a:pathLst>
                <a:path w="14483" h="15511" extrusionOk="0">
                  <a:moveTo>
                    <a:pt x="5254" y="1"/>
                  </a:moveTo>
                  <a:lnTo>
                    <a:pt x="4726" y="56"/>
                  </a:lnTo>
                  <a:lnTo>
                    <a:pt x="4226" y="112"/>
                  </a:lnTo>
                  <a:lnTo>
                    <a:pt x="3753" y="251"/>
                  </a:lnTo>
                  <a:lnTo>
                    <a:pt x="3281" y="418"/>
                  </a:lnTo>
                  <a:lnTo>
                    <a:pt x="2836" y="612"/>
                  </a:lnTo>
                  <a:lnTo>
                    <a:pt x="2391" y="862"/>
                  </a:lnTo>
                  <a:lnTo>
                    <a:pt x="2002" y="1168"/>
                  </a:lnTo>
                  <a:lnTo>
                    <a:pt x="1613" y="1502"/>
                  </a:lnTo>
                  <a:lnTo>
                    <a:pt x="1279" y="1863"/>
                  </a:lnTo>
                  <a:lnTo>
                    <a:pt x="974" y="2308"/>
                  </a:lnTo>
                  <a:lnTo>
                    <a:pt x="696" y="2780"/>
                  </a:lnTo>
                  <a:lnTo>
                    <a:pt x="446" y="3308"/>
                  </a:lnTo>
                  <a:lnTo>
                    <a:pt x="251" y="3864"/>
                  </a:lnTo>
                  <a:lnTo>
                    <a:pt x="112" y="4504"/>
                  </a:lnTo>
                  <a:lnTo>
                    <a:pt x="1" y="5171"/>
                  </a:lnTo>
                  <a:lnTo>
                    <a:pt x="6338" y="15233"/>
                  </a:lnTo>
                  <a:lnTo>
                    <a:pt x="6950" y="15372"/>
                  </a:lnTo>
                  <a:lnTo>
                    <a:pt x="7533" y="15483"/>
                  </a:lnTo>
                  <a:lnTo>
                    <a:pt x="8117" y="15511"/>
                  </a:lnTo>
                  <a:lnTo>
                    <a:pt x="8673" y="15511"/>
                  </a:lnTo>
                  <a:lnTo>
                    <a:pt x="9201" y="15455"/>
                  </a:lnTo>
                  <a:lnTo>
                    <a:pt x="9701" y="15344"/>
                  </a:lnTo>
                  <a:lnTo>
                    <a:pt x="10174" y="15233"/>
                  </a:lnTo>
                  <a:lnTo>
                    <a:pt x="10646" y="15038"/>
                  </a:lnTo>
                  <a:lnTo>
                    <a:pt x="11091" y="14844"/>
                  </a:lnTo>
                  <a:lnTo>
                    <a:pt x="11508" y="14593"/>
                  </a:lnTo>
                  <a:lnTo>
                    <a:pt x="11897" y="14315"/>
                  </a:lnTo>
                  <a:lnTo>
                    <a:pt x="12259" y="14010"/>
                  </a:lnTo>
                  <a:lnTo>
                    <a:pt x="12592" y="13676"/>
                  </a:lnTo>
                  <a:lnTo>
                    <a:pt x="12926" y="13315"/>
                  </a:lnTo>
                  <a:lnTo>
                    <a:pt x="13204" y="12926"/>
                  </a:lnTo>
                  <a:lnTo>
                    <a:pt x="13482" y="12509"/>
                  </a:lnTo>
                  <a:lnTo>
                    <a:pt x="13704" y="12064"/>
                  </a:lnTo>
                  <a:lnTo>
                    <a:pt x="13899" y="11619"/>
                  </a:lnTo>
                  <a:lnTo>
                    <a:pt x="14065" y="11175"/>
                  </a:lnTo>
                  <a:lnTo>
                    <a:pt x="14232" y="10674"/>
                  </a:lnTo>
                  <a:lnTo>
                    <a:pt x="14343" y="10174"/>
                  </a:lnTo>
                  <a:lnTo>
                    <a:pt x="14427" y="9674"/>
                  </a:lnTo>
                  <a:lnTo>
                    <a:pt x="14454" y="9173"/>
                  </a:lnTo>
                  <a:lnTo>
                    <a:pt x="14482" y="8645"/>
                  </a:lnTo>
                  <a:lnTo>
                    <a:pt x="14454" y="8117"/>
                  </a:lnTo>
                  <a:lnTo>
                    <a:pt x="14427" y="7617"/>
                  </a:lnTo>
                  <a:lnTo>
                    <a:pt x="14315" y="7089"/>
                  </a:lnTo>
                  <a:lnTo>
                    <a:pt x="14204" y="6561"/>
                  </a:lnTo>
                  <a:lnTo>
                    <a:pt x="14037" y="6032"/>
                  </a:lnTo>
                  <a:lnTo>
                    <a:pt x="13871" y="5532"/>
                  </a:lnTo>
                  <a:lnTo>
                    <a:pt x="13621" y="5004"/>
                  </a:lnTo>
                  <a:lnTo>
                    <a:pt x="13370" y="4504"/>
                  </a:lnTo>
                  <a:lnTo>
                    <a:pt x="13037" y="4003"/>
                  </a:lnTo>
                  <a:lnTo>
                    <a:pt x="12676" y="3531"/>
                  </a:lnTo>
                  <a:lnTo>
                    <a:pt x="12286" y="3086"/>
                  </a:lnTo>
                  <a:lnTo>
                    <a:pt x="11869" y="2669"/>
                  </a:lnTo>
                  <a:lnTo>
                    <a:pt x="11453" y="2280"/>
                  </a:lnTo>
                  <a:lnTo>
                    <a:pt x="10980" y="1891"/>
                  </a:lnTo>
                  <a:lnTo>
                    <a:pt x="10507" y="1557"/>
                  </a:lnTo>
                  <a:lnTo>
                    <a:pt x="10007" y="1252"/>
                  </a:lnTo>
                  <a:lnTo>
                    <a:pt x="9507" y="974"/>
                  </a:lnTo>
                  <a:lnTo>
                    <a:pt x="8979" y="751"/>
                  </a:lnTo>
                  <a:lnTo>
                    <a:pt x="8451" y="529"/>
                  </a:lnTo>
                  <a:lnTo>
                    <a:pt x="7923" y="362"/>
                  </a:lnTo>
                  <a:lnTo>
                    <a:pt x="7394" y="195"/>
                  </a:lnTo>
                  <a:lnTo>
                    <a:pt x="6838" y="112"/>
                  </a:lnTo>
                  <a:lnTo>
                    <a:pt x="6310" y="29"/>
                  </a:lnTo>
                  <a:lnTo>
                    <a:pt x="5782"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0" name="Google Shape;5593;p61">
              <a:extLst>
                <a:ext uri="{FF2B5EF4-FFF2-40B4-BE49-F238E27FC236}">
                  <a16:creationId xmlns:a16="http://schemas.microsoft.com/office/drawing/2014/main" id="{AC3E4FBB-F54E-ED9F-3BB3-B809F32DB925}"/>
                </a:ext>
              </a:extLst>
            </p:cNvPr>
            <p:cNvSpPr/>
            <p:nvPr/>
          </p:nvSpPr>
          <p:spPr>
            <a:xfrm>
              <a:off x="1644025" y="3673625"/>
              <a:ext cx="362075" cy="387775"/>
            </a:xfrm>
            <a:custGeom>
              <a:avLst/>
              <a:gdLst/>
              <a:ahLst/>
              <a:cxnLst/>
              <a:rect l="l" t="t" r="r" b="b"/>
              <a:pathLst>
                <a:path w="14483" h="15511" fill="none" extrusionOk="0">
                  <a:moveTo>
                    <a:pt x="1" y="5171"/>
                  </a:moveTo>
                  <a:lnTo>
                    <a:pt x="1" y="5171"/>
                  </a:lnTo>
                  <a:lnTo>
                    <a:pt x="112" y="4504"/>
                  </a:lnTo>
                  <a:lnTo>
                    <a:pt x="251" y="3864"/>
                  </a:lnTo>
                  <a:lnTo>
                    <a:pt x="446" y="3308"/>
                  </a:lnTo>
                  <a:lnTo>
                    <a:pt x="696" y="2780"/>
                  </a:lnTo>
                  <a:lnTo>
                    <a:pt x="974" y="2308"/>
                  </a:lnTo>
                  <a:lnTo>
                    <a:pt x="1279" y="1863"/>
                  </a:lnTo>
                  <a:lnTo>
                    <a:pt x="1613" y="1502"/>
                  </a:lnTo>
                  <a:lnTo>
                    <a:pt x="2002" y="1168"/>
                  </a:lnTo>
                  <a:lnTo>
                    <a:pt x="2391" y="862"/>
                  </a:lnTo>
                  <a:lnTo>
                    <a:pt x="2836" y="612"/>
                  </a:lnTo>
                  <a:lnTo>
                    <a:pt x="3281" y="418"/>
                  </a:lnTo>
                  <a:lnTo>
                    <a:pt x="3753" y="251"/>
                  </a:lnTo>
                  <a:lnTo>
                    <a:pt x="4226" y="112"/>
                  </a:lnTo>
                  <a:lnTo>
                    <a:pt x="4726" y="56"/>
                  </a:lnTo>
                  <a:lnTo>
                    <a:pt x="5254" y="1"/>
                  </a:lnTo>
                  <a:lnTo>
                    <a:pt x="5782" y="1"/>
                  </a:lnTo>
                  <a:lnTo>
                    <a:pt x="6310" y="29"/>
                  </a:lnTo>
                  <a:lnTo>
                    <a:pt x="6838" y="112"/>
                  </a:lnTo>
                  <a:lnTo>
                    <a:pt x="7394" y="195"/>
                  </a:lnTo>
                  <a:lnTo>
                    <a:pt x="7923" y="362"/>
                  </a:lnTo>
                  <a:lnTo>
                    <a:pt x="8451" y="529"/>
                  </a:lnTo>
                  <a:lnTo>
                    <a:pt x="8979" y="751"/>
                  </a:lnTo>
                  <a:lnTo>
                    <a:pt x="9507" y="974"/>
                  </a:lnTo>
                  <a:lnTo>
                    <a:pt x="10007" y="1252"/>
                  </a:lnTo>
                  <a:lnTo>
                    <a:pt x="10507" y="1557"/>
                  </a:lnTo>
                  <a:lnTo>
                    <a:pt x="10980" y="1891"/>
                  </a:lnTo>
                  <a:lnTo>
                    <a:pt x="11453" y="2280"/>
                  </a:lnTo>
                  <a:lnTo>
                    <a:pt x="11869" y="2669"/>
                  </a:lnTo>
                  <a:lnTo>
                    <a:pt x="12286" y="3086"/>
                  </a:lnTo>
                  <a:lnTo>
                    <a:pt x="12676" y="3531"/>
                  </a:lnTo>
                  <a:lnTo>
                    <a:pt x="13037" y="4003"/>
                  </a:lnTo>
                  <a:lnTo>
                    <a:pt x="13370" y="4504"/>
                  </a:lnTo>
                  <a:lnTo>
                    <a:pt x="13370" y="4504"/>
                  </a:lnTo>
                  <a:lnTo>
                    <a:pt x="13621" y="5004"/>
                  </a:lnTo>
                  <a:lnTo>
                    <a:pt x="13871" y="5532"/>
                  </a:lnTo>
                  <a:lnTo>
                    <a:pt x="14037" y="6032"/>
                  </a:lnTo>
                  <a:lnTo>
                    <a:pt x="14204" y="6561"/>
                  </a:lnTo>
                  <a:lnTo>
                    <a:pt x="14315" y="7089"/>
                  </a:lnTo>
                  <a:lnTo>
                    <a:pt x="14427" y="7617"/>
                  </a:lnTo>
                  <a:lnTo>
                    <a:pt x="14454" y="8117"/>
                  </a:lnTo>
                  <a:lnTo>
                    <a:pt x="14482" y="8645"/>
                  </a:lnTo>
                  <a:lnTo>
                    <a:pt x="14454" y="9173"/>
                  </a:lnTo>
                  <a:lnTo>
                    <a:pt x="14427" y="9674"/>
                  </a:lnTo>
                  <a:lnTo>
                    <a:pt x="14343" y="10174"/>
                  </a:lnTo>
                  <a:lnTo>
                    <a:pt x="14232" y="10674"/>
                  </a:lnTo>
                  <a:lnTo>
                    <a:pt x="14065" y="11175"/>
                  </a:lnTo>
                  <a:lnTo>
                    <a:pt x="13899" y="11619"/>
                  </a:lnTo>
                  <a:lnTo>
                    <a:pt x="13704" y="12064"/>
                  </a:lnTo>
                  <a:lnTo>
                    <a:pt x="13482" y="12509"/>
                  </a:lnTo>
                  <a:lnTo>
                    <a:pt x="13204" y="12926"/>
                  </a:lnTo>
                  <a:lnTo>
                    <a:pt x="12926" y="13315"/>
                  </a:lnTo>
                  <a:lnTo>
                    <a:pt x="12592" y="13676"/>
                  </a:lnTo>
                  <a:lnTo>
                    <a:pt x="12259" y="14010"/>
                  </a:lnTo>
                  <a:lnTo>
                    <a:pt x="11897" y="14315"/>
                  </a:lnTo>
                  <a:lnTo>
                    <a:pt x="11508" y="14593"/>
                  </a:lnTo>
                  <a:lnTo>
                    <a:pt x="11091" y="14844"/>
                  </a:lnTo>
                  <a:lnTo>
                    <a:pt x="10646" y="15038"/>
                  </a:lnTo>
                  <a:lnTo>
                    <a:pt x="10174" y="15233"/>
                  </a:lnTo>
                  <a:lnTo>
                    <a:pt x="9701" y="15344"/>
                  </a:lnTo>
                  <a:lnTo>
                    <a:pt x="9201" y="15455"/>
                  </a:lnTo>
                  <a:lnTo>
                    <a:pt x="8673" y="15511"/>
                  </a:lnTo>
                  <a:lnTo>
                    <a:pt x="8117" y="15511"/>
                  </a:lnTo>
                  <a:lnTo>
                    <a:pt x="7533" y="15483"/>
                  </a:lnTo>
                  <a:lnTo>
                    <a:pt x="6950" y="15372"/>
                  </a:lnTo>
                  <a:lnTo>
                    <a:pt x="6338"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1" name="Google Shape;5594;p61">
              <a:extLst>
                <a:ext uri="{FF2B5EF4-FFF2-40B4-BE49-F238E27FC236}">
                  <a16:creationId xmlns:a16="http://schemas.microsoft.com/office/drawing/2014/main" id="{A4137F76-AB31-DCD5-40E4-57292E0F2E0A}"/>
                </a:ext>
              </a:extLst>
            </p:cNvPr>
            <p:cNvSpPr/>
            <p:nvPr/>
          </p:nvSpPr>
          <p:spPr>
            <a:xfrm>
              <a:off x="1732275" y="3798700"/>
              <a:ext cx="142475" cy="152900"/>
            </a:xfrm>
            <a:custGeom>
              <a:avLst/>
              <a:gdLst/>
              <a:ahLst/>
              <a:cxnLst/>
              <a:rect l="l" t="t" r="r" b="b"/>
              <a:pathLst>
                <a:path w="5699" h="6116" extrusionOk="0">
                  <a:moveTo>
                    <a:pt x="2280" y="1"/>
                  </a:moveTo>
                  <a:lnTo>
                    <a:pt x="1863" y="29"/>
                  </a:lnTo>
                  <a:lnTo>
                    <a:pt x="1669" y="57"/>
                  </a:lnTo>
                  <a:lnTo>
                    <a:pt x="1474" y="112"/>
                  </a:lnTo>
                  <a:lnTo>
                    <a:pt x="1279" y="168"/>
                  </a:lnTo>
                  <a:lnTo>
                    <a:pt x="1113" y="251"/>
                  </a:lnTo>
                  <a:lnTo>
                    <a:pt x="946" y="335"/>
                  </a:lnTo>
                  <a:lnTo>
                    <a:pt x="779" y="473"/>
                  </a:lnTo>
                  <a:lnTo>
                    <a:pt x="640" y="585"/>
                  </a:lnTo>
                  <a:lnTo>
                    <a:pt x="501" y="751"/>
                  </a:lnTo>
                  <a:lnTo>
                    <a:pt x="362" y="918"/>
                  </a:lnTo>
                  <a:lnTo>
                    <a:pt x="279" y="1113"/>
                  </a:lnTo>
                  <a:lnTo>
                    <a:pt x="168" y="1307"/>
                  </a:lnTo>
                  <a:lnTo>
                    <a:pt x="84" y="1530"/>
                  </a:lnTo>
                  <a:lnTo>
                    <a:pt x="29" y="1780"/>
                  </a:lnTo>
                  <a:lnTo>
                    <a:pt x="1" y="2058"/>
                  </a:lnTo>
                  <a:lnTo>
                    <a:pt x="2502" y="6033"/>
                  </a:lnTo>
                  <a:lnTo>
                    <a:pt x="2753" y="6088"/>
                  </a:lnTo>
                  <a:lnTo>
                    <a:pt x="2975" y="6116"/>
                  </a:lnTo>
                  <a:lnTo>
                    <a:pt x="3614" y="6116"/>
                  </a:lnTo>
                  <a:lnTo>
                    <a:pt x="3837" y="6060"/>
                  </a:lnTo>
                  <a:lnTo>
                    <a:pt x="4003" y="6005"/>
                  </a:lnTo>
                  <a:lnTo>
                    <a:pt x="4198" y="5949"/>
                  </a:lnTo>
                  <a:lnTo>
                    <a:pt x="4531" y="5755"/>
                  </a:lnTo>
                  <a:lnTo>
                    <a:pt x="4837" y="5532"/>
                  </a:lnTo>
                  <a:lnTo>
                    <a:pt x="5087" y="5254"/>
                  </a:lnTo>
                  <a:lnTo>
                    <a:pt x="5310" y="4949"/>
                  </a:lnTo>
                  <a:lnTo>
                    <a:pt x="5477" y="4587"/>
                  </a:lnTo>
                  <a:lnTo>
                    <a:pt x="5616" y="4226"/>
                  </a:lnTo>
                  <a:lnTo>
                    <a:pt x="5699" y="3837"/>
                  </a:lnTo>
                  <a:lnTo>
                    <a:pt x="5699" y="3420"/>
                  </a:lnTo>
                  <a:lnTo>
                    <a:pt x="5671" y="3003"/>
                  </a:lnTo>
                  <a:lnTo>
                    <a:pt x="5616" y="2586"/>
                  </a:lnTo>
                  <a:lnTo>
                    <a:pt x="5477" y="2197"/>
                  </a:lnTo>
                  <a:lnTo>
                    <a:pt x="5282" y="1780"/>
                  </a:lnTo>
                  <a:lnTo>
                    <a:pt x="5004" y="1391"/>
                  </a:lnTo>
                  <a:lnTo>
                    <a:pt x="4670" y="1057"/>
                  </a:lnTo>
                  <a:lnTo>
                    <a:pt x="4337" y="751"/>
                  </a:lnTo>
                  <a:lnTo>
                    <a:pt x="3948" y="501"/>
                  </a:lnTo>
                  <a:lnTo>
                    <a:pt x="3531" y="307"/>
                  </a:lnTo>
                  <a:lnTo>
                    <a:pt x="3114" y="140"/>
                  </a:lnTo>
                  <a:lnTo>
                    <a:pt x="2697" y="57"/>
                  </a:lnTo>
                  <a:lnTo>
                    <a:pt x="2280" y="1"/>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2" name="Google Shape;5595;p61">
              <a:extLst>
                <a:ext uri="{FF2B5EF4-FFF2-40B4-BE49-F238E27FC236}">
                  <a16:creationId xmlns:a16="http://schemas.microsoft.com/office/drawing/2014/main" id="{9E681494-559B-5932-9569-6AA9FBA30E88}"/>
                </a:ext>
              </a:extLst>
            </p:cNvPr>
            <p:cNvSpPr/>
            <p:nvPr/>
          </p:nvSpPr>
          <p:spPr>
            <a:xfrm>
              <a:off x="1732275" y="3798700"/>
              <a:ext cx="142475" cy="152900"/>
            </a:xfrm>
            <a:custGeom>
              <a:avLst/>
              <a:gdLst/>
              <a:ahLst/>
              <a:cxnLst/>
              <a:rect l="l" t="t" r="r" b="b"/>
              <a:pathLst>
                <a:path w="5699" h="6116" fill="none" extrusionOk="0">
                  <a:moveTo>
                    <a:pt x="1" y="2058"/>
                  </a:moveTo>
                  <a:lnTo>
                    <a:pt x="1" y="2058"/>
                  </a:lnTo>
                  <a:lnTo>
                    <a:pt x="29" y="1780"/>
                  </a:lnTo>
                  <a:lnTo>
                    <a:pt x="84" y="1530"/>
                  </a:lnTo>
                  <a:lnTo>
                    <a:pt x="168" y="1307"/>
                  </a:lnTo>
                  <a:lnTo>
                    <a:pt x="279" y="1113"/>
                  </a:lnTo>
                  <a:lnTo>
                    <a:pt x="362" y="918"/>
                  </a:lnTo>
                  <a:lnTo>
                    <a:pt x="501" y="751"/>
                  </a:lnTo>
                  <a:lnTo>
                    <a:pt x="640" y="585"/>
                  </a:lnTo>
                  <a:lnTo>
                    <a:pt x="779" y="473"/>
                  </a:lnTo>
                  <a:lnTo>
                    <a:pt x="946" y="335"/>
                  </a:lnTo>
                  <a:lnTo>
                    <a:pt x="1113" y="251"/>
                  </a:lnTo>
                  <a:lnTo>
                    <a:pt x="1279" y="168"/>
                  </a:lnTo>
                  <a:lnTo>
                    <a:pt x="1474" y="112"/>
                  </a:lnTo>
                  <a:lnTo>
                    <a:pt x="1669" y="57"/>
                  </a:lnTo>
                  <a:lnTo>
                    <a:pt x="1863" y="29"/>
                  </a:lnTo>
                  <a:lnTo>
                    <a:pt x="2280" y="1"/>
                  </a:lnTo>
                  <a:lnTo>
                    <a:pt x="2697" y="57"/>
                  </a:lnTo>
                  <a:lnTo>
                    <a:pt x="3114" y="140"/>
                  </a:lnTo>
                  <a:lnTo>
                    <a:pt x="3531" y="307"/>
                  </a:lnTo>
                  <a:lnTo>
                    <a:pt x="3948" y="501"/>
                  </a:lnTo>
                  <a:lnTo>
                    <a:pt x="4337" y="751"/>
                  </a:lnTo>
                  <a:lnTo>
                    <a:pt x="4670" y="1057"/>
                  </a:lnTo>
                  <a:lnTo>
                    <a:pt x="5004" y="1391"/>
                  </a:lnTo>
                  <a:lnTo>
                    <a:pt x="5282" y="1780"/>
                  </a:lnTo>
                  <a:lnTo>
                    <a:pt x="5282" y="1780"/>
                  </a:lnTo>
                  <a:lnTo>
                    <a:pt x="5477" y="2197"/>
                  </a:lnTo>
                  <a:lnTo>
                    <a:pt x="5616" y="2586"/>
                  </a:lnTo>
                  <a:lnTo>
                    <a:pt x="5671" y="3003"/>
                  </a:lnTo>
                  <a:lnTo>
                    <a:pt x="5699" y="3420"/>
                  </a:lnTo>
                  <a:lnTo>
                    <a:pt x="5699" y="3837"/>
                  </a:lnTo>
                  <a:lnTo>
                    <a:pt x="5616" y="4226"/>
                  </a:lnTo>
                  <a:lnTo>
                    <a:pt x="5477" y="4587"/>
                  </a:lnTo>
                  <a:lnTo>
                    <a:pt x="5310" y="4949"/>
                  </a:lnTo>
                  <a:lnTo>
                    <a:pt x="5087" y="5254"/>
                  </a:lnTo>
                  <a:lnTo>
                    <a:pt x="4837" y="5532"/>
                  </a:lnTo>
                  <a:lnTo>
                    <a:pt x="4531" y="5755"/>
                  </a:lnTo>
                  <a:lnTo>
                    <a:pt x="4198" y="5949"/>
                  </a:lnTo>
                  <a:lnTo>
                    <a:pt x="4003" y="6005"/>
                  </a:lnTo>
                  <a:lnTo>
                    <a:pt x="3837" y="6060"/>
                  </a:lnTo>
                  <a:lnTo>
                    <a:pt x="3614" y="6116"/>
                  </a:lnTo>
                  <a:lnTo>
                    <a:pt x="3420" y="6116"/>
                  </a:lnTo>
                  <a:lnTo>
                    <a:pt x="3197" y="6116"/>
                  </a:lnTo>
                  <a:lnTo>
                    <a:pt x="2975" y="6116"/>
                  </a:lnTo>
                  <a:lnTo>
                    <a:pt x="2753" y="6088"/>
                  </a:lnTo>
                  <a:lnTo>
                    <a:pt x="2502" y="60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3" name="Google Shape;5596;p61">
              <a:extLst>
                <a:ext uri="{FF2B5EF4-FFF2-40B4-BE49-F238E27FC236}">
                  <a16:creationId xmlns:a16="http://schemas.microsoft.com/office/drawing/2014/main" id="{9F144C8B-89C8-622B-0E69-8D8B7E5A9CC9}"/>
                </a:ext>
              </a:extLst>
            </p:cNvPr>
            <p:cNvSpPr/>
            <p:nvPr/>
          </p:nvSpPr>
          <p:spPr>
            <a:xfrm>
              <a:off x="603100" y="3673625"/>
              <a:ext cx="362050" cy="387775"/>
            </a:xfrm>
            <a:custGeom>
              <a:avLst/>
              <a:gdLst/>
              <a:ahLst/>
              <a:cxnLst/>
              <a:rect l="l" t="t" r="r" b="b"/>
              <a:pathLst>
                <a:path w="14482" h="15511" extrusionOk="0">
                  <a:moveTo>
                    <a:pt x="8700" y="1"/>
                  </a:move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4" name="Google Shape;5597;p61">
              <a:extLst>
                <a:ext uri="{FF2B5EF4-FFF2-40B4-BE49-F238E27FC236}">
                  <a16:creationId xmlns:a16="http://schemas.microsoft.com/office/drawing/2014/main" id="{A4408534-9BD4-C775-DDC0-B103ACF3AEAD}"/>
                </a:ext>
              </a:extLst>
            </p:cNvPr>
            <p:cNvSpPr/>
            <p:nvPr/>
          </p:nvSpPr>
          <p:spPr>
            <a:xfrm>
              <a:off x="603100" y="3673625"/>
              <a:ext cx="362050" cy="387775"/>
            </a:xfrm>
            <a:custGeom>
              <a:avLst/>
              <a:gdLst/>
              <a:ahLst/>
              <a:cxnLst/>
              <a:rect l="l" t="t" r="r" b="b"/>
              <a:pathLst>
                <a:path w="14482" h="15511" fill="none" extrusionOk="0">
                  <a:moveTo>
                    <a:pt x="14482" y="5171"/>
                  </a:moveTo>
                  <a:lnTo>
                    <a:pt x="14482" y="5171"/>
                  </a:lnTo>
                  <a:lnTo>
                    <a:pt x="14371" y="4504"/>
                  </a:lnTo>
                  <a:lnTo>
                    <a:pt x="14232" y="3864"/>
                  </a:lnTo>
                  <a:lnTo>
                    <a:pt x="14037" y="3308"/>
                  </a:lnTo>
                  <a:lnTo>
                    <a:pt x="13787" y="2780"/>
                  </a:lnTo>
                  <a:lnTo>
                    <a:pt x="13509" y="2308"/>
                  </a:lnTo>
                  <a:lnTo>
                    <a:pt x="13203" y="1863"/>
                  </a:lnTo>
                  <a:lnTo>
                    <a:pt x="12870" y="1502"/>
                  </a:lnTo>
                  <a:lnTo>
                    <a:pt x="12480" y="1168"/>
                  </a:lnTo>
                  <a:lnTo>
                    <a:pt x="12091" y="862"/>
                  </a:lnTo>
                  <a:lnTo>
                    <a:pt x="11674" y="612"/>
                  </a:lnTo>
                  <a:lnTo>
                    <a:pt x="11202" y="418"/>
                  </a:lnTo>
                  <a:lnTo>
                    <a:pt x="10729" y="251"/>
                  </a:lnTo>
                  <a:lnTo>
                    <a:pt x="10257" y="112"/>
                  </a:lnTo>
                  <a:lnTo>
                    <a:pt x="9757" y="56"/>
                  </a:lnTo>
                  <a:lnTo>
                    <a:pt x="9228" y="1"/>
                  </a:lnTo>
                  <a:lnTo>
                    <a:pt x="8700" y="1"/>
                  </a:lnTo>
                  <a:lnTo>
                    <a:pt x="8172" y="29"/>
                  </a:lnTo>
                  <a:lnTo>
                    <a:pt x="7644" y="112"/>
                  </a:lnTo>
                  <a:lnTo>
                    <a:pt x="7116" y="195"/>
                  </a:lnTo>
                  <a:lnTo>
                    <a:pt x="6560" y="362"/>
                  </a:lnTo>
                  <a:lnTo>
                    <a:pt x="6032" y="529"/>
                  </a:lnTo>
                  <a:lnTo>
                    <a:pt x="5504" y="751"/>
                  </a:lnTo>
                  <a:lnTo>
                    <a:pt x="4976" y="974"/>
                  </a:lnTo>
                  <a:lnTo>
                    <a:pt x="4475" y="1252"/>
                  </a:lnTo>
                  <a:lnTo>
                    <a:pt x="3975" y="1557"/>
                  </a:lnTo>
                  <a:lnTo>
                    <a:pt x="3503" y="1891"/>
                  </a:lnTo>
                  <a:lnTo>
                    <a:pt x="3058" y="2280"/>
                  </a:lnTo>
                  <a:lnTo>
                    <a:pt x="2613" y="2669"/>
                  </a:lnTo>
                  <a:lnTo>
                    <a:pt x="2196" y="3086"/>
                  </a:lnTo>
                  <a:lnTo>
                    <a:pt x="1807" y="3531"/>
                  </a:lnTo>
                  <a:lnTo>
                    <a:pt x="1446" y="4003"/>
                  </a:lnTo>
                  <a:lnTo>
                    <a:pt x="1140" y="4504"/>
                  </a:lnTo>
                  <a:lnTo>
                    <a:pt x="1140" y="4504"/>
                  </a:lnTo>
                  <a:lnTo>
                    <a:pt x="862" y="5004"/>
                  </a:lnTo>
                  <a:lnTo>
                    <a:pt x="640" y="5532"/>
                  </a:lnTo>
                  <a:lnTo>
                    <a:pt x="445" y="6032"/>
                  </a:lnTo>
                  <a:lnTo>
                    <a:pt x="278" y="6561"/>
                  </a:lnTo>
                  <a:lnTo>
                    <a:pt x="167" y="7089"/>
                  </a:lnTo>
                  <a:lnTo>
                    <a:pt x="84" y="7617"/>
                  </a:lnTo>
                  <a:lnTo>
                    <a:pt x="28" y="8117"/>
                  </a:lnTo>
                  <a:lnTo>
                    <a:pt x="0" y="8645"/>
                  </a:lnTo>
                  <a:lnTo>
                    <a:pt x="28" y="9173"/>
                  </a:lnTo>
                  <a:lnTo>
                    <a:pt x="84" y="9674"/>
                  </a:lnTo>
                  <a:lnTo>
                    <a:pt x="139" y="10174"/>
                  </a:lnTo>
                  <a:lnTo>
                    <a:pt x="278" y="10674"/>
                  </a:lnTo>
                  <a:lnTo>
                    <a:pt x="417" y="11175"/>
                  </a:lnTo>
                  <a:lnTo>
                    <a:pt x="584" y="11619"/>
                  </a:lnTo>
                  <a:lnTo>
                    <a:pt x="779" y="12064"/>
                  </a:lnTo>
                  <a:lnTo>
                    <a:pt x="1029" y="12509"/>
                  </a:lnTo>
                  <a:lnTo>
                    <a:pt x="1279" y="12926"/>
                  </a:lnTo>
                  <a:lnTo>
                    <a:pt x="1557" y="13315"/>
                  </a:lnTo>
                  <a:lnTo>
                    <a:pt x="1890" y="13676"/>
                  </a:lnTo>
                  <a:lnTo>
                    <a:pt x="2224" y="14010"/>
                  </a:lnTo>
                  <a:lnTo>
                    <a:pt x="2585" y="14315"/>
                  </a:lnTo>
                  <a:lnTo>
                    <a:pt x="2974" y="14593"/>
                  </a:lnTo>
                  <a:lnTo>
                    <a:pt x="3391" y="14844"/>
                  </a:lnTo>
                  <a:lnTo>
                    <a:pt x="3836" y="15038"/>
                  </a:lnTo>
                  <a:lnTo>
                    <a:pt x="4309" y="15233"/>
                  </a:lnTo>
                  <a:lnTo>
                    <a:pt x="4781" y="15344"/>
                  </a:lnTo>
                  <a:lnTo>
                    <a:pt x="5281" y="15455"/>
                  </a:lnTo>
                  <a:lnTo>
                    <a:pt x="5810" y="15511"/>
                  </a:lnTo>
                  <a:lnTo>
                    <a:pt x="6365" y="15511"/>
                  </a:lnTo>
                  <a:lnTo>
                    <a:pt x="6949" y="15483"/>
                  </a:lnTo>
                  <a:lnTo>
                    <a:pt x="7533" y="15372"/>
                  </a:lnTo>
                  <a:lnTo>
                    <a:pt x="8144" y="15233"/>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5" name="Google Shape;5598;p61">
              <a:extLst>
                <a:ext uri="{FF2B5EF4-FFF2-40B4-BE49-F238E27FC236}">
                  <a16:creationId xmlns:a16="http://schemas.microsoft.com/office/drawing/2014/main" id="{77A6C1DB-06BE-FB79-8DE6-53F33518735C}"/>
                </a:ext>
              </a:extLst>
            </p:cNvPr>
            <p:cNvSpPr/>
            <p:nvPr/>
          </p:nvSpPr>
          <p:spPr>
            <a:xfrm>
              <a:off x="737900" y="3814700"/>
              <a:ext cx="143175" cy="152900"/>
            </a:xfrm>
            <a:custGeom>
              <a:avLst/>
              <a:gdLst/>
              <a:ahLst/>
              <a:cxnLst/>
              <a:rect l="l" t="t" r="r" b="b"/>
              <a:pathLst>
                <a:path w="5727" h="6116" extrusionOk="0">
                  <a:moveTo>
                    <a:pt x="3447" y="0"/>
                  </a:moveTo>
                  <a:lnTo>
                    <a:pt x="3030" y="28"/>
                  </a:lnTo>
                  <a:lnTo>
                    <a:pt x="2586" y="139"/>
                  </a:lnTo>
                  <a:lnTo>
                    <a:pt x="2169" y="278"/>
                  </a:lnTo>
                  <a:lnTo>
                    <a:pt x="1780" y="501"/>
                  </a:lnTo>
                  <a:lnTo>
                    <a:pt x="1390" y="751"/>
                  </a:lnTo>
                  <a:lnTo>
                    <a:pt x="1029" y="1056"/>
                  </a:lnTo>
                  <a:lnTo>
                    <a:pt x="723" y="1390"/>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752" y="6115"/>
                  </a:lnTo>
                  <a:lnTo>
                    <a:pt x="2975" y="6060"/>
                  </a:lnTo>
                  <a:lnTo>
                    <a:pt x="3225" y="6004"/>
                  </a:ln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close/>
                </a:path>
              </a:pathLst>
            </a:custGeom>
            <a:solidFill>
              <a:srgbClr val="FFE6B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6" name="Google Shape;5599;p61">
              <a:extLst>
                <a:ext uri="{FF2B5EF4-FFF2-40B4-BE49-F238E27FC236}">
                  <a16:creationId xmlns:a16="http://schemas.microsoft.com/office/drawing/2014/main" id="{A18C1656-789B-D4D6-8B2A-B144CD9ECACD}"/>
                </a:ext>
              </a:extLst>
            </p:cNvPr>
            <p:cNvSpPr/>
            <p:nvPr/>
          </p:nvSpPr>
          <p:spPr>
            <a:xfrm>
              <a:off x="737900" y="3814700"/>
              <a:ext cx="143175" cy="152900"/>
            </a:xfrm>
            <a:custGeom>
              <a:avLst/>
              <a:gdLst/>
              <a:ahLst/>
              <a:cxnLst/>
              <a:rect l="l" t="t" r="r" b="b"/>
              <a:pathLst>
                <a:path w="5727" h="6116" fill="none" extrusionOk="0">
                  <a:moveTo>
                    <a:pt x="5727" y="2029"/>
                  </a:moveTo>
                  <a:lnTo>
                    <a:pt x="5727" y="2029"/>
                  </a:lnTo>
                  <a:lnTo>
                    <a:pt x="5671" y="1779"/>
                  </a:lnTo>
                  <a:lnTo>
                    <a:pt x="5615" y="1529"/>
                  </a:lnTo>
                  <a:lnTo>
                    <a:pt x="5560" y="1307"/>
                  </a:lnTo>
                  <a:lnTo>
                    <a:pt x="5449" y="1084"/>
                  </a:lnTo>
                  <a:lnTo>
                    <a:pt x="5337" y="918"/>
                  </a:lnTo>
                  <a:lnTo>
                    <a:pt x="5226" y="723"/>
                  </a:lnTo>
                  <a:lnTo>
                    <a:pt x="5087" y="584"/>
                  </a:lnTo>
                  <a:lnTo>
                    <a:pt x="4948" y="445"/>
                  </a:lnTo>
                  <a:lnTo>
                    <a:pt x="4781" y="334"/>
                  </a:lnTo>
                  <a:lnTo>
                    <a:pt x="4615" y="250"/>
                  </a:lnTo>
                  <a:lnTo>
                    <a:pt x="4420" y="167"/>
                  </a:lnTo>
                  <a:lnTo>
                    <a:pt x="4253" y="84"/>
                  </a:lnTo>
                  <a:lnTo>
                    <a:pt x="4059" y="56"/>
                  </a:lnTo>
                  <a:lnTo>
                    <a:pt x="3864" y="0"/>
                  </a:lnTo>
                  <a:lnTo>
                    <a:pt x="3447" y="0"/>
                  </a:lnTo>
                  <a:lnTo>
                    <a:pt x="3030" y="28"/>
                  </a:lnTo>
                  <a:lnTo>
                    <a:pt x="2586" y="139"/>
                  </a:lnTo>
                  <a:lnTo>
                    <a:pt x="2169" y="278"/>
                  </a:lnTo>
                  <a:lnTo>
                    <a:pt x="1780" y="501"/>
                  </a:lnTo>
                  <a:lnTo>
                    <a:pt x="1390" y="751"/>
                  </a:lnTo>
                  <a:lnTo>
                    <a:pt x="1029" y="1056"/>
                  </a:lnTo>
                  <a:lnTo>
                    <a:pt x="723" y="1390"/>
                  </a:lnTo>
                  <a:lnTo>
                    <a:pt x="445" y="1779"/>
                  </a:lnTo>
                  <a:lnTo>
                    <a:pt x="445" y="1779"/>
                  </a:lnTo>
                  <a:lnTo>
                    <a:pt x="251" y="2168"/>
                  </a:lnTo>
                  <a:lnTo>
                    <a:pt x="112" y="2585"/>
                  </a:lnTo>
                  <a:lnTo>
                    <a:pt x="28" y="3002"/>
                  </a:lnTo>
                  <a:lnTo>
                    <a:pt x="1" y="3419"/>
                  </a:lnTo>
                  <a:lnTo>
                    <a:pt x="28" y="3808"/>
                  </a:lnTo>
                  <a:lnTo>
                    <a:pt x="112" y="4225"/>
                  </a:lnTo>
                  <a:lnTo>
                    <a:pt x="223" y="4587"/>
                  </a:lnTo>
                  <a:lnTo>
                    <a:pt x="418" y="4920"/>
                  </a:lnTo>
                  <a:lnTo>
                    <a:pt x="612" y="5254"/>
                  </a:lnTo>
                  <a:lnTo>
                    <a:pt x="890" y="5532"/>
                  </a:lnTo>
                  <a:lnTo>
                    <a:pt x="1196" y="5754"/>
                  </a:lnTo>
                  <a:lnTo>
                    <a:pt x="1529" y="5948"/>
                  </a:lnTo>
                  <a:lnTo>
                    <a:pt x="1696" y="6004"/>
                  </a:lnTo>
                  <a:lnTo>
                    <a:pt x="1891" y="6060"/>
                  </a:lnTo>
                  <a:lnTo>
                    <a:pt x="2085" y="6087"/>
                  </a:lnTo>
                  <a:lnTo>
                    <a:pt x="2308" y="6115"/>
                  </a:lnTo>
                  <a:lnTo>
                    <a:pt x="2530" y="6115"/>
                  </a:lnTo>
                  <a:lnTo>
                    <a:pt x="2752" y="6115"/>
                  </a:lnTo>
                  <a:lnTo>
                    <a:pt x="2975" y="6060"/>
                  </a:lnTo>
                  <a:lnTo>
                    <a:pt x="3225" y="6004"/>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7" name="Google Shape;5600;p61">
              <a:extLst>
                <a:ext uri="{FF2B5EF4-FFF2-40B4-BE49-F238E27FC236}">
                  <a16:creationId xmlns:a16="http://schemas.microsoft.com/office/drawing/2014/main" id="{E5B0B4AF-91EE-7AAA-34AC-31EC1178E3C5}"/>
                </a:ext>
              </a:extLst>
            </p:cNvPr>
            <p:cNvSpPr/>
            <p:nvPr/>
          </p:nvSpPr>
          <p:spPr>
            <a:xfrm>
              <a:off x="406450" y="3654175"/>
              <a:ext cx="1837300" cy="1755300"/>
            </a:xfrm>
            <a:custGeom>
              <a:avLst/>
              <a:gdLst/>
              <a:ahLst/>
              <a:cxnLst/>
              <a:rect l="l" t="t" r="r" b="b"/>
              <a:pathLst>
                <a:path w="73492" h="70212" extrusionOk="0">
                  <a:moveTo>
                    <a:pt x="33327" y="1"/>
                  </a:moveTo>
                  <a:lnTo>
                    <a:pt x="32688" y="28"/>
                  </a:lnTo>
                  <a:lnTo>
                    <a:pt x="32048" y="84"/>
                  </a:lnTo>
                  <a:lnTo>
                    <a:pt x="31409" y="167"/>
                  </a:lnTo>
                  <a:lnTo>
                    <a:pt x="30798" y="278"/>
                  </a:lnTo>
                  <a:lnTo>
                    <a:pt x="30186" y="390"/>
                  </a:lnTo>
                  <a:lnTo>
                    <a:pt x="29602" y="529"/>
                  </a:lnTo>
                  <a:lnTo>
                    <a:pt x="28991" y="695"/>
                  </a:lnTo>
                  <a:lnTo>
                    <a:pt x="28435" y="890"/>
                  </a:lnTo>
                  <a:lnTo>
                    <a:pt x="27851" y="1085"/>
                  </a:lnTo>
                  <a:lnTo>
                    <a:pt x="27295" y="1307"/>
                  </a:lnTo>
                  <a:lnTo>
                    <a:pt x="26767" y="1529"/>
                  </a:lnTo>
                  <a:lnTo>
                    <a:pt x="26239" y="1779"/>
                  </a:lnTo>
                  <a:lnTo>
                    <a:pt x="25711" y="2057"/>
                  </a:lnTo>
                  <a:lnTo>
                    <a:pt x="25183" y="2335"/>
                  </a:lnTo>
                  <a:lnTo>
                    <a:pt x="24683" y="2613"/>
                  </a:lnTo>
                  <a:lnTo>
                    <a:pt x="23682" y="3253"/>
                  </a:lnTo>
                  <a:lnTo>
                    <a:pt x="22737" y="3947"/>
                  </a:lnTo>
                  <a:lnTo>
                    <a:pt x="21820" y="4670"/>
                  </a:lnTo>
                  <a:lnTo>
                    <a:pt x="20930" y="5448"/>
                  </a:lnTo>
                  <a:lnTo>
                    <a:pt x="20096" y="6254"/>
                  </a:lnTo>
                  <a:lnTo>
                    <a:pt x="19262" y="7088"/>
                  </a:lnTo>
                  <a:lnTo>
                    <a:pt x="18484" y="7978"/>
                  </a:lnTo>
                  <a:lnTo>
                    <a:pt x="17706" y="8867"/>
                  </a:lnTo>
                  <a:lnTo>
                    <a:pt x="16983" y="9785"/>
                  </a:lnTo>
                  <a:lnTo>
                    <a:pt x="16288" y="10702"/>
                  </a:lnTo>
                  <a:lnTo>
                    <a:pt x="15593" y="11619"/>
                  </a:lnTo>
                  <a:lnTo>
                    <a:pt x="14926" y="12564"/>
                  </a:lnTo>
                  <a:lnTo>
                    <a:pt x="13703" y="14399"/>
                  </a:lnTo>
                  <a:lnTo>
                    <a:pt x="12536" y="16205"/>
                  </a:lnTo>
                  <a:lnTo>
                    <a:pt x="11424" y="17929"/>
                  </a:lnTo>
                  <a:lnTo>
                    <a:pt x="10396" y="19513"/>
                  </a:lnTo>
                  <a:lnTo>
                    <a:pt x="9895" y="20263"/>
                  </a:lnTo>
                  <a:lnTo>
                    <a:pt x="9423" y="20958"/>
                  </a:lnTo>
                  <a:lnTo>
                    <a:pt x="8950" y="21598"/>
                  </a:lnTo>
                  <a:lnTo>
                    <a:pt x="8506" y="22181"/>
                  </a:lnTo>
                  <a:lnTo>
                    <a:pt x="7755" y="23099"/>
                  </a:lnTo>
                  <a:lnTo>
                    <a:pt x="7032" y="24044"/>
                  </a:lnTo>
                  <a:lnTo>
                    <a:pt x="6338" y="24989"/>
                  </a:lnTo>
                  <a:lnTo>
                    <a:pt x="5671" y="25934"/>
                  </a:lnTo>
                  <a:lnTo>
                    <a:pt x="5031" y="26907"/>
                  </a:lnTo>
                  <a:lnTo>
                    <a:pt x="4420" y="27879"/>
                  </a:lnTo>
                  <a:lnTo>
                    <a:pt x="3836" y="28852"/>
                  </a:lnTo>
                  <a:lnTo>
                    <a:pt x="3308" y="29825"/>
                  </a:lnTo>
                  <a:lnTo>
                    <a:pt x="2808" y="30826"/>
                  </a:lnTo>
                  <a:lnTo>
                    <a:pt x="2335" y="31826"/>
                  </a:lnTo>
                  <a:lnTo>
                    <a:pt x="1890" y="32827"/>
                  </a:lnTo>
                  <a:lnTo>
                    <a:pt x="1501" y="33855"/>
                  </a:lnTo>
                  <a:lnTo>
                    <a:pt x="1168" y="34884"/>
                  </a:lnTo>
                  <a:lnTo>
                    <a:pt x="862" y="35912"/>
                  </a:lnTo>
                  <a:lnTo>
                    <a:pt x="584" y="36941"/>
                  </a:lnTo>
                  <a:lnTo>
                    <a:pt x="389" y="37997"/>
                  </a:lnTo>
                  <a:lnTo>
                    <a:pt x="195" y="39025"/>
                  </a:lnTo>
                  <a:lnTo>
                    <a:pt x="84" y="40109"/>
                  </a:lnTo>
                  <a:lnTo>
                    <a:pt x="0" y="41166"/>
                  </a:lnTo>
                  <a:lnTo>
                    <a:pt x="0" y="42222"/>
                  </a:lnTo>
                  <a:lnTo>
                    <a:pt x="28" y="43306"/>
                  </a:lnTo>
                  <a:lnTo>
                    <a:pt x="111" y="44390"/>
                  </a:lnTo>
                  <a:lnTo>
                    <a:pt x="250" y="45502"/>
                  </a:lnTo>
                  <a:lnTo>
                    <a:pt x="445" y="46586"/>
                  </a:lnTo>
                  <a:lnTo>
                    <a:pt x="695" y="47698"/>
                  </a:lnTo>
                  <a:lnTo>
                    <a:pt x="1029" y="48809"/>
                  </a:lnTo>
                  <a:lnTo>
                    <a:pt x="1390" y="49921"/>
                  </a:lnTo>
                  <a:lnTo>
                    <a:pt x="1835" y="51061"/>
                  </a:lnTo>
                  <a:lnTo>
                    <a:pt x="2335" y="52173"/>
                  </a:lnTo>
                  <a:lnTo>
                    <a:pt x="2919" y="53312"/>
                  </a:lnTo>
                  <a:lnTo>
                    <a:pt x="3558" y="54480"/>
                  </a:lnTo>
                  <a:lnTo>
                    <a:pt x="4253" y="55619"/>
                  </a:lnTo>
                  <a:lnTo>
                    <a:pt x="5003" y="56731"/>
                  </a:lnTo>
                  <a:lnTo>
                    <a:pt x="5754" y="57787"/>
                  </a:lnTo>
                  <a:lnTo>
                    <a:pt x="6560" y="58788"/>
                  </a:lnTo>
                  <a:lnTo>
                    <a:pt x="7366" y="59705"/>
                  </a:lnTo>
                  <a:lnTo>
                    <a:pt x="8200" y="60622"/>
                  </a:lnTo>
                  <a:lnTo>
                    <a:pt x="9062" y="61456"/>
                  </a:lnTo>
                  <a:lnTo>
                    <a:pt x="9923" y="62235"/>
                  </a:lnTo>
                  <a:lnTo>
                    <a:pt x="10840" y="62985"/>
                  </a:lnTo>
                  <a:lnTo>
                    <a:pt x="11758" y="63680"/>
                  </a:lnTo>
                  <a:lnTo>
                    <a:pt x="12703" y="64347"/>
                  </a:lnTo>
                  <a:lnTo>
                    <a:pt x="13648" y="64959"/>
                  </a:lnTo>
                  <a:lnTo>
                    <a:pt x="14648" y="65514"/>
                  </a:lnTo>
                  <a:lnTo>
                    <a:pt x="15649" y="66043"/>
                  </a:lnTo>
                  <a:lnTo>
                    <a:pt x="16677" y="66543"/>
                  </a:lnTo>
                  <a:lnTo>
                    <a:pt x="17706" y="66988"/>
                  </a:lnTo>
                  <a:lnTo>
                    <a:pt x="18762" y="67405"/>
                  </a:lnTo>
                  <a:lnTo>
                    <a:pt x="19846" y="67766"/>
                  </a:lnTo>
                  <a:lnTo>
                    <a:pt x="20958" y="68127"/>
                  </a:lnTo>
                  <a:lnTo>
                    <a:pt x="22070" y="68433"/>
                  </a:lnTo>
                  <a:lnTo>
                    <a:pt x="23209" y="68711"/>
                  </a:lnTo>
                  <a:lnTo>
                    <a:pt x="24349" y="68961"/>
                  </a:lnTo>
                  <a:lnTo>
                    <a:pt x="25544" y="69183"/>
                  </a:lnTo>
                  <a:lnTo>
                    <a:pt x="26712" y="69378"/>
                  </a:lnTo>
                  <a:lnTo>
                    <a:pt x="27935" y="69545"/>
                  </a:lnTo>
                  <a:lnTo>
                    <a:pt x="29158" y="69712"/>
                  </a:lnTo>
                  <a:lnTo>
                    <a:pt x="30408" y="69823"/>
                  </a:lnTo>
                  <a:lnTo>
                    <a:pt x="31659" y="69934"/>
                  </a:lnTo>
                  <a:lnTo>
                    <a:pt x="32938" y="70017"/>
                  </a:lnTo>
                  <a:lnTo>
                    <a:pt x="34216" y="70101"/>
                  </a:lnTo>
                  <a:lnTo>
                    <a:pt x="35523" y="70156"/>
                  </a:lnTo>
                  <a:lnTo>
                    <a:pt x="38191" y="70212"/>
                  </a:lnTo>
                  <a:lnTo>
                    <a:pt x="40026" y="70184"/>
                  </a:lnTo>
                  <a:lnTo>
                    <a:pt x="41860" y="70128"/>
                  </a:lnTo>
                  <a:lnTo>
                    <a:pt x="43667" y="69989"/>
                  </a:lnTo>
                  <a:lnTo>
                    <a:pt x="45473" y="69795"/>
                  </a:lnTo>
                  <a:lnTo>
                    <a:pt x="47225" y="69545"/>
                  </a:lnTo>
                  <a:lnTo>
                    <a:pt x="48976" y="69239"/>
                  </a:lnTo>
                  <a:lnTo>
                    <a:pt x="49837" y="69072"/>
                  </a:lnTo>
                  <a:lnTo>
                    <a:pt x="50671" y="68878"/>
                  </a:lnTo>
                  <a:lnTo>
                    <a:pt x="51505" y="68655"/>
                  </a:lnTo>
                  <a:lnTo>
                    <a:pt x="52339" y="68433"/>
                  </a:lnTo>
                  <a:lnTo>
                    <a:pt x="53173" y="68183"/>
                  </a:lnTo>
                  <a:lnTo>
                    <a:pt x="53979" y="67933"/>
                  </a:lnTo>
                  <a:lnTo>
                    <a:pt x="54785" y="67682"/>
                  </a:lnTo>
                  <a:lnTo>
                    <a:pt x="55563" y="67377"/>
                  </a:lnTo>
                  <a:lnTo>
                    <a:pt x="56341" y="67071"/>
                  </a:lnTo>
                  <a:lnTo>
                    <a:pt x="57120" y="66765"/>
                  </a:lnTo>
                  <a:lnTo>
                    <a:pt x="57870" y="66432"/>
                  </a:lnTo>
                  <a:lnTo>
                    <a:pt x="58621" y="66098"/>
                  </a:lnTo>
                  <a:lnTo>
                    <a:pt x="59343" y="65737"/>
                  </a:lnTo>
                  <a:lnTo>
                    <a:pt x="60066" y="65348"/>
                  </a:lnTo>
                  <a:lnTo>
                    <a:pt x="60761" y="64959"/>
                  </a:lnTo>
                  <a:lnTo>
                    <a:pt x="61456" y="64542"/>
                  </a:lnTo>
                  <a:lnTo>
                    <a:pt x="62123" y="64125"/>
                  </a:lnTo>
                  <a:lnTo>
                    <a:pt x="62790" y="63680"/>
                  </a:lnTo>
                  <a:lnTo>
                    <a:pt x="63429" y="63235"/>
                  </a:lnTo>
                  <a:lnTo>
                    <a:pt x="64069" y="62763"/>
                  </a:lnTo>
                  <a:lnTo>
                    <a:pt x="64680" y="62290"/>
                  </a:lnTo>
                  <a:lnTo>
                    <a:pt x="65264" y="61790"/>
                  </a:lnTo>
                  <a:lnTo>
                    <a:pt x="65848" y="61262"/>
                  </a:lnTo>
                  <a:lnTo>
                    <a:pt x="66403" y="60734"/>
                  </a:lnTo>
                  <a:lnTo>
                    <a:pt x="66932" y="60178"/>
                  </a:lnTo>
                  <a:lnTo>
                    <a:pt x="67460" y="59622"/>
                  </a:lnTo>
                  <a:lnTo>
                    <a:pt x="67960" y="59038"/>
                  </a:lnTo>
                  <a:lnTo>
                    <a:pt x="68460" y="58454"/>
                  </a:lnTo>
                  <a:lnTo>
                    <a:pt x="68933" y="57843"/>
                  </a:lnTo>
                  <a:lnTo>
                    <a:pt x="69378" y="57231"/>
                  </a:lnTo>
                  <a:lnTo>
                    <a:pt x="69794" y="56592"/>
                  </a:lnTo>
                  <a:lnTo>
                    <a:pt x="70211" y="55925"/>
                  </a:lnTo>
                  <a:lnTo>
                    <a:pt x="70573" y="55258"/>
                  </a:lnTo>
                  <a:lnTo>
                    <a:pt x="70934" y="54591"/>
                  </a:lnTo>
                  <a:lnTo>
                    <a:pt x="71295" y="53868"/>
                  </a:lnTo>
                  <a:lnTo>
                    <a:pt x="71601" y="53173"/>
                  </a:lnTo>
                  <a:lnTo>
                    <a:pt x="71907" y="52423"/>
                  </a:lnTo>
                  <a:lnTo>
                    <a:pt x="72157" y="51700"/>
                  </a:lnTo>
                  <a:lnTo>
                    <a:pt x="72407" y="50922"/>
                  </a:lnTo>
                  <a:lnTo>
                    <a:pt x="72630" y="50144"/>
                  </a:lnTo>
                  <a:lnTo>
                    <a:pt x="72824" y="49365"/>
                  </a:lnTo>
                  <a:lnTo>
                    <a:pt x="73019" y="48559"/>
                  </a:lnTo>
                  <a:lnTo>
                    <a:pt x="73158" y="47725"/>
                  </a:lnTo>
                  <a:lnTo>
                    <a:pt x="73269" y="46891"/>
                  </a:lnTo>
                  <a:lnTo>
                    <a:pt x="73380" y="46030"/>
                  </a:lnTo>
                  <a:lnTo>
                    <a:pt x="73436" y="45168"/>
                  </a:lnTo>
                  <a:lnTo>
                    <a:pt x="73491" y="44279"/>
                  </a:lnTo>
                  <a:lnTo>
                    <a:pt x="73491" y="43389"/>
                  </a:lnTo>
                  <a:lnTo>
                    <a:pt x="73491" y="42472"/>
                  </a:lnTo>
                  <a:lnTo>
                    <a:pt x="73436" y="41527"/>
                  </a:lnTo>
                  <a:lnTo>
                    <a:pt x="73352" y="40582"/>
                  </a:lnTo>
                  <a:lnTo>
                    <a:pt x="73269" y="39637"/>
                  </a:lnTo>
                  <a:lnTo>
                    <a:pt x="73130" y="38608"/>
                  </a:lnTo>
                  <a:lnTo>
                    <a:pt x="72963" y="37663"/>
                  </a:lnTo>
                  <a:lnTo>
                    <a:pt x="72769" y="36746"/>
                  </a:lnTo>
                  <a:lnTo>
                    <a:pt x="72546" y="35857"/>
                  </a:lnTo>
                  <a:lnTo>
                    <a:pt x="72296" y="35023"/>
                  </a:lnTo>
                  <a:lnTo>
                    <a:pt x="72046" y="34217"/>
                  </a:lnTo>
                  <a:lnTo>
                    <a:pt x="71740" y="33438"/>
                  </a:lnTo>
                  <a:lnTo>
                    <a:pt x="71434" y="32716"/>
                  </a:lnTo>
                  <a:lnTo>
                    <a:pt x="71101" y="31993"/>
                  </a:lnTo>
                  <a:lnTo>
                    <a:pt x="70767" y="31326"/>
                  </a:lnTo>
                  <a:lnTo>
                    <a:pt x="70406" y="30659"/>
                  </a:lnTo>
                  <a:lnTo>
                    <a:pt x="70017" y="30047"/>
                  </a:lnTo>
                  <a:lnTo>
                    <a:pt x="69628" y="29436"/>
                  </a:lnTo>
                  <a:lnTo>
                    <a:pt x="69239" y="28824"/>
                  </a:lnTo>
                  <a:lnTo>
                    <a:pt x="68822" y="28268"/>
                  </a:lnTo>
                  <a:lnTo>
                    <a:pt x="68405" y="27713"/>
                  </a:lnTo>
                  <a:lnTo>
                    <a:pt x="67543" y="26629"/>
                  </a:lnTo>
                  <a:lnTo>
                    <a:pt x="66654" y="25572"/>
                  </a:lnTo>
                  <a:lnTo>
                    <a:pt x="64847" y="23543"/>
                  </a:lnTo>
                  <a:lnTo>
                    <a:pt x="63985" y="22487"/>
                  </a:lnTo>
                  <a:lnTo>
                    <a:pt x="63124" y="21431"/>
                  </a:lnTo>
                  <a:lnTo>
                    <a:pt x="62707" y="20875"/>
                  </a:lnTo>
                  <a:lnTo>
                    <a:pt x="62290" y="20291"/>
                  </a:lnTo>
                  <a:lnTo>
                    <a:pt x="61901" y="19707"/>
                  </a:lnTo>
                  <a:lnTo>
                    <a:pt x="61511" y="19124"/>
                  </a:lnTo>
                  <a:lnTo>
                    <a:pt x="60288" y="17123"/>
                  </a:lnTo>
                  <a:lnTo>
                    <a:pt x="59010" y="15205"/>
                  </a:lnTo>
                  <a:lnTo>
                    <a:pt x="58371" y="14260"/>
                  </a:lnTo>
                  <a:lnTo>
                    <a:pt x="57703" y="13342"/>
                  </a:lnTo>
                  <a:lnTo>
                    <a:pt x="57036" y="12453"/>
                  </a:lnTo>
                  <a:lnTo>
                    <a:pt x="56369" y="11591"/>
                  </a:lnTo>
                  <a:lnTo>
                    <a:pt x="55674" y="10730"/>
                  </a:lnTo>
                  <a:lnTo>
                    <a:pt x="54980" y="9896"/>
                  </a:lnTo>
                  <a:lnTo>
                    <a:pt x="54257" y="9117"/>
                  </a:lnTo>
                  <a:lnTo>
                    <a:pt x="53534" y="8339"/>
                  </a:lnTo>
                  <a:lnTo>
                    <a:pt x="52784" y="7589"/>
                  </a:lnTo>
                  <a:lnTo>
                    <a:pt x="52033" y="6866"/>
                  </a:lnTo>
                  <a:lnTo>
                    <a:pt x="51227" y="6171"/>
                  </a:lnTo>
                  <a:lnTo>
                    <a:pt x="50421" y="5504"/>
                  </a:lnTo>
                  <a:lnTo>
                    <a:pt x="49615" y="4893"/>
                  </a:lnTo>
                  <a:lnTo>
                    <a:pt x="48753" y="4281"/>
                  </a:lnTo>
                  <a:lnTo>
                    <a:pt x="47892" y="3725"/>
                  </a:lnTo>
                  <a:lnTo>
                    <a:pt x="47002" y="3197"/>
                  </a:lnTo>
                  <a:lnTo>
                    <a:pt x="46085" y="2697"/>
                  </a:lnTo>
                  <a:lnTo>
                    <a:pt x="45140" y="2252"/>
                  </a:lnTo>
                  <a:lnTo>
                    <a:pt x="44167" y="1835"/>
                  </a:lnTo>
                  <a:lnTo>
                    <a:pt x="43166" y="1474"/>
                  </a:lnTo>
                  <a:lnTo>
                    <a:pt x="42110" y="1140"/>
                  </a:lnTo>
                  <a:lnTo>
                    <a:pt x="41054" y="834"/>
                  </a:lnTo>
                  <a:lnTo>
                    <a:pt x="39970" y="584"/>
                  </a:lnTo>
                  <a:lnTo>
                    <a:pt x="38830" y="362"/>
                  </a:lnTo>
                  <a:lnTo>
                    <a:pt x="37691" y="195"/>
                  </a:lnTo>
                  <a:lnTo>
                    <a:pt x="36496" y="84"/>
                  </a:lnTo>
                  <a:lnTo>
                    <a:pt x="35273" y="28"/>
                  </a:lnTo>
                  <a:lnTo>
                    <a:pt x="33994"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8" name="Google Shape;5601;p61">
              <a:extLst>
                <a:ext uri="{FF2B5EF4-FFF2-40B4-BE49-F238E27FC236}">
                  <a16:creationId xmlns:a16="http://schemas.microsoft.com/office/drawing/2014/main" id="{F6882FCE-D755-7712-3483-C5165805131D}"/>
                </a:ext>
              </a:extLst>
            </p:cNvPr>
            <p:cNvSpPr/>
            <p:nvPr/>
          </p:nvSpPr>
          <p:spPr>
            <a:xfrm>
              <a:off x="883125" y="3654175"/>
              <a:ext cx="1360625" cy="1535725"/>
            </a:xfrm>
            <a:custGeom>
              <a:avLst/>
              <a:gdLst/>
              <a:ahLst/>
              <a:cxnLst/>
              <a:rect l="l" t="t" r="r" b="b"/>
              <a:pathLst>
                <a:path w="54425" h="61429" extrusionOk="0">
                  <a:moveTo>
                    <a:pt x="14343" y="1"/>
                  </a:moveTo>
                  <a:lnTo>
                    <a:pt x="13760" y="28"/>
                  </a:lnTo>
                  <a:lnTo>
                    <a:pt x="13176" y="84"/>
                  </a:lnTo>
                  <a:lnTo>
                    <a:pt x="12620" y="139"/>
                  </a:lnTo>
                  <a:lnTo>
                    <a:pt x="12064" y="223"/>
                  </a:lnTo>
                  <a:lnTo>
                    <a:pt x="11508" y="306"/>
                  </a:lnTo>
                  <a:lnTo>
                    <a:pt x="10980" y="417"/>
                  </a:lnTo>
                  <a:lnTo>
                    <a:pt x="10452" y="556"/>
                  </a:lnTo>
                  <a:lnTo>
                    <a:pt x="9924" y="695"/>
                  </a:lnTo>
                  <a:lnTo>
                    <a:pt x="9424" y="862"/>
                  </a:lnTo>
                  <a:lnTo>
                    <a:pt x="8395" y="1224"/>
                  </a:lnTo>
                  <a:lnTo>
                    <a:pt x="7450" y="1640"/>
                  </a:lnTo>
                  <a:lnTo>
                    <a:pt x="6505" y="2113"/>
                  </a:lnTo>
                  <a:lnTo>
                    <a:pt x="5588" y="2641"/>
                  </a:lnTo>
                  <a:lnTo>
                    <a:pt x="4698" y="3197"/>
                  </a:lnTo>
                  <a:lnTo>
                    <a:pt x="3864" y="3808"/>
                  </a:lnTo>
                  <a:lnTo>
                    <a:pt x="3031" y="4448"/>
                  </a:lnTo>
                  <a:lnTo>
                    <a:pt x="2225" y="5143"/>
                  </a:lnTo>
                  <a:lnTo>
                    <a:pt x="1474" y="5838"/>
                  </a:lnTo>
                  <a:lnTo>
                    <a:pt x="724" y="6560"/>
                  </a:lnTo>
                  <a:lnTo>
                    <a:pt x="1" y="7339"/>
                  </a:lnTo>
                  <a:lnTo>
                    <a:pt x="640" y="6755"/>
                  </a:lnTo>
                  <a:lnTo>
                    <a:pt x="1335" y="6199"/>
                  </a:lnTo>
                  <a:lnTo>
                    <a:pt x="2030" y="5671"/>
                  </a:lnTo>
                  <a:lnTo>
                    <a:pt x="2753" y="5143"/>
                  </a:lnTo>
                  <a:lnTo>
                    <a:pt x="3475" y="4670"/>
                  </a:lnTo>
                  <a:lnTo>
                    <a:pt x="4226" y="4225"/>
                  </a:lnTo>
                  <a:lnTo>
                    <a:pt x="5004" y="3808"/>
                  </a:lnTo>
                  <a:lnTo>
                    <a:pt x="5810" y="3419"/>
                  </a:lnTo>
                  <a:lnTo>
                    <a:pt x="6616" y="3086"/>
                  </a:lnTo>
                  <a:lnTo>
                    <a:pt x="7478" y="2780"/>
                  </a:lnTo>
                  <a:lnTo>
                    <a:pt x="8340" y="2530"/>
                  </a:lnTo>
                  <a:lnTo>
                    <a:pt x="9229" y="2308"/>
                  </a:lnTo>
                  <a:lnTo>
                    <a:pt x="10146" y="2141"/>
                  </a:lnTo>
                  <a:lnTo>
                    <a:pt x="11063" y="2002"/>
                  </a:lnTo>
                  <a:lnTo>
                    <a:pt x="12036" y="1918"/>
                  </a:lnTo>
                  <a:lnTo>
                    <a:pt x="13009" y="1891"/>
                  </a:lnTo>
                  <a:lnTo>
                    <a:pt x="14288" y="1918"/>
                  </a:lnTo>
                  <a:lnTo>
                    <a:pt x="15511" y="2002"/>
                  </a:lnTo>
                  <a:lnTo>
                    <a:pt x="16706" y="2113"/>
                  </a:lnTo>
                  <a:lnTo>
                    <a:pt x="17873" y="2280"/>
                  </a:lnTo>
                  <a:lnTo>
                    <a:pt x="18985" y="2502"/>
                  </a:lnTo>
                  <a:lnTo>
                    <a:pt x="20097" y="2752"/>
                  </a:lnTo>
                  <a:lnTo>
                    <a:pt x="21153" y="3030"/>
                  </a:lnTo>
                  <a:lnTo>
                    <a:pt x="22182" y="3364"/>
                  </a:lnTo>
                  <a:lnTo>
                    <a:pt x="23182" y="3753"/>
                  </a:lnTo>
                  <a:lnTo>
                    <a:pt x="24155" y="4170"/>
                  </a:lnTo>
                  <a:lnTo>
                    <a:pt x="25100" y="4615"/>
                  </a:lnTo>
                  <a:lnTo>
                    <a:pt x="26017" y="5115"/>
                  </a:lnTo>
                  <a:lnTo>
                    <a:pt x="26907" y="5643"/>
                  </a:lnTo>
                  <a:lnTo>
                    <a:pt x="27768" y="6199"/>
                  </a:lnTo>
                  <a:lnTo>
                    <a:pt x="28630" y="6783"/>
                  </a:lnTo>
                  <a:lnTo>
                    <a:pt x="29464" y="7422"/>
                  </a:lnTo>
                  <a:lnTo>
                    <a:pt x="30270" y="8089"/>
                  </a:lnTo>
                  <a:lnTo>
                    <a:pt x="31048" y="8784"/>
                  </a:lnTo>
                  <a:lnTo>
                    <a:pt x="31799" y="9479"/>
                  </a:lnTo>
                  <a:lnTo>
                    <a:pt x="32549" y="10229"/>
                  </a:lnTo>
                  <a:lnTo>
                    <a:pt x="33300" y="11008"/>
                  </a:lnTo>
                  <a:lnTo>
                    <a:pt x="33995" y="11814"/>
                  </a:lnTo>
                  <a:lnTo>
                    <a:pt x="34717" y="12647"/>
                  </a:lnTo>
                  <a:lnTo>
                    <a:pt x="35384" y="13481"/>
                  </a:lnTo>
                  <a:lnTo>
                    <a:pt x="36079" y="14371"/>
                  </a:lnTo>
                  <a:lnTo>
                    <a:pt x="36746" y="15260"/>
                  </a:lnTo>
                  <a:lnTo>
                    <a:pt x="37386" y="16177"/>
                  </a:lnTo>
                  <a:lnTo>
                    <a:pt x="38025" y="17123"/>
                  </a:lnTo>
                  <a:lnTo>
                    <a:pt x="39304" y="19040"/>
                  </a:lnTo>
                  <a:lnTo>
                    <a:pt x="40554" y="21014"/>
                  </a:lnTo>
                  <a:lnTo>
                    <a:pt x="40916" y="21625"/>
                  </a:lnTo>
                  <a:lnTo>
                    <a:pt x="41333" y="22209"/>
                  </a:lnTo>
                  <a:lnTo>
                    <a:pt x="41722" y="22793"/>
                  </a:lnTo>
                  <a:lnTo>
                    <a:pt x="42139" y="23321"/>
                  </a:lnTo>
                  <a:lnTo>
                    <a:pt x="43000" y="24405"/>
                  </a:lnTo>
                  <a:lnTo>
                    <a:pt x="43890" y="25433"/>
                  </a:lnTo>
                  <a:lnTo>
                    <a:pt x="45669" y="27490"/>
                  </a:lnTo>
                  <a:lnTo>
                    <a:pt x="46558" y="28546"/>
                  </a:lnTo>
                  <a:lnTo>
                    <a:pt x="47420" y="29603"/>
                  </a:lnTo>
                  <a:lnTo>
                    <a:pt x="47837" y="30186"/>
                  </a:lnTo>
                  <a:lnTo>
                    <a:pt x="48254" y="30742"/>
                  </a:lnTo>
                  <a:lnTo>
                    <a:pt x="48671" y="31326"/>
                  </a:lnTo>
                  <a:lnTo>
                    <a:pt x="49060" y="31937"/>
                  </a:lnTo>
                  <a:lnTo>
                    <a:pt x="49421" y="32577"/>
                  </a:lnTo>
                  <a:lnTo>
                    <a:pt x="49782" y="33244"/>
                  </a:lnTo>
                  <a:lnTo>
                    <a:pt x="50144" y="33911"/>
                  </a:lnTo>
                  <a:lnTo>
                    <a:pt x="50449" y="34634"/>
                  </a:lnTo>
                  <a:lnTo>
                    <a:pt x="50783" y="35356"/>
                  </a:lnTo>
                  <a:lnTo>
                    <a:pt x="51061" y="36135"/>
                  </a:lnTo>
                  <a:lnTo>
                    <a:pt x="51339" y="36941"/>
                  </a:lnTo>
                  <a:lnTo>
                    <a:pt x="51561" y="37775"/>
                  </a:lnTo>
                  <a:lnTo>
                    <a:pt x="51784" y="38664"/>
                  </a:lnTo>
                  <a:lnTo>
                    <a:pt x="51978" y="39581"/>
                  </a:lnTo>
                  <a:lnTo>
                    <a:pt x="52145" y="40526"/>
                  </a:lnTo>
                  <a:lnTo>
                    <a:pt x="52284" y="41527"/>
                  </a:lnTo>
                  <a:lnTo>
                    <a:pt x="52367" y="42305"/>
                  </a:lnTo>
                  <a:lnTo>
                    <a:pt x="52423" y="43083"/>
                  </a:lnTo>
                  <a:lnTo>
                    <a:pt x="52479" y="43834"/>
                  </a:lnTo>
                  <a:lnTo>
                    <a:pt x="52506" y="44584"/>
                  </a:lnTo>
                  <a:lnTo>
                    <a:pt x="52506" y="45307"/>
                  </a:lnTo>
                  <a:lnTo>
                    <a:pt x="52506" y="46058"/>
                  </a:lnTo>
                  <a:lnTo>
                    <a:pt x="52479" y="46752"/>
                  </a:lnTo>
                  <a:lnTo>
                    <a:pt x="52423" y="47475"/>
                  </a:lnTo>
                  <a:lnTo>
                    <a:pt x="52367" y="48170"/>
                  </a:lnTo>
                  <a:lnTo>
                    <a:pt x="52284" y="48865"/>
                  </a:lnTo>
                  <a:lnTo>
                    <a:pt x="52201" y="49532"/>
                  </a:lnTo>
                  <a:lnTo>
                    <a:pt x="52089" y="50199"/>
                  </a:lnTo>
                  <a:lnTo>
                    <a:pt x="51950" y="50838"/>
                  </a:lnTo>
                  <a:lnTo>
                    <a:pt x="51811" y="51506"/>
                  </a:lnTo>
                  <a:lnTo>
                    <a:pt x="51645" y="52145"/>
                  </a:lnTo>
                  <a:lnTo>
                    <a:pt x="51450" y="52756"/>
                  </a:lnTo>
                  <a:lnTo>
                    <a:pt x="51256" y="53368"/>
                  </a:lnTo>
                  <a:lnTo>
                    <a:pt x="51061" y="53979"/>
                  </a:lnTo>
                  <a:lnTo>
                    <a:pt x="50839" y="54563"/>
                  </a:lnTo>
                  <a:lnTo>
                    <a:pt x="50588" y="55175"/>
                  </a:lnTo>
                  <a:lnTo>
                    <a:pt x="50338" y="55730"/>
                  </a:lnTo>
                  <a:lnTo>
                    <a:pt x="50060" y="56314"/>
                  </a:lnTo>
                  <a:lnTo>
                    <a:pt x="49782" y="56870"/>
                  </a:lnTo>
                  <a:lnTo>
                    <a:pt x="49477" y="57398"/>
                  </a:lnTo>
                  <a:lnTo>
                    <a:pt x="49171" y="57954"/>
                  </a:lnTo>
                  <a:lnTo>
                    <a:pt x="48837" y="58482"/>
                  </a:lnTo>
                  <a:lnTo>
                    <a:pt x="48504" y="58982"/>
                  </a:lnTo>
                  <a:lnTo>
                    <a:pt x="48142" y="59483"/>
                  </a:lnTo>
                  <a:lnTo>
                    <a:pt x="47392" y="60483"/>
                  </a:lnTo>
                  <a:lnTo>
                    <a:pt x="46586" y="61428"/>
                  </a:lnTo>
                  <a:lnTo>
                    <a:pt x="47114" y="60928"/>
                  </a:lnTo>
                  <a:lnTo>
                    <a:pt x="47614" y="60428"/>
                  </a:lnTo>
                  <a:lnTo>
                    <a:pt x="48115" y="59928"/>
                  </a:lnTo>
                  <a:lnTo>
                    <a:pt x="48587" y="59427"/>
                  </a:lnTo>
                  <a:lnTo>
                    <a:pt x="49032" y="58871"/>
                  </a:lnTo>
                  <a:lnTo>
                    <a:pt x="49477" y="58343"/>
                  </a:lnTo>
                  <a:lnTo>
                    <a:pt x="49894" y="57787"/>
                  </a:lnTo>
                  <a:lnTo>
                    <a:pt x="50311" y="57204"/>
                  </a:lnTo>
                  <a:lnTo>
                    <a:pt x="50700" y="56620"/>
                  </a:lnTo>
                  <a:lnTo>
                    <a:pt x="51061" y="56036"/>
                  </a:lnTo>
                  <a:lnTo>
                    <a:pt x="51422" y="55425"/>
                  </a:lnTo>
                  <a:lnTo>
                    <a:pt x="51756" y="54785"/>
                  </a:lnTo>
                  <a:lnTo>
                    <a:pt x="52089" y="54146"/>
                  </a:lnTo>
                  <a:lnTo>
                    <a:pt x="52367" y="53507"/>
                  </a:lnTo>
                  <a:lnTo>
                    <a:pt x="52645" y="52840"/>
                  </a:lnTo>
                  <a:lnTo>
                    <a:pt x="52923" y="52173"/>
                  </a:lnTo>
                  <a:lnTo>
                    <a:pt x="53173" y="51478"/>
                  </a:lnTo>
                  <a:lnTo>
                    <a:pt x="53396" y="50783"/>
                  </a:lnTo>
                  <a:lnTo>
                    <a:pt x="53590" y="50088"/>
                  </a:lnTo>
                  <a:lnTo>
                    <a:pt x="53757" y="49337"/>
                  </a:lnTo>
                  <a:lnTo>
                    <a:pt x="53924" y="48615"/>
                  </a:lnTo>
                  <a:lnTo>
                    <a:pt x="54063" y="47864"/>
                  </a:lnTo>
                  <a:lnTo>
                    <a:pt x="54174" y="47086"/>
                  </a:lnTo>
                  <a:lnTo>
                    <a:pt x="54285" y="46308"/>
                  </a:lnTo>
                  <a:lnTo>
                    <a:pt x="54341" y="45529"/>
                  </a:lnTo>
                  <a:lnTo>
                    <a:pt x="54396" y="44723"/>
                  </a:lnTo>
                  <a:lnTo>
                    <a:pt x="54424" y="43917"/>
                  </a:lnTo>
                  <a:lnTo>
                    <a:pt x="54424" y="43083"/>
                  </a:lnTo>
                  <a:lnTo>
                    <a:pt x="54396" y="42222"/>
                  </a:lnTo>
                  <a:lnTo>
                    <a:pt x="54369" y="41388"/>
                  </a:lnTo>
                  <a:lnTo>
                    <a:pt x="54285" y="40498"/>
                  </a:lnTo>
                  <a:lnTo>
                    <a:pt x="54202" y="39637"/>
                  </a:lnTo>
                  <a:lnTo>
                    <a:pt x="54063" y="38608"/>
                  </a:lnTo>
                  <a:lnTo>
                    <a:pt x="53896" y="37663"/>
                  </a:lnTo>
                  <a:lnTo>
                    <a:pt x="53702" y="36746"/>
                  </a:lnTo>
                  <a:lnTo>
                    <a:pt x="53479" y="35857"/>
                  </a:lnTo>
                  <a:lnTo>
                    <a:pt x="53229" y="35023"/>
                  </a:lnTo>
                  <a:lnTo>
                    <a:pt x="52979" y="34217"/>
                  </a:lnTo>
                  <a:lnTo>
                    <a:pt x="52673" y="33438"/>
                  </a:lnTo>
                  <a:lnTo>
                    <a:pt x="52367" y="32716"/>
                  </a:lnTo>
                  <a:lnTo>
                    <a:pt x="52034" y="31993"/>
                  </a:lnTo>
                  <a:lnTo>
                    <a:pt x="51700" y="31326"/>
                  </a:lnTo>
                  <a:lnTo>
                    <a:pt x="51339" y="30659"/>
                  </a:lnTo>
                  <a:lnTo>
                    <a:pt x="50950" y="30047"/>
                  </a:lnTo>
                  <a:lnTo>
                    <a:pt x="50561" y="29436"/>
                  </a:lnTo>
                  <a:lnTo>
                    <a:pt x="50172" y="28824"/>
                  </a:lnTo>
                  <a:lnTo>
                    <a:pt x="49755" y="28268"/>
                  </a:lnTo>
                  <a:lnTo>
                    <a:pt x="49338" y="27713"/>
                  </a:lnTo>
                  <a:lnTo>
                    <a:pt x="48476" y="26629"/>
                  </a:lnTo>
                  <a:lnTo>
                    <a:pt x="47587" y="25572"/>
                  </a:lnTo>
                  <a:lnTo>
                    <a:pt x="45780" y="23543"/>
                  </a:lnTo>
                  <a:lnTo>
                    <a:pt x="44918" y="22487"/>
                  </a:lnTo>
                  <a:lnTo>
                    <a:pt x="44057" y="21431"/>
                  </a:lnTo>
                  <a:lnTo>
                    <a:pt x="43640" y="20875"/>
                  </a:lnTo>
                  <a:lnTo>
                    <a:pt x="43223" y="20291"/>
                  </a:lnTo>
                  <a:lnTo>
                    <a:pt x="42834" y="19707"/>
                  </a:lnTo>
                  <a:lnTo>
                    <a:pt x="42444" y="19124"/>
                  </a:lnTo>
                  <a:lnTo>
                    <a:pt x="41221" y="17123"/>
                  </a:lnTo>
                  <a:lnTo>
                    <a:pt x="39943" y="15205"/>
                  </a:lnTo>
                  <a:lnTo>
                    <a:pt x="39304" y="14260"/>
                  </a:lnTo>
                  <a:lnTo>
                    <a:pt x="38636" y="13342"/>
                  </a:lnTo>
                  <a:lnTo>
                    <a:pt x="37969" y="12453"/>
                  </a:lnTo>
                  <a:lnTo>
                    <a:pt x="37302" y="11591"/>
                  </a:lnTo>
                  <a:lnTo>
                    <a:pt x="36607" y="10730"/>
                  </a:lnTo>
                  <a:lnTo>
                    <a:pt x="35913" y="9896"/>
                  </a:lnTo>
                  <a:lnTo>
                    <a:pt x="35190" y="9117"/>
                  </a:lnTo>
                  <a:lnTo>
                    <a:pt x="34467" y="8339"/>
                  </a:lnTo>
                  <a:lnTo>
                    <a:pt x="33717" y="7589"/>
                  </a:lnTo>
                  <a:lnTo>
                    <a:pt x="32966" y="6866"/>
                  </a:lnTo>
                  <a:lnTo>
                    <a:pt x="32160" y="6171"/>
                  </a:lnTo>
                  <a:lnTo>
                    <a:pt x="31354" y="5504"/>
                  </a:lnTo>
                  <a:lnTo>
                    <a:pt x="30548" y="4893"/>
                  </a:lnTo>
                  <a:lnTo>
                    <a:pt x="29686" y="4281"/>
                  </a:lnTo>
                  <a:lnTo>
                    <a:pt x="28825" y="3725"/>
                  </a:lnTo>
                  <a:lnTo>
                    <a:pt x="27935" y="3197"/>
                  </a:lnTo>
                  <a:lnTo>
                    <a:pt x="27018" y="2697"/>
                  </a:lnTo>
                  <a:lnTo>
                    <a:pt x="26073" y="2252"/>
                  </a:lnTo>
                  <a:lnTo>
                    <a:pt x="25100" y="1835"/>
                  </a:lnTo>
                  <a:lnTo>
                    <a:pt x="24099" y="1474"/>
                  </a:lnTo>
                  <a:lnTo>
                    <a:pt x="23043" y="1140"/>
                  </a:lnTo>
                  <a:lnTo>
                    <a:pt x="21987" y="834"/>
                  </a:lnTo>
                  <a:lnTo>
                    <a:pt x="20903" y="584"/>
                  </a:lnTo>
                  <a:lnTo>
                    <a:pt x="19763" y="362"/>
                  </a:lnTo>
                  <a:lnTo>
                    <a:pt x="18624" y="195"/>
                  </a:lnTo>
                  <a:lnTo>
                    <a:pt x="17429" y="84"/>
                  </a:lnTo>
                  <a:lnTo>
                    <a:pt x="16206" y="28"/>
                  </a:lnTo>
                  <a:lnTo>
                    <a:pt x="14927" y="1"/>
                  </a:lnTo>
                  <a:close/>
                </a:path>
              </a:pathLst>
            </a:custGeom>
            <a:solidFill>
              <a:srgbClr val="000000">
                <a:alpha val="117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89" name="Google Shape;5602;p61">
              <a:extLst>
                <a:ext uri="{FF2B5EF4-FFF2-40B4-BE49-F238E27FC236}">
                  <a16:creationId xmlns:a16="http://schemas.microsoft.com/office/drawing/2014/main" id="{4D9170F3-F334-3831-2D9D-CB28A7CAD239}"/>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0" name="Google Shape;5603;p61">
              <a:extLst>
                <a:ext uri="{FF2B5EF4-FFF2-40B4-BE49-F238E27FC236}">
                  <a16:creationId xmlns:a16="http://schemas.microsoft.com/office/drawing/2014/main" id="{0E7E85E2-C2D9-7DBF-E822-0BAB4BE1E76D}"/>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1" name="Google Shape;5604;p61">
              <a:extLst>
                <a:ext uri="{FF2B5EF4-FFF2-40B4-BE49-F238E27FC236}">
                  <a16:creationId xmlns:a16="http://schemas.microsoft.com/office/drawing/2014/main" id="{8A3DDBE4-0B4A-2735-9328-B2AB827CB1D0}"/>
                </a:ext>
              </a:extLst>
            </p:cNvPr>
            <p:cNvSpPr/>
            <p:nvPr/>
          </p:nvSpPr>
          <p:spPr>
            <a:xfrm>
              <a:off x="1072150" y="3502000"/>
              <a:ext cx="462125" cy="208475"/>
            </a:xfrm>
            <a:custGeom>
              <a:avLst/>
              <a:gdLst/>
              <a:ahLst/>
              <a:cxnLst/>
              <a:rect l="l" t="t" r="r" b="b"/>
              <a:pathLst>
                <a:path w="18485" h="8339" extrusionOk="0">
                  <a:moveTo>
                    <a:pt x="6449" y="0"/>
                  </a:move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7978" y="3947"/>
                  </a:lnTo>
                  <a:lnTo>
                    <a:pt x="6532" y="3447"/>
                  </a:lnTo>
                  <a:lnTo>
                    <a:pt x="5615" y="3169"/>
                  </a:lnTo>
                  <a:lnTo>
                    <a:pt x="4670" y="2891"/>
                  </a:lnTo>
                  <a:lnTo>
                    <a:pt x="3697" y="2669"/>
                  </a:lnTo>
                  <a:lnTo>
                    <a:pt x="3252" y="2557"/>
                  </a:lnTo>
                  <a:lnTo>
                    <a:pt x="2808" y="2502"/>
                  </a:lnTo>
                  <a:lnTo>
                    <a:pt x="4475"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2" name="Google Shape;5605;p61">
              <a:extLst>
                <a:ext uri="{FF2B5EF4-FFF2-40B4-BE49-F238E27FC236}">
                  <a16:creationId xmlns:a16="http://schemas.microsoft.com/office/drawing/2014/main" id="{BC6190B4-FF81-0BE8-CA4F-564E3A28DDEA}"/>
                </a:ext>
              </a:extLst>
            </p:cNvPr>
            <p:cNvSpPr/>
            <p:nvPr/>
          </p:nvSpPr>
          <p:spPr>
            <a:xfrm>
              <a:off x="1072150" y="3502000"/>
              <a:ext cx="462125" cy="208475"/>
            </a:xfrm>
            <a:custGeom>
              <a:avLst/>
              <a:gdLst/>
              <a:ahLst/>
              <a:cxnLst/>
              <a:rect l="l" t="t" r="r" b="b"/>
              <a:pathLst>
                <a:path w="18485" h="8339" fill="none" extrusionOk="0">
                  <a:moveTo>
                    <a:pt x="18484" y="8339"/>
                  </a:moveTo>
                  <a:lnTo>
                    <a:pt x="18484" y="8339"/>
                  </a:lnTo>
                  <a:lnTo>
                    <a:pt x="18206" y="8061"/>
                  </a:lnTo>
                  <a:lnTo>
                    <a:pt x="17456" y="7338"/>
                  </a:lnTo>
                  <a:lnTo>
                    <a:pt x="16288" y="6282"/>
                  </a:lnTo>
                  <a:lnTo>
                    <a:pt x="15566" y="5643"/>
                  </a:lnTo>
                  <a:lnTo>
                    <a:pt x="14760" y="4976"/>
                  </a:lnTo>
                  <a:lnTo>
                    <a:pt x="13898" y="4281"/>
                  </a:lnTo>
                  <a:lnTo>
                    <a:pt x="12953" y="3586"/>
                  </a:lnTo>
                  <a:lnTo>
                    <a:pt x="11952" y="2891"/>
                  </a:lnTo>
                  <a:lnTo>
                    <a:pt x="10924" y="2224"/>
                  </a:lnTo>
                  <a:lnTo>
                    <a:pt x="9840" y="1585"/>
                  </a:lnTo>
                  <a:lnTo>
                    <a:pt x="8728" y="973"/>
                  </a:lnTo>
                  <a:lnTo>
                    <a:pt x="8172" y="695"/>
                  </a:lnTo>
                  <a:lnTo>
                    <a:pt x="7588" y="445"/>
                  </a:lnTo>
                  <a:lnTo>
                    <a:pt x="7032" y="195"/>
                  </a:lnTo>
                  <a:lnTo>
                    <a:pt x="6449" y="0"/>
                  </a:lnTo>
                  <a:lnTo>
                    <a:pt x="6449" y="0"/>
                  </a:lnTo>
                  <a:lnTo>
                    <a:pt x="6755" y="362"/>
                  </a:lnTo>
                  <a:lnTo>
                    <a:pt x="7032" y="806"/>
                  </a:lnTo>
                  <a:lnTo>
                    <a:pt x="7394" y="1334"/>
                  </a:lnTo>
                  <a:lnTo>
                    <a:pt x="7755" y="1974"/>
                  </a:lnTo>
                  <a:lnTo>
                    <a:pt x="7950" y="2335"/>
                  </a:lnTo>
                  <a:lnTo>
                    <a:pt x="8116" y="2696"/>
                  </a:lnTo>
                  <a:lnTo>
                    <a:pt x="8255" y="3058"/>
                  </a:lnTo>
                  <a:lnTo>
                    <a:pt x="8394" y="3419"/>
                  </a:lnTo>
                  <a:lnTo>
                    <a:pt x="8478" y="3808"/>
                  </a:lnTo>
                  <a:lnTo>
                    <a:pt x="8561" y="4170"/>
                  </a:lnTo>
                  <a:lnTo>
                    <a:pt x="8561" y="4170"/>
                  </a:lnTo>
                  <a:lnTo>
                    <a:pt x="7978" y="3947"/>
                  </a:lnTo>
                  <a:lnTo>
                    <a:pt x="6532" y="3447"/>
                  </a:lnTo>
                  <a:lnTo>
                    <a:pt x="5615" y="3169"/>
                  </a:lnTo>
                  <a:lnTo>
                    <a:pt x="4670" y="2891"/>
                  </a:lnTo>
                  <a:lnTo>
                    <a:pt x="3697" y="2669"/>
                  </a:lnTo>
                  <a:lnTo>
                    <a:pt x="3252" y="2557"/>
                  </a:lnTo>
                  <a:lnTo>
                    <a:pt x="2808" y="2502"/>
                  </a:lnTo>
                  <a:lnTo>
                    <a:pt x="4475" y="4420"/>
                  </a:lnTo>
                  <a:lnTo>
                    <a:pt x="4475" y="4420"/>
                  </a:lnTo>
                  <a:lnTo>
                    <a:pt x="2780" y="4420"/>
                  </a:lnTo>
                  <a:lnTo>
                    <a:pt x="1279" y="4420"/>
                  </a:lnTo>
                  <a:lnTo>
                    <a:pt x="0" y="4420"/>
                  </a:lnTo>
                  <a:lnTo>
                    <a:pt x="0" y="4420"/>
                  </a:lnTo>
                  <a:lnTo>
                    <a:pt x="278" y="4809"/>
                  </a:lnTo>
                  <a:lnTo>
                    <a:pt x="917" y="5671"/>
                  </a:lnTo>
                  <a:lnTo>
                    <a:pt x="1223" y="6171"/>
                  </a:lnTo>
                  <a:lnTo>
                    <a:pt x="1446" y="6588"/>
                  </a:lnTo>
                  <a:lnTo>
                    <a:pt x="1529" y="6755"/>
                  </a:lnTo>
                  <a:lnTo>
                    <a:pt x="1585" y="6921"/>
                  </a:lnTo>
                  <a:lnTo>
                    <a:pt x="1557" y="7005"/>
                  </a:lnTo>
                  <a:lnTo>
                    <a:pt x="1557" y="7060"/>
                  </a:lnTo>
                  <a:lnTo>
                    <a:pt x="1529" y="706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3" name="Google Shape;5606;p61">
              <a:extLst>
                <a:ext uri="{FF2B5EF4-FFF2-40B4-BE49-F238E27FC236}">
                  <a16:creationId xmlns:a16="http://schemas.microsoft.com/office/drawing/2014/main" id="{1D054174-67AB-11AB-A731-835F44F43185}"/>
                </a:ext>
              </a:extLst>
            </p:cNvPr>
            <p:cNvSpPr/>
            <p:nvPr/>
          </p:nvSpPr>
          <p:spPr>
            <a:xfrm>
              <a:off x="1142325" y="4844525"/>
              <a:ext cx="434325" cy="315500"/>
            </a:xfrm>
            <a:custGeom>
              <a:avLst/>
              <a:gdLst/>
              <a:ahLst/>
              <a:cxnLst/>
              <a:rect l="l" t="t" r="r" b="b"/>
              <a:pathLst>
                <a:path w="17373" h="12620" extrusionOk="0">
                  <a:moveTo>
                    <a:pt x="17373" y="0"/>
                  </a:moveTo>
                  <a:lnTo>
                    <a:pt x="1" y="1279"/>
                  </a:lnTo>
                  <a:lnTo>
                    <a:pt x="3169" y="12619"/>
                  </a:lnTo>
                  <a:lnTo>
                    <a:pt x="14315" y="12008"/>
                  </a:lnTo>
                  <a:lnTo>
                    <a:pt x="17373" y="0"/>
                  </a:lnTo>
                  <a:close/>
                </a:path>
              </a:pathLst>
            </a:custGeom>
            <a:solidFill>
              <a:srgbClr val="FDFCF8"/>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4" name="Google Shape;5607;p61">
              <a:extLst>
                <a:ext uri="{FF2B5EF4-FFF2-40B4-BE49-F238E27FC236}">
                  <a16:creationId xmlns:a16="http://schemas.microsoft.com/office/drawing/2014/main" id="{DD55E28A-70B5-56A3-99F5-CD51A4707D98}"/>
                </a:ext>
              </a:extLst>
            </p:cNvPr>
            <p:cNvSpPr/>
            <p:nvPr/>
          </p:nvSpPr>
          <p:spPr>
            <a:xfrm>
              <a:off x="1142325" y="4844525"/>
              <a:ext cx="434325" cy="315500"/>
            </a:xfrm>
            <a:custGeom>
              <a:avLst/>
              <a:gdLst/>
              <a:ahLst/>
              <a:cxnLst/>
              <a:rect l="l" t="t" r="r" b="b"/>
              <a:pathLst>
                <a:path w="17373" h="12620" fill="none" extrusionOk="0">
                  <a:moveTo>
                    <a:pt x="1" y="1279"/>
                  </a:moveTo>
                  <a:lnTo>
                    <a:pt x="3169" y="12619"/>
                  </a:lnTo>
                  <a:lnTo>
                    <a:pt x="14315" y="12008"/>
                  </a:lnTo>
                  <a:lnTo>
                    <a:pt x="17373" y="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5" name="Google Shape;5608;p61">
              <a:extLst>
                <a:ext uri="{FF2B5EF4-FFF2-40B4-BE49-F238E27FC236}">
                  <a16:creationId xmlns:a16="http://schemas.microsoft.com/office/drawing/2014/main" id="{7974B5B1-4093-360D-DAB0-C5DF1144F3A9}"/>
                </a:ext>
              </a:extLst>
            </p:cNvPr>
            <p:cNvSpPr/>
            <p:nvPr/>
          </p:nvSpPr>
          <p:spPr>
            <a:xfrm>
              <a:off x="1338275" y="4841050"/>
              <a:ext cx="27125" cy="312725"/>
            </a:xfrm>
            <a:custGeom>
              <a:avLst/>
              <a:gdLst/>
              <a:ahLst/>
              <a:cxnLst/>
              <a:rect l="l" t="t" r="r" b="b"/>
              <a:pathLst>
                <a:path w="1085" h="12509" extrusionOk="0">
                  <a:moveTo>
                    <a:pt x="1" y="0"/>
                  </a:moveTo>
                  <a:lnTo>
                    <a:pt x="362" y="12480"/>
                  </a:lnTo>
                  <a:lnTo>
                    <a:pt x="1085" y="12508"/>
                  </a:lnTo>
                  <a:lnTo>
                    <a:pt x="1085" y="12508"/>
                  </a:lnTo>
                  <a:lnTo>
                    <a:pt x="890" y="28"/>
                  </a:lnTo>
                  <a:lnTo>
                    <a:pt x="1" y="0"/>
                  </a:lnTo>
                  <a:close/>
                </a:path>
              </a:pathLst>
            </a:custGeom>
            <a:solidFill>
              <a:srgbClr val="AB682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6" name="Google Shape;5609;p61">
              <a:extLst>
                <a:ext uri="{FF2B5EF4-FFF2-40B4-BE49-F238E27FC236}">
                  <a16:creationId xmlns:a16="http://schemas.microsoft.com/office/drawing/2014/main" id="{C55D1111-6FBA-C16A-28A6-1C956C66599F}"/>
                </a:ext>
              </a:extLst>
            </p:cNvPr>
            <p:cNvSpPr/>
            <p:nvPr/>
          </p:nvSpPr>
          <p:spPr>
            <a:xfrm>
              <a:off x="1338275" y="4841050"/>
              <a:ext cx="27125" cy="312725"/>
            </a:xfrm>
            <a:custGeom>
              <a:avLst/>
              <a:gdLst/>
              <a:ahLst/>
              <a:cxnLst/>
              <a:rect l="l" t="t" r="r" b="b"/>
              <a:pathLst>
                <a:path w="1085" h="12509" fill="none" extrusionOk="0">
                  <a:moveTo>
                    <a:pt x="362" y="12480"/>
                  </a:moveTo>
                  <a:lnTo>
                    <a:pt x="1" y="0"/>
                  </a:lnTo>
                  <a:lnTo>
                    <a:pt x="890" y="28"/>
                  </a:lnTo>
                  <a:lnTo>
                    <a:pt x="1085" y="12508"/>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7" name="Google Shape;5610;p61">
              <a:extLst>
                <a:ext uri="{FF2B5EF4-FFF2-40B4-BE49-F238E27FC236}">
                  <a16:creationId xmlns:a16="http://schemas.microsoft.com/office/drawing/2014/main" id="{C48147C9-E0A5-3540-A20E-A0E533F68F0E}"/>
                </a:ext>
              </a:extLst>
            </p:cNvPr>
            <p:cNvSpPr/>
            <p:nvPr/>
          </p:nvSpPr>
          <p:spPr>
            <a:xfrm>
              <a:off x="867850" y="4524875"/>
              <a:ext cx="949925" cy="503800"/>
            </a:xfrm>
            <a:custGeom>
              <a:avLst/>
              <a:gdLst/>
              <a:ahLst/>
              <a:cxnLst/>
              <a:rect l="l" t="t" r="r" b="b"/>
              <a:pathLst>
                <a:path w="37997" h="20152" extrusionOk="0">
                  <a:moveTo>
                    <a:pt x="9729" y="0"/>
                  </a:moveTo>
                  <a:lnTo>
                    <a:pt x="9256" y="28"/>
                  </a:lnTo>
                  <a:lnTo>
                    <a:pt x="8756" y="84"/>
                  </a:lnTo>
                  <a:lnTo>
                    <a:pt x="8311" y="139"/>
                  </a:lnTo>
                  <a:lnTo>
                    <a:pt x="7839" y="250"/>
                  </a:lnTo>
                  <a:lnTo>
                    <a:pt x="7394" y="362"/>
                  </a:lnTo>
                  <a:lnTo>
                    <a:pt x="6977" y="473"/>
                  </a:lnTo>
                  <a:lnTo>
                    <a:pt x="6560" y="640"/>
                  </a:lnTo>
                  <a:lnTo>
                    <a:pt x="6171" y="806"/>
                  </a:lnTo>
                  <a:lnTo>
                    <a:pt x="5782" y="973"/>
                  </a:lnTo>
                  <a:lnTo>
                    <a:pt x="5420" y="1168"/>
                  </a:lnTo>
                  <a:lnTo>
                    <a:pt x="5059" y="1362"/>
                  </a:lnTo>
                  <a:lnTo>
                    <a:pt x="4753" y="1557"/>
                  </a:lnTo>
                  <a:lnTo>
                    <a:pt x="4448" y="1779"/>
                  </a:lnTo>
                  <a:lnTo>
                    <a:pt x="4142" y="2001"/>
                  </a:lnTo>
                  <a:lnTo>
                    <a:pt x="3892" y="2224"/>
                  </a:lnTo>
                  <a:lnTo>
                    <a:pt x="3586" y="2530"/>
                  </a:lnTo>
                  <a:lnTo>
                    <a:pt x="3252" y="2863"/>
                  </a:lnTo>
                  <a:lnTo>
                    <a:pt x="2947" y="3197"/>
                  </a:lnTo>
                  <a:lnTo>
                    <a:pt x="2613" y="3586"/>
                  </a:lnTo>
                  <a:lnTo>
                    <a:pt x="2307" y="4003"/>
                  </a:lnTo>
                  <a:lnTo>
                    <a:pt x="2029" y="4420"/>
                  </a:lnTo>
                  <a:lnTo>
                    <a:pt x="1752" y="4892"/>
                  </a:lnTo>
                  <a:lnTo>
                    <a:pt x="1474" y="5365"/>
                  </a:lnTo>
                  <a:lnTo>
                    <a:pt x="1196" y="5837"/>
                  </a:lnTo>
                  <a:lnTo>
                    <a:pt x="973" y="6365"/>
                  </a:lnTo>
                  <a:lnTo>
                    <a:pt x="751" y="6866"/>
                  </a:lnTo>
                  <a:lnTo>
                    <a:pt x="556" y="7422"/>
                  </a:lnTo>
                  <a:lnTo>
                    <a:pt x="390" y="7978"/>
                  </a:lnTo>
                  <a:lnTo>
                    <a:pt x="251" y="8533"/>
                  </a:lnTo>
                  <a:lnTo>
                    <a:pt x="139" y="9089"/>
                  </a:lnTo>
                  <a:lnTo>
                    <a:pt x="56" y="9673"/>
                  </a:lnTo>
                  <a:lnTo>
                    <a:pt x="0" y="10257"/>
                  </a:lnTo>
                  <a:lnTo>
                    <a:pt x="0" y="10840"/>
                  </a:lnTo>
                  <a:lnTo>
                    <a:pt x="28" y="11452"/>
                  </a:lnTo>
                  <a:lnTo>
                    <a:pt x="84" y="12036"/>
                  </a:lnTo>
                  <a:lnTo>
                    <a:pt x="195" y="12647"/>
                  </a:lnTo>
                  <a:lnTo>
                    <a:pt x="362" y="13231"/>
                  </a:lnTo>
                  <a:lnTo>
                    <a:pt x="556" y="13842"/>
                  </a:lnTo>
                  <a:lnTo>
                    <a:pt x="834" y="14426"/>
                  </a:lnTo>
                  <a:lnTo>
                    <a:pt x="1140" y="15010"/>
                  </a:lnTo>
                  <a:lnTo>
                    <a:pt x="1501" y="15593"/>
                  </a:lnTo>
                  <a:lnTo>
                    <a:pt x="1918" y="16177"/>
                  </a:lnTo>
                  <a:lnTo>
                    <a:pt x="2419" y="16733"/>
                  </a:lnTo>
                  <a:lnTo>
                    <a:pt x="2947" y="17289"/>
                  </a:lnTo>
                  <a:lnTo>
                    <a:pt x="3558" y="17817"/>
                  </a:lnTo>
                  <a:lnTo>
                    <a:pt x="4253" y="18345"/>
                  </a:lnTo>
                  <a:lnTo>
                    <a:pt x="4976" y="18873"/>
                  </a:lnTo>
                  <a:lnTo>
                    <a:pt x="5365" y="19096"/>
                  </a:lnTo>
                  <a:lnTo>
                    <a:pt x="5754" y="19290"/>
                  </a:lnTo>
                  <a:lnTo>
                    <a:pt x="6171" y="19485"/>
                  </a:lnTo>
                  <a:lnTo>
                    <a:pt x="6616" y="19624"/>
                  </a:lnTo>
                  <a:lnTo>
                    <a:pt x="7088" y="19763"/>
                  </a:lnTo>
                  <a:lnTo>
                    <a:pt x="7561" y="19902"/>
                  </a:lnTo>
                  <a:lnTo>
                    <a:pt x="8033" y="19985"/>
                  </a:lnTo>
                  <a:lnTo>
                    <a:pt x="8534" y="20069"/>
                  </a:lnTo>
                  <a:lnTo>
                    <a:pt x="9034" y="20096"/>
                  </a:lnTo>
                  <a:lnTo>
                    <a:pt x="9562" y="20124"/>
                  </a:lnTo>
                  <a:lnTo>
                    <a:pt x="10090" y="20152"/>
                  </a:lnTo>
                  <a:lnTo>
                    <a:pt x="10618" y="20124"/>
                  </a:lnTo>
                  <a:lnTo>
                    <a:pt x="11146" y="20069"/>
                  </a:lnTo>
                  <a:lnTo>
                    <a:pt x="11674" y="20013"/>
                  </a:lnTo>
                  <a:lnTo>
                    <a:pt x="12203" y="19902"/>
                  </a:lnTo>
                  <a:lnTo>
                    <a:pt x="12731" y="19791"/>
                  </a:lnTo>
                  <a:lnTo>
                    <a:pt x="13231" y="19652"/>
                  </a:lnTo>
                  <a:lnTo>
                    <a:pt x="13759" y="19485"/>
                  </a:lnTo>
                  <a:lnTo>
                    <a:pt x="14259" y="19290"/>
                  </a:lnTo>
                  <a:lnTo>
                    <a:pt x="14760" y="19068"/>
                  </a:lnTo>
                  <a:lnTo>
                    <a:pt x="15232" y="18818"/>
                  </a:lnTo>
                  <a:lnTo>
                    <a:pt x="15705" y="18540"/>
                  </a:lnTo>
                  <a:lnTo>
                    <a:pt x="16150" y="18234"/>
                  </a:lnTo>
                  <a:lnTo>
                    <a:pt x="16594" y="17901"/>
                  </a:lnTo>
                  <a:lnTo>
                    <a:pt x="17011" y="17539"/>
                  </a:lnTo>
                  <a:lnTo>
                    <a:pt x="17400" y="17150"/>
                  </a:lnTo>
                  <a:lnTo>
                    <a:pt x="17762" y="16733"/>
                  </a:lnTo>
                  <a:lnTo>
                    <a:pt x="18095" y="16288"/>
                  </a:lnTo>
                  <a:lnTo>
                    <a:pt x="18429" y="15816"/>
                  </a:lnTo>
                  <a:lnTo>
                    <a:pt x="18707" y="15316"/>
                  </a:lnTo>
                  <a:lnTo>
                    <a:pt x="18957" y="14787"/>
                  </a:lnTo>
                  <a:lnTo>
                    <a:pt x="19179" y="14204"/>
                  </a:lnTo>
                  <a:lnTo>
                    <a:pt x="19429" y="14732"/>
                  </a:lnTo>
                  <a:lnTo>
                    <a:pt x="19707" y="15204"/>
                  </a:lnTo>
                  <a:lnTo>
                    <a:pt x="20180" y="15844"/>
                  </a:lnTo>
                  <a:lnTo>
                    <a:pt x="20652" y="16427"/>
                  </a:lnTo>
                  <a:lnTo>
                    <a:pt x="21153" y="16955"/>
                  </a:lnTo>
                  <a:lnTo>
                    <a:pt x="21653" y="17456"/>
                  </a:lnTo>
                  <a:lnTo>
                    <a:pt x="22153" y="17901"/>
                  </a:lnTo>
                  <a:lnTo>
                    <a:pt x="22654" y="18290"/>
                  </a:lnTo>
                  <a:lnTo>
                    <a:pt x="23182" y="18651"/>
                  </a:lnTo>
                  <a:lnTo>
                    <a:pt x="23682" y="18957"/>
                  </a:lnTo>
                  <a:lnTo>
                    <a:pt x="24210" y="19235"/>
                  </a:lnTo>
                  <a:lnTo>
                    <a:pt x="24710" y="19457"/>
                  </a:lnTo>
                  <a:lnTo>
                    <a:pt x="25239" y="19652"/>
                  </a:lnTo>
                  <a:lnTo>
                    <a:pt x="25739" y="19818"/>
                  </a:lnTo>
                  <a:lnTo>
                    <a:pt x="26267" y="19957"/>
                  </a:lnTo>
                  <a:lnTo>
                    <a:pt x="26767" y="20041"/>
                  </a:lnTo>
                  <a:lnTo>
                    <a:pt x="27268" y="20096"/>
                  </a:lnTo>
                  <a:lnTo>
                    <a:pt x="27768" y="20124"/>
                  </a:lnTo>
                  <a:lnTo>
                    <a:pt x="28268" y="20152"/>
                  </a:lnTo>
                  <a:lnTo>
                    <a:pt x="28741" y="20124"/>
                  </a:lnTo>
                  <a:lnTo>
                    <a:pt x="29241" y="20069"/>
                  </a:lnTo>
                  <a:lnTo>
                    <a:pt x="29686" y="20013"/>
                  </a:lnTo>
                  <a:lnTo>
                    <a:pt x="30158" y="19902"/>
                  </a:lnTo>
                  <a:lnTo>
                    <a:pt x="30603" y="19791"/>
                  </a:lnTo>
                  <a:lnTo>
                    <a:pt x="31020" y="19679"/>
                  </a:lnTo>
                  <a:lnTo>
                    <a:pt x="31437" y="19513"/>
                  </a:lnTo>
                  <a:lnTo>
                    <a:pt x="31826" y="19346"/>
                  </a:lnTo>
                  <a:lnTo>
                    <a:pt x="32215" y="19179"/>
                  </a:lnTo>
                  <a:lnTo>
                    <a:pt x="32577" y="18985"/>
                  </a:lnTo>
                  <a:lnTo>
                    <a:pt x="32938" y="18790"/>
                  </a:lnTo>
                  <a:lnTo>
                    <a:pt x="33244" y="18595"/>
                  </a:lnTo>
                  <a:lnTo>
                    <a:pt x="33549" y="18373"/>
                  </a:lnTo>
                  <a:lnTo>
                    <a:pt x="33855" y="18151"/>
                  </a:lnTo>
                  <a:lnTo>
                    <a:pt x="34105" y="17928"/>
                  </a:lnTo>
                  <a:lnTo>
                    <a:pt x="34411" y="17623"/>
                  </a:lnTo>
                  <a:lnTo>
                    <a:pt x="34745" y="17289"/>
                  </a:lnTo>
                  <a:lnTo>
                    <a:pt x="35050" y="16955"/>
                  </a:lnTo>
                  <a:lnTo>
                    <a:pt x="35384" y="16566"/>
                  </a:lnTo>
                  <a:lnTo>
                    <a:pt x="35690" y="16149"/>
                  </a:lnTo>
                  <a:lnTo>
                    <a:pt x="35968" y="15732"/>
                  </a:lnTo>
                  <a:lnTo>
                    <a:pt x="36273" y="15260"/>
                  </a:lnTo>
                  <a:lnTo>
                    <a:pt x="36524" y="14787"/>
                  </a:lnTo>
                  <a:lnTo>
                    <a:pt x="36801" y="14315"/>
                  </a:lnTo>
                  <a:lnTo>
                    <a:pt x="37024" y="13787"/>
                  </a:lnTo>
                  <a:lnTo>
                    <a:pt x="37246" y="13286"/>
                  </a:lnTo>
                  <a:lnTo>
                    <a:pt x="37441" y="12731"/>
                  </a:lnTo>
                  <a:lnTo>
                    <a:pt x="37608" y="12175"/>
                  </a:lnTo>
                  <a:lnTo>
                    <a:pt x="37747" y="11619"/>
                  </a:lnTo>
                  <a:lnTo>
                    <a:pt x="37858" y="11063"/>
                  </a:lnTo>
                  <a:lnTo>
                    <a:pt x="37941" y="10479"/>
                  </a:lnTo>
                  <a:lnTo>
                    <a:pt x="37997" y="9895"/>
                  </a:lnTo>
                  <a:lnTo>
                    <a:pt x="37997" y="9312"/>
                  </a:lnTo>
                  <a:lnTo>
                    <a:pt x="37969" y="8700"/>
                  </a:lnTo>
                  <a:lnTo>
                    <a:pt x="37913" y="8116"/>
                  </a:lnTo>
                  <a:lnTo>
                    <a:pt x="37802" y="7505"/>
                  </a:lnTo>
                  <a:lnTo>
                    <a:pt x="37635" y="6921"/>
                  </a:lnTo>
                  <a:lnTo>
                    <a:pt x="37441" y="6310"/>
                  </a:lnTo>
                  <a:lnTo>
                    <a:pt x="37163" y="5726"/>
                  </a:lnTo>
                  <a:lnTo>
                    <a:pt x="36857" y="5142"/>
                  </a:lnTo>
                  <a:lnTo>
                    <a:pt x="36496" y="4559"/>
                  </a:lnTo>
                  <a:lnTo>
                    <a:pt x="36079" y="3975"/>
                  </a:lnTo>
                  <a:lnTo>
                    <a:pt x="35578" y="3419"/>
                  </a:lnTo>
                  <a:lnTo>
                    <a:pt x="35050" y="2863"/>
                  </a:lnTo>
                  <a:lnTo>
                    <a:pt x="34439" y="2335"/>
                  </a:lnTo>
                  <a:lnTo>
                    <a:pt x="33772" y="1807"/>
                  </a:lnTo>
                  <a:lnTo>
                    <a:pt x="33021" y="1279"/>
                  </a:lnTo>
                  <a:lnTo>
                    <a:pt x="32632" y="1056"/>
                  </a:lnTo>
                  <a:lnTo>
                    <a:pt x="32243" y="862"/>
                  </a:lnTo>
                  <a:lnTo>
                    <a:pt x="31826" y="667"/>
                  </a:lnTo>
                  <a:lnTo>
                    <a:pt x="31381" y="528"/>
                  </a:lnTo>
                  <a:lnTo>
                    <a:pt x="30937" y="389"/>
                  </a:lnTo>
                  <a:lnTo>
                    <a:pt x="30464" y="250"/>
                  </a:lnTo>
                  <a:lnTo>
                    <a:pt x="29964" y="167"/>
                  </a:lnTo>
                  <a:lnTo>
                    <a:pt x="29463" y="84"/>
                  </a:lnTo>
                  <a:lnTo>
                    <a:pt x="28963" y="56"/>
                  </a:lnTo>
                  <a:lnTo>
                    <a:pt x="28435" y="28"/>
                  </a:lnTo>
                  <a:lnTo>
                    <a:pt x="27907" y="0"/>
                  </a:lnTo>
                  <a:lnTo>
                    <a:pt x="27407" y="28"/>
                  </a:lnTo>
                  <a:lnTo>
                    <a:pt x="26851" y="84"/>
                  </a:lnTo>
                  <a:lnTo>
                    <a:pt x="26323" y="139"/>
                  </a:lnTo>
                  <a:lnTo>
                    <a:pt x="25795" y="250"/>
                  </a:lnTo>
                  <a:lnTo>
                    <a:pt x="25266" y="362"/>
                  </a:lnTo>
                  <a:lnTo>
                    <a:pt x="24766" y="501"/>
                  </a:lnTo>
                  <a:lnTo>
                    <a:pt x="24238" y="667"/>
                  </a:lnTo>
                  <a:lnTo>
                    <a:pt x="23738" y="862"/>
                  </a:lnTo>
                  <a:lnTo>
                    <a:pt x="23237" y="1084"/>
                  </a:lnTo>
                  <a:lnTo>
                    <a:pt x="22765" y="1334"/>
                  </a:lnTo>
                  <a:lnTo>
                    <a:pt x="22292" y="1612"/>
                  </a:lnTo>
                  <a:lnTo>
                    <a:pt x="21848" y="1918"/>
                  </a:lnTo>
                  <a:lnTo>
                    <a:pt x="21403" y="2252"/>
                  </a:lnTo>
                  <a:lnTo>
                    <a:pt x="20986" y="2613"/>
                  </a:lnTo>
                  <a:lnTo>
                    <a:pt x="20597" y="3002"/>
                  </a:lnTo>
                  <a:lnTo>
                    <a:pt x="20235" y="3419"/>
                  </a:lnTo>
                  <a:lnTo>
                    <a:pt x="19902" y="3864"/>
                  </a:lnTo>
                  <a:lnTo>
                    <a:pt x="19568" y="4336"/>
                  </a:lnTo>
                  <a:lnTo>
                    <a:pt x="19290" y="4837"/>
                  </a:lnTo>
                  <a:lnTo>
                    <a:pt x="19040" y="5365"/>
                  </a:lnTo>
                  <a:lnTo>
                    <a:pt x="18818" y="5948"/>
                  </a:lnTo>
                  <a:lnTo>
                    <a:pt x="18568" y="5420"/>
                  </a:lnTo>
                  <a:lnTo>
                    <a:pt x="18290" y="4948"/>
                  </a:lnTo>
                  <a:lnTo>
                    <a:pt x="17817" y="4309"/>
                  </a:lnTo>
                  <a:lnTo>
                    <a:pt x="17345" y="3725"/>
                  </a:lnTo>
                  <a:lnTo>
                    <a:pt x="16844" y="3197"/>
                  </a:lnTo>
                  <a:lnTo>
                    <a:pt x="16344" y="2696"/>
                  </a:lnTo>
                  <a:lnTo>
                    <a:pt x="15844" y="2252"/>
                  </a:lnTo>
                  <a:lnTo>
                    <a:pt x="15343" y="1863"/>
                  </a:lnTo>
                  <a:lnTo>
                    <a:pt x="14843" y="1501"/>
                  </a:lnTo>
                  <a:lnTo>
                    <a:pt x="14315" y="1195"/>
                  </a:lnTo>
                  <a:lnTo>
                    <a:pt x="13787" y="917"/>
                  </a:lnTo>
                  <a:lnTo>
                    <a:pt x="13287" y="695"/>
                  </a:lnTo>
                  <a:lnTo>
                    <a:pt x="12758" y="501"/>
                  </a:lnTo>
                  <a:lnTo>
                    <a:pt x="12258" y="334"/>
                  </a:lnTo>
                  <a:lnTo>
                    <a:pt x="11730" y="195"/>
                  </a:lnTo>
                  <a:lnTo>
                    <a:pt x="11230" y="111"/>
                  </a:lnTo>
                  <a:lnTo>
                    <a:pt x="10729" y="56"/>
                  </a:lnTo>
                  <a:lnTo>
                    <a:pt x="10229" y="28"/>
                  </a:lnTo>
                  <a:lnTo>
                    <a:pt x="9729"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8" name="Google Shape;5611;p61">
              <a:extLst>
                <a:ext uri="{FF2B5EF4-FFF2-40B4-BE49-F238E27FC236}">
                  <a16:creationId xmlns:a16="http://schemas.microsoft.com/office/drawing/2014/main" id="{71400036-E732-CE6B-C61A-B621334CB2AD}"/>
                </a:ext>
              </a:extLst>
            </p:cNvPr>
            <p:cNvSpPr/>
            <p:nvPr/>
          </p:nvSpPr>
          <p:spPr>
            <a:xfrm>
              <a:off x="1170125" y="4495000"/>
              <a:ext cx="345375" cy="187625"/>
            </a:xfrm>
            <a:custGeom>
              <a:avLst/>
              <a:gdLst/>
              <a:ahLst/>
              <a:cxnLst/>
              <a:rect l="l" t="t" r="r" b="b"/>
              <a:pathLst>
                <a:path w="13815" h="7505" extrusionOk="0">
                  <a:moveTo>
                    <a:pt x="7172" y="0"/>
                  </a:moveTo>
                  <a:lnTo>
                    <a:pt x="6588" y="28"/>
                  </a:lnTo>
                  <a:lnTo>
                    <a:pt x="6004" y="83"/>
                  </a:lnTo>
                  <a:lnTo>
                    <a:pt x="5420" y="139"/>
                  </a:lnTo>
                  <a:lnTo>
                    <a:pt x="4865" y="250"/>
                  </a:lnTo>
                  <a:lnTo>
                    <a:pt x="4336" y="389"/>
                  </a:lnTo>
                  <a:lnTo>
                    <a:pt x="3836" y="556"/>
                  </a:lnTo>
                  <a:lnTo>
                    <a:pt x="3336" y="723"/>
                  </a:lnTo>
                  <a:lnTo>
                    <a:pt x="2863" y="917"/>
                  </a:lnTo>
                  <a:lnTo>
                    <a:pt x="2446" y="1140"/>
                  </a:lnTo>
                  <a:lnTo>
                    <a:pt x="2029" y="1390"/>
                  </a:lnTo>
                  <a:lnTo>
                    <a:pt x="1668" y="1640"/>
                  </a:lnTo>
                  <a:lnTo>
                    <a:pt x="1307" y="1890"/>
                  </a:lnTo>
                  <a:lnTo>
                    <a:pt x="1001" y="2168"/>
                  </a:lnTo>
                  <a:lnTo>
                    <a:pt x="723" y="2446"/>
                  </a:lnTo>
                  <a:lnTo>
                    <a:pt x="501" y="2752"/>
                  </a:lnTo>
                  <a:lnTo>
                    <a:pt x="306" y="3058"/>
                  </a:lnTo>
                  <a:lnTo>
                    <a:pt x="167" y="3363"/>
                  </a:lnTo>
                  <a:lnTo>
                    <a:pt x="56" y="3697"/>
                  </a:lnTo>
                  <a:lnTo>
                    <a:pt x="0" y="4003"/>
                  </a:lnTo>
                  <a:lnTo>
                    <a:pt x="0" y="4308"/>
                  </a:lnTo>
                  <a:lnTo>
                    <a:pt x="56" y="4642"/>
                  </a:lnTo>
                  <a:lnTo>
                    <a:pt x="139" y="4948"/>
                  </a:lnTo>
                  <a:lnTo>
                    <a:pt x="306" y="5253"/>
                  </a:lnTo>
                  <a:lnTo>
                    <a:pt x="501" y="5559"/>
                  </a:lnTo>
                  <a:lnTo>
                    <a:pt x="779" y="5837"/>
                  </a:lnTo>
                  <a:lnTo>
                    <a:pt x="1112" y="6115"/>
                  </a:lnTo>
                  <a:lnTo>
                    <a:pt x="1501" y="6393"/>
                  </a:lnTo>
                  <a:lnTo>
                    <a:pt x="1946" y="6643"/>
                  </a:lnTo>
                  <a:lnTo>
                    <a:pt x="2474" y="6893"/>
                  </a:lnTo>
                  <a:lnTo>
                    <a:pt x="2752" y="7004"/>
                  </a:lnTo>
                  <a:lnTo>
                    <a:pt x="3030" y="7116"/>
                  </a:lnTo>
                  <a:lnTo>
                    <a:pt x="3669" y="7282"/>
                  </a:lnTo>
                  <a:lnTo>
                    <a:pt x="4364" y="7394"/>
                  </a:lnTo>
                  <a:lnTo>
                    <a:pt x="5087" y="7477"/>
                  </a:lnTo>
                  <a:lnTo>
                    <a:pt x="5837" y="7505"/>
                  </a:lnTo>
                  <a:lnTo>
                    <a:pt x="6643" y="7477"/>
                  </a:lnTo>
                  <a:lnTo>
                    <a:pt x="7422" y="7421"/>
                  </a:lnTo>
                  <a:lnTo>
                    <a:pt x="8228" y="7338"/>
                  </a:lnTo>
                  <a:lnTo>
                    <a:pt x="9006" y="7171"/>
                  </a:lnTo>
                  <a:lnTo>
                    <a:pt x="9757" y="7004"/>
                  </a:lnTo>
                  <a:lnTo>
                    <a:pt x="10479" y="6782"/>
                  </a:lnTo>
                  <a:lnTo>
                    <a:pt x="11174" y="6532"/>
                  </a:lnTo>
                  <a:lnTo>
                    <a:pt x="11786" y="6226"/>
                  </a:lnTo>
                  <a:lnTo>
                    <a:pt x="12342" y="5920"/>
                  </a:lnTo>
                  <a:lnTo>
                    <a:pt x="12592" y="5726"/>
                  </a:lnTo>
                  <a:lnTo>
                    <a:pt x="12814" y="5559"/>
                  </a:lnTo>
                  <a:lnTo>
                    <a:pt x="13009" y="5365"/>
                  </a:lnTo>
                  <a:lnTo>
                    <a:pt x="13203" y="5170"/>
                  </a:lnTo>
                  <a:lnTo>
                    <a:pt x="13453" y="4836"/>
                  </a:lnTo>
                  <a:lnTo>
                    <a:pt x="13620" y="4475"/>
                  </a:lnTo>
                  <a:lnTo>
                    <a:pt x="13759" y="4114"/>
                  </a:lnTo>
                  <a:lnTo>
                    <a:pt x="13815" y="3725"/>
                  </a:lnTo>
                  <a:lnTo>
                    <a:pt x="13815" y="3363"/>
                  </a:lnTo>
                  <a:lnTo>
                    <a:pt x="13787" y="3169"/>
                  </a:lnTo>
                  <a:lnTo>
                    <a:pt x="13731" y="3002"/>
                  </a:lnTo>
                  <a:lnTo>
                    <a:pt x="13676" y="2807"/>
                  </a:lnTo>
                  <a:lnTo>
                    <a:pt x="13592" y="2641"/>
                  </a:lnTo>
                  <a:lnTo>
                    <a:pt x="13398" y="2279"/>
                  </a:lnTo>
                  <a:lnTo>
                    <a:pt x="13092" y="1946"/>
                  </a:lnTo>
                  <a:lnTo>
                    <a:pt x="12758" y="1612"/>
                  </a:lnTo>
                  <a:lnTo>
                    <a:pt x="12314" y="1306"/>
                  </a:lnTo>
                  <a:lnTo>
                    <a:pt x="11813" y="1001"/>
                  </a:lnTo>
                  <a:lnTo>
                    <a:pt x="11230" y="750"/>
                  </a:lnTo>
                  <a:lnTo>
                    <a:pt x="10590" y="528"/>
                  </a:lnTo>
                  <a:lnTo>
                    <a:pt x="9840" y="334"/>
                  </a:lnTo>
                  <a:lnTo>
                    <a:pt x="9006" y="167"/>
                  </a:lnTo>
                  <a:lnTo>
                    <a:pt x="8395" y="83"/>
                  </a:lnTo>
                  <a:lnTo>
                    <a:pt x="7783" y="28"/>
                  </a:lnTo>
                  <a:lnTo>
                    <a:pt x="7172" y="0"/>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199" name="Google Shape;5612;p61">
              <a:extLst>
                <a:ext uri="{FF2B5EF4-FFF2-40B4-BE49-F238E27FC236}">
                  <a16:creationId xmlns:a16="http://schemas.microsoft.com/office/drawing/2014/main" id="{BC7BBD6F-046E-29C7-87B7-D2BEE39CE8C4}"/>
                </a:ext>
              </a:extLst>
            </p:cNvPr>
            <p:cNvSpPr/>
            <p:nvPr/>
          </p:nvSpPr>
          <p:spPr>
            <a:xfrm>
              <a:off x="1065900" y="4298325"/>
              <a:ext cx="159150" cy="149425"/>
            </a:xfrm>
            <a:custGeom>
              <a:avLst/>
              <a:gdLst/>
              <a:ahLst/>
              <a:cxnLst/>
              <a:rect l="l" t="t" r="r" b="b"/>
              <a:pathLst>
                <a:path w="6366" h="5977" extrusionOk="0">
                  <a:moveTo>
                    <a:pt x="2696" y="1"/>
                  </a:moveTo>
                  <a:lnTo>
                    <a:pt x="2418" y="29"/>
                  </a:lnTo>
                  <a:lnTo>
                    <a:pt x="2140" y="112"/>
                  </a:lnTo>
                  <a:lnTo>
                    <a:pt x="1862" y="195"/>
                  </a:lnTo>
                  <a:lnTo>
                    <a:pt x="1612" y="307"/>
                  </a:lnTo>
                  <a:lnTo>
                    <a:pt x="1390" y="446"/>
                  </a:lnTo>
                  <a:lnTo>
                    <a:pt x="1167" y="612"/>
                  </a:lnTo>
                  <a:lnTo>
                    <a:pt x="945" y="807"/>
                  </a:lnTo>
                  <a:lnTo>
                    <a:pt x="778" y="1002"/>
                  </a:lnTo>
                  <a:lnTo>
                    <a:pt x="612" y="1224"/>
                  </a:lnTo>
                  <a:lnTo>
                    <a:pt x="445" y="1446"/>
                  </a:lnTo>
                  <a:lnTo>
                    <a:pt x="334" y="1669"/>
                  </a:lnTo>
                  <a:lnTo>
                    <a:pt x="222" y="1919"/>
                  </a:lnTo>
                  <a:lnTo>
                    <a:pt x="111" y="2197"/>
                  </a:lnTo>
                  <a:lnTo>
                    <a:pt x="56" y="2447"/>
                  </a:lnTo>
                  <a:lnTo>
                    <a:pt x="28" y="2725"/>
                  </a:lnTo>
                  <a:lnTo>
                    <a:pt x="0" y="3003"/>
                  </a:lnTo>
                  <a:lnTo>
                    <a:pt x="0" y="3281"/>
                  </a:lnTo>
                  <a:lnTo>
                    <a:pt x="28" y="3531"/>
                  </a:lnTo>
                  <a:lnTo>
                    <a:pt x="83" y="3809"/>
                  </a:lnTo>
                  <a:lnTo>
                    <a:pt x="167" y="4059"/>
                  </a:lnTo>
                  <a:lnTo>
                    <a:pt x="250" y="4309"/>
                  </a:lnTo>
                  <a:lnTo>
                    <a:pt x="389" y="4559"/>
                  </a:lnTo>
                  <a:lnTo>
                    <a:pt x="556" y="4782"/>
                  </a:lnTo>
                  <a:lnTo>
                    <a:pt x="751" y="5004"/>
                  </a:lnTo>
                  <a:lnTo>
                    <a:pt x="973" y="5226"/>
                  </a:lnTo>
                  <a:lnTo>
                    <a:pt x="1195" y="5421"/>
                  </a:lnTo>
                  <a:lnTo>
                    <a:pt x="1473" y="5588"/>
                  </a:lnTo>
                  <a:lnTo>
                    <a:pt x="1807" y="5727"/>
                  </a:lnTo>
                  <a:lnTo>
                    <a:pt x="2113" y="5838"/>
                  </a:lnTo>
                  <a:lnTo>
                    <a:pt x="2446" y="5921"/>
                  </a:lnTo>
                  <a:lnTo>
                    <a:pt x="2780" y="5977"/>
                  </a:lnTo>
                  <a:lnTo>
                    <a:pt x="3085" y="5977"/>
                  </a:lnTo>
                  <a:lnTo>
                    <a:pt x="3391" y="5949"/>
                  </a:lnTo>
                  <a:lnTo>
                    <a:pt x="3697" y="5894"/>
                  </a:lnTo>
                  <a:lnTo>
                    <a:pt x="4003" y="5810"/>
                  </a:lnTo>
                  <a:lnTo>
                    <a:pt x="4281" y="5699"/>
                  </a:lnTo>
                  <a:lnTo>
                    <a:pt x="4559" y="5560"/>
                  </a:lnTo>
                  <a:lnTo>
                    <a:pt x="4836" y="5393"/>
                  </a:lnTo>
                  <a:lnTo>
                    <a:pt x="5087" y="5226"/>
                  </a:lnTo>
                  <a:lnTo>
                    <a:pt x="5309" y="5004"/>
                  </a:lnTo>
                  <a:lnTo>
                    <a:pt x="5531" y="4810"/>
                  </a:lnTo>
                  <a:lnTo>
                    <a:pt x="5698" y="4559"/>
                  </a:lnTo>
                  <a:lnTo>
                    <a:pt x="5893" y="4309"/>
                  </a:lnTo>
                  <a:lnTo>
                    <a:pt x="6032" y="4059"/>
                  </a:lnTo>
                  <a:lnTo>
                    <a:pt x="6143" y="3809"/>
                  </a:lnTo>
                  <a:lnTo>
                    <a:pt x="6254" y="3531"/>
                  </a:lnTo>
                  <a:lnTo>
                    <a:pt x="6337" y="3253"/>
                  </a:lnTo>
                  <a:lnTo>
                    <a:pt x="6365" y="2975"/>
                  </a:lnTo>
                  <a:lnTo>
                    <a:pt x="6365" y="2697"/>
                  </a:lnTo>
                  <a:lnTo>
                    <a:pt x="6365" y="2419"/>
                  </a:lnTo>
                  <a:lnTo>
                    <a:pt x="6310" y="2141"/>
                  </a:lnTo>
                  <a:lnTo>
                    <a:pt x="6198" y="1891"/>
                  </a:lnTo>
                  <a:lnTo>
                    <a:pt x="6087" y="1613"/>
                  </a:lnTo>
                  <a:lnTo>
                    <a:pt x="5920" y="1363"/>
                  </a:lnTo>
                  <a:lnTo>
                    <a:pt x="5698" y="1141"/>
                  </a:lnTo>
                  <a:lnTo>
                    <a:pt x="5448" y="918"/>
                  </a:lnTo>
                  <a:lnTo>
                    <a:pt x="5170" y="696"/>
                  </a:lnTo>
                  <a:lnTo>
                    <a:pt x="4836" y="501"/>
                  </a:lnTo>
                  <a:lnTo>
                    <a:pt x="4447" y="334"/>
                  </a:lnTo>
                  <a:lnTo>
                    <a:pt x="4003" y="168"/>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0" name="Google Shape;5613;p61">
              <a:extLst>
                <a:ext uri="{FF2B5EF4-FFF2-40B4-BE49-F238E27FC236}">
                  <a16:creationId xmlns:a16="http://schemas.microsoft.com/office/drawing/2014/main" id="{7D674E78-9138-8A9A-ABFA-A19F21AA3D94}"/>
                </a:ext>
              </a:extLst>
            </p:cNvPr>
            <p:cNvSpPr/>
            <p:nvPr/>
          </p:nvSpPr>
          <p:spPr>
            <a:xfrm>
              <a:off x="1161100" y="4338650"/>
              <a:ext cx="28500" cy="26425"/>
            </a:xfrm>
            <a:custGeom>
              <a:avLst/>
              <a:gdLst/>
              <a:ahLst/>
              <a:cxnLst/>
              <a:rect l="l" t="t" r="r" b="b"/>
              <a:pathLst>
                <a:path w="1140" h="1057" extrusionOk="0">
                  <a:moveTo>
                    <a:pt x="473" y="0"/>
                  </a:moveTo>
                  <a:lnTo>
                    <a:pt x="389" y="28"/>
                  </a:lnTo>
                  <a:lnTo>
                    <a:pt x="278" y="56"/>
                  </a:lnTo>
                  <a:lnTo>
                    <a:pt x="195" y="111"/>
                  </a:lnTo>
                  <a:lnTo>
                    <a:pt x="139" y="195"/>
                  </a:lnTo>
                  <a:lnTo>
                    <a:pt x="28" y="361"/>
                  </a:lnTo>
                  <a:lnTo>
                    <a:pt x="0" y="528"/>
                  </a:lnTo>
                  <a:lnTo>
                    <a:pt x="0" y="639"/>
                  </a:lnTo>
                  <a:lnTo>
                    <a:pt x="28" y="723"/>
                  </a:lnTo>
                  <a:lnTo>
                    <a:pt x="83" y="806"/>
                  </a:lnTo>
                  <a:lnTo>
                    <a:pt x="139" y="889"/>
                  </a:lnTo>
                  <a:lnTo>
                    <a:pt x="222" y="973"/>
                  </a:lnTo>
                  <a:lnTo>
                    <a:pt x="334" y="1028"/>
                  </a:lnTo>
                  <a:lnTo>
                    <a:pt x="445" y="1056"/>
                  </a:lnTo>
                  <a:lnTo>
                    <a:pt x="667" y="1056"/>
                  </a:lnTo>
                  <a:lnTo>
                    <a:pt x="751" y="1028"/>
                  </a:lnTo>
                  <a:lnTo>
                    <a:pt x="862" y="973"/>
                  </a:lnTo>
                  <a:lnTo>
                    <a:pt x="945" y="889"/>
                  </a:lnTo>
                  <a:lnTo>
                    <a:pt x="1001" y="806"/>
                  </a:lnTo>
                  <a:lnTo>
                    <a:pt x="1084" y="723"/>
                  </a:lnTo>
                  <a:lnTo>
                    <a:pt x="1112" y="639"/>
                  </a:lnTo>
                  <a:lnTo>
                    <a:pt x="1140" y="528"/>
                  </a:lnTo>
                  <a:lnTo>
                    <a:pt x="1140" y="445"/>
                  </a:lnTo>
                  <a:lnTo>
                    <a:pt x="1112" y="334"/>
                  </a:lnTo>
                  <a:lnTo>
                    <a:pt x="1056" y="250"/>
                  </a:lnTo>
                  <a:lnTo>
                    <a:pt x="973" y="167"/>
                  </a:lnTo>
                  <a:lnTo>
                    <a:pt x="862" y="83"/>
                  </a:lnTo>
                  <a:lnTo>
                    <a:pt x="723" y="28"/>
                  </a:lnTo>
                  <a:lnTo>
                    <a:pt x="584"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1" name="Google Shape;5614;p61">
              <a:extLst>
                <a:ext uri="{FF2B5EF4-FFF2-40B4-BE49-F238E27FC236}">
                  <a16:creationId xmlns:a16="http://schemas.microsoft.com/office/drawing/2014/main" id="{233F31B8-9C19-878C-A7AD-76C4D050212A}"/>
                </a:ext>
              </a:extLst>
            </p:cNvPr>
            <p:cNvSpPr/>
            <p:nvPr/>
          </p:nvSpPr>
          <p:spPr>
            <a:xfrm>
              <a:off x="1152750" y="4374775"/>
              <a:ext cx="15300" cy="15300"/>
            </a:xfrm>
            <a:custGeom>
              <a:avLst/>
              <a:gdLst/>
              <a:ahLst/>
              <a:cxnLst/>
              <a:rect l="l" t="t" r="r" b="b"/>
              <a:pathLst>
                <a:path w="612" h="612" extrusionOk="0">
                  <a:moveTo>
                    <a:pt x="251" y="0"/>
                  </a:moveTo>
                  <a:lnTo>
                    <a:pt x="139" y="56"/>
                  </a:lnTo>
                  <a:lnTo>
                    <a:pt x="56" y="112"/>
                  </a:lnTo>
                  <a:lnTo>
                    <a:pt x="0" y="195"/>
                  </a:lnTo>
                  <a:lnTo>
                    <a:pt x="0" y="306"/>
                  </a:lnTo>
                  <a:lnTo>
                    <a:pt x="0" y="417"/>
                  </a:lnTo>
                  <a:lnTo>
                    <a:pt x="56" y="501"/>
                  </a:lnTo>
                  <a:lnTo>
                    <a:pt x="167" y="584"/>
                  </a:lnTo>
                  <a:lnTo>
                    <a:pt x="306" y="612"/>
                  </a:lnTo>
                  <a:lnTo>
                    <a:pt x="417" y="584"/>
                  </a:lnTo>
                  <a:lnTo>
                    <a:pt x="501" y="501"/>
                  </a:lnTo>
                  <a:lnTo>
                    <a:pt x="584" y="417"/>
                  </a:lnTo>
                  <a:lnTo>
                    <a:pt x="612" y="306"/>
                  </a:lnTo>
                  <a:lnTo>
                    <a:pt x="612" y="195"/>
                  </a:lnTo>
                  <a:lnTo>
                    <a:pt x="529" y="112"/>
                  </a:lnTo>
                  <a:lnTo>
                    <a:pt x="390" y="28"/>
                  </a:lnTo>
                  <a:lnTo>
                    <a:pt x="2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2" name="Google Shape;5615;p61">
              <a:extLst>
                <a:ext uri="{FF2B5EF4-FFF2-40B4-BE49-F238E27FC236}">
                  <a16:creationId xmlns:a16="http://schemas.microsoft.com/office/drawing/2014/main" id="{67B81E91-E7DC-F9F8-95D5-38C28BB2F49F}"/>
                </a:ext>
              </a:extLst>
            </p:cNvPr>
            <p:cNvSpPr/>
            <p:nvPr/>
          </p:nvSpPr>
          <p:spPr>
            <a:xfrm>
              <a:off x="1451550" y="4295550"/>
              <a:ext cx="159850" cy="149425"/>
            </a:xfrm>
            <a:custGeom>
              <a:avLst/>
              <a:gdLst/>
              <a:ahLst/>
              <a:cxnLst/>
              <a:rect l="l" t="t" r="r" b="b"/>
              <a:pathLst>
                <a:path w="6394" h="5977" extrusionOk="0">
                  <a:moveTo>
                    <a:pt x="2724" y="1"/>
                  </a:moveTo>
                  <a:lnTo>
                    <a:pt x="2419" y="29"/>
                  </a:lnTo>
                  <a:lnTo>
                    <a:pt x="2141" y="112"/>
                  </a:lnTo>
                  <a:lnTo>
                    <a:pt x="1863" y="195"/>
                  </a:lnTo>
                  <a:lnTo>
                    <a:pt x="1613" y="306"/>
                  </a:lnTo>
                  <a:lnTo>
                    <a:pt x="1390" y="473"/>
                  </a:lnTo>
                  <a:lnTo>
                    <a:pt x="1168" y="612"/>
                  </a:lnTo>
                  <a:lnTo>
                    <a:pt x="946" y="807"/>
                  </a:lnTo>
                  <a:lnTo>
                    <a:pt x="779" y="1001"/>
                  </a:lnTo>
                  <a:lnTo>
                    <a:pt x="612" y="1224"/>
                  </a:lnTo>
                  <a:lnTo>
                    <a:pt x="445" y="1446"/>
                  </a:lnTo>
                  <a:lnTo>
                    <a:pt x="334" y="1696"/>
                  </a:lnTo>
                  <a:lnTo>
                    <a:pt x="223" y="1946"/>
                  </a:lnTo>
                  <a:lnTo>
                    <a:pt x="139" y="2197"/>
                  </a:lnTo>
                  <a:lnTo>
                    <a:pt x="56" y="2475"/>
                  </a:lnTo>
                  <a:lnTo>
                    <a:pt x="28" y="2725"/>
                  </a:lnTo>
                  <a:lnTo>
                    <a:pt x="1" y="3003"/>
                  </a:lnTo>
                  <a:lnTo>
                    <a:pt x="1" y="3281"/>
                  </a:lnTo>
                  <a:lnTo>
                    <a:pt x="28" y="3559"/>
                  </a:lnTo>
                  <a:lnTo>
                    <a:pt x="84" y="3809"/>
                  </a:lnTo>
                  <a:lnTo>
                    <a:pt x="167" y="4087"/>
                  </a:lnTo>
                  <a:lnTo>
                    <a:pt x="278" y="4337"/>
                  </a:lnTo>
                  <a:lnTo>
                    <a:pt x="390" y="4559"/>
                  </a:lnTo>
                  <a:lnTo>
                    <a:pt x="556" y="4809"/>
                  </a:lnTo>
                  <a:lnTo>
                    <a:pt x="751" y="5032"/>
                  </a:lnTo>
                  <a:lnTo>
                    <a:pt x="973" y="5226"/>
                  </a:lnTo>
                  <a:lnTo>
                    <a:pt x="1224" y="5421"/>
                  </a:lnTo>
                  <a:lnTo>
                    <a:pt x="1501" y="5588"/>
                  </a:lnTo>
                  <a:lnTo>
                    <a:pt x="1807" y="5727"/>
                  </a:lnTo>
                  <a:lnTo>
                    <a:pt x="2113" y="5866"/>
                  </a:lnTo>
                  <a:lnTo>
                    <a:pt x="2447" y="5921"/>
                  </a:lnTo>
                  <a:lnTo>
                    <a:pt x="2780" y="5977"/>
                  </a:lnTo>
                  <a:lnTo>
                    <a:pt x="3086" y="5977"/>
                  </a:lnTo>
                  <a:lnTo>
                    <a:pt x="3392" y="5949"/>
                  </a:lnTo>
                  <a:lnTo>
                    <a:pt x="3697" y="5893"/>
                  </a:lnTo>
                  <a:lnTo>
                    <a:pt x="4003" y="5810"/>
                  </a:lnTo>
                  <a:lnTo>
                    <a:pt x="4281" y="5699"/>
                  </a:lnTo>
                  <a:lnTo>
                    <a:pt x="4559" y="5560"/>
                  </a:lnTo>
                  <a:lnTo>
                    <a:pt x="4837" y="5393"/>
                  </a:lnTo>
                  <a:lnTo>
                    <a:pt x="5087" y="5226"/>
                  </a:lnTo>
                  <a:lnTo>
                    <a:pt x="5309" y="5032"/>
                  </a:lnTo>
                  <a:lnTo>
                    <a:pt x="5532" y="4809"/>
                  </a:lnTo>
                  <a:lnTo>
                    <a:pt x="5726" y="4587"/>
                  </a:lnTo>
                  <a:lnTo>
                    <a:pt x="5893" y="4337"/>
                  </a:lnTo>
                  <a:lnTo>
                    <a:pt x="6032" y="4087"/>
                  </a:lnTo>
                  <a:lnTo>
                    <a:pt x="6171" y="3809"/>
                  </a:lnTo>
                  <a:lnTo>
                    <a:pt x="6254" y="3531"/>
                  </a:lnTo>
                  <a:lnTo>
                    <a:pt x="6338" y="3281"/>
                  </a:lnTo>
                  <a:lnTo>
                    <a:pt x="6366" y="3003"/>
                  </a:lnTo>
                  <a:lnTo>
                    <a:pt x="6393" y="2725"/>
                  </a:lnTo>
                  <a:lnTo>
                    <a:pt x="6366" y="2447"/>
                  </a:lnTo>
                  <a:lnTo>
                    <a:pt x="6310" y="2169"/>
                  </a:lnTo>
                  <a:lnTo>
                    <a:pt x="6199" y="1891"/>
                  </a:lnTo>
                  <a:lnTo>
                    <a:pt x="6088" y="1641"/>
                  </a:lnTo>
                  <a:lnTo>
                    <a:pt x="5921" y="1390"/>
                  </a:lnTo>
                  <a:lnTo>
                    <a:pt x="5699" y="1140"/>
                  </a:lnTo>
                  <a:lnTo>
                    <a:pt x="5448" y="918"/>
                  </a:lnTo>
                  <a:lnTo>
                    <a:pt x="5170" y="696"/>
                  </a:lnTo>
                  <a:lnTo>
                    <a:pt x="4837" y="501"/>
                  </a:lnTo>
                  <a:lnTo>
                    <a:pt x="4448" y="334"/>
                  </a:lnTo>
                  <a:lnTo>
                    <a:pt x="4003" y="195"/>
                  </a:lnTo>
                  <a:lnTo>
                    <a:pt x="3669" y="84"/>
                  </a:lnTo>
                  <a:lnTo>
                    <a:pt x="3336" y="29"/>
                  </a:lnTo>
                  <a:lnTo>
                    <a:pt x="3030" y="1"/>
                  </a:lnTo>
                  <a:close/>
                </a:path>
              </a:pathLst>
            </a:custGeom>
            <a:solidFill>
              <a:srgbClr val="191B1C"/>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3" name="Google Shape;5616;p61">
              <a:extLst>
                <a:ext uri="{FF2B5EF4-FFF2-40B4-BE49-F238E27FC236}">
                  <a16:creationId xmlns:a16="http://schemas.microsoft.com/office/drawing/2014/main" id="{FEB6FF7B-99EB-BB85-30C3-048188F5A657}"/>
                </a:ext>
              </a:extLst>
            </p:cNvPr>
            <p:cNvSpPr/>
            <p:nvPr/>
          </p:nvSpPr>
          <p:spPr>
            <a:xfrm>
              <a:off x="1546750" y="4336550"/>
              <a:ext cx="28525" cy="26425"/>
            </a:xfrm>
            <a:custGeom>
              <a:avLst/>
              <a:gdLst/>
              <a:ahLst/>
              <a:cxnLst/>
              <a:rect l="l" t="t" r="r" b="b"/>
              <a:pathLst>
                <a:path w="1141" h="1057" extrusionOk="0">
                  <a:moveTo>
                    <a:pt x="390" y="1"/>
                  </a:moveTo>
                  <a:lnTo>
                    <a:pt x="278" y="56"/>
                  </a:lnTo>
                  <a:lnTo>
                    <a:pt x="195" y="112"/>
                  </a:lnTo>
                  <a:lnTo>
                    <a:pt x="139" y="167"/>
                  </a:lnTo>
                  <a:lnTo>
                    <a:pt x="28" y="334"/>
                  </a:lnTo>
                  <a:lnTo>
                    <a:pt x="0" y="529"/>
                  </a:lnTo>
                  <a:lnTo>
                    <a:pt x="0" y="612"/>
                  </a:lnTo>
                  <a:lnTo>
                    <a:pt x="28" y="723"/>
                  </a:lnTo>
                  <a:lnTo>
                    <a:pt x="56" y="807"/>
                  </a:lnTo>
                  <a:lnTo>
                    <a:pt x="139" y="890"/>
                  </a:lnTo>
                  <a:lnTo>
                    <a:pt x="223" y="946"/>
                  </a:lnTo>
                  <a:lnTo>
                    <a:pt x="306" y="1001"/>
                  </a:lnTo>
                  <a:lnTo>
                    <a:pt x="445" y="1029"/>
                  </a:lnTo>
                  <a:lnTo>
                    <a:pt x="556" y="1057"/>
                  </a:lnTo>
                  <a:lnTo>
                    <a:pt x="668" y="1029"/>
                  </a:lnTo>
                  <a:lnTo>
                    <a:pt x="751" y="1001"/>
                  </a:lnTo>
                  <a:lnTo>
                    <a:pt x="862" y="946"/>
                  </a:lnTo>
                  <a:lnTo>
                    <a:pt x="946" y="890"/>
                  </a:lnTo>
                  <a:lnTo>
                    <a:pt x="1001" y="807"/>
                  </a:lnTo>
                  <a:lnTo>
                    <a:pt x="1057" y="723"/>
                  </a:lnTo>
                  <a:lnTo>
                    <a:pt x="1112" y="612"/>
                  </a:lnTo>
                  <a:lnTo>
                    <a:pt x="1140" y="529"/>
                  </a:lnTo>
                  <a:lnTo>
                    <a:pt x="1112" y="418"/>
                  </a:lnTo>
                  <a:lnTo>
                    <a:pt x="1112" y="334"/>
                  </a:lnTo>
                  <a:lnTo>
                    <a:pt x="1057" y="223"/>
                  </a:lnTo>
                  <a:lnTo>
                    <a:pt x="973" y="140"/>
                  </a:lnTo>
                  <a:lnTo>
                    <a:pt x="862" y="84"/>
                  </a:lnTo>
                  <a:lnTo>
                    <a:pt x="695" y="28"/>
                  </a:lnTo>
                  <a:lnTo>
                    <a:pt x="584"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4" name="Google Shape;5617;p61">
              <a:extLst>
                <a:ext uri="{FF2B5EF4-FFF2-40B4-BE49-F238E27FC236}">
                  <a16:creationId xmlns:a16="http://schemas.microsoft.com/office/drawing/2014/main" id="{2D3C9671-9495-69C5-0999-04F7F2798100}"/>
                </a:ext>
              </a:extLst>
            </p:cNvPr>
            <p:cNvSpPr/>
            <p:nvPr/>
          </p:nvSpPr>
          <p:spPr>
            <a:xfrm>
              <a:off x="1537025" y="4372000"/>
              <a:ext cx="18100" cy="17400"/>
            </a:xfrm>
            <a:custGeom>
              <a:avLst/>
              <a:gdLst/>
              <a:ahLst/>
              <a:cxnLst/>
              <a:rect l="l" t="t" r="r" b="b"/>
              <a:pathLst>
                <a:path w="724" h="696" extrusionOk="0">
                  <a:moveTo>
                    <a:pt x="306" y="0"/>
                  </a:moveTo>
                  <a:lnTo>
                    <a:pt x="167" y="28"/>
                  </a:lnTo>
                  <a:lnTo>
                    <a:pt x="84" y="111"/>
                  </a:lnTo>
                  <a:lnTo>
                    <a:pt x="0" y="223"/>
                  </a:lnTo>
                  <a:lnTo>
                    <a:pt x="0" y="334"/>
                  </a:lnTo>
                  <a:lnTo>
                    <a:pt x="0" y="473"/>
                  </a:lnTo>
                  <a:lnTo>
                    <a:pt x="84" y="584"/>
                  </a:lnTo>
                  <a:lnTo>
                    <a:pt x="195" y="667"/>
                  </a:lnTo>
                  <a:lnTo>
                    <a:pt x="278" y="667"/>
                  </a:lnTo>
                  <a:lnTo>
                    <a:pt x="334" y="695"/>
                  </a:lnTo>
                  <a:lnTo>
                    <a:pt x="473" y="640"/>
                  </a:lnTo>
                  <a:lnTo>
                    <a:pt x="584" y="584"/>
                  </a:lnTo>
                  <a:lnTo>
                    <a:pt x="667" y="473"/>
                  </a:lnTo>
                  <a:lnTo>
                    <a:pt x="723" y="334"/>
                  </a:lnTo>
                  <a:lnTo>
                    <a:pt x="695" y="223"/>
                  </a:lnTo>
                  <a:lnTo>
                    <a:pt x="667" y="167"/>
                  </a:lnTo>
                  <a:lnTo>
                    <a:pt x="612" y="111"/>
                  </a:lnTo>
                  <a:lnTo>
                    <a:pt x="528" y="56"/>
                  </a:lnTo>
                  <a:lnTo>
                    <a:pt x="445" y="28"/>
                  </a:lnTo>
                  <a:lnTo>
                    <a:pt x="306"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5" name="Google Shape;5618;p61">
              <a:extLst>
                <a:ext uri="{FF2B5EF4-FFF2-40B4-BE49-F238E27FC236}">
                  <a16:creationId xmlns:a16="http://schemas.microsoft.com/office/drawing/2014/main" id="{92BF9D27-57E7-CE73-B3BD-5B26073D3BF0}"/>
                </a:ext>
              </a:extLst>
            </p:cNvPr>
            <p:cNvSpPr/>
            <p:nvPr/>
          </p:nvSpPr>
          <p:spPr>
            <a:xfrm>
              <a:off x="1065900" y="4682600"/>
              <a:ext cx="43100" cy="43125"/>
            </a:xfrm>
            <a:custGeom>
              <a:avLst/>
              <a:gdLst/>
              <a:ahLst/>
              <a:cxnLst/>
              <a:rect l="l" t="t" r="r" b="b"/>
              <a:pathLst>
                <a:path w="1724" h="1725" extrusionOk="0">
                  <a:moveTo>
                    <a:pt x="862" y="1"/>
                  </a:moveTo>
                  <a:lnTo>
                    <a:pt x="695" y="29"/>
                  </a:lnTo>
                  <a:lnTo>
                    <a:pt x="528" y="56"/>
                  </a:lnTo>
                  <a:lnTo>
                    <a:pt x="361" y="140"/>
                  </a:lnTo>
                  <a:lnTo>
                    <a:pt x="250" y="251"/>
                  </a:lnTo>
                  <a:lnTo>
                    <a:pt x="139" y="390"/>
                  </a:lnTo>
                  <a:lnTo>
                    <a:pt x="56" y="529"/>
                  </a:lnTo>
                  <a:lnTo>
                    <a:pt x="0" y="696"/>
                  </a:lnTo>
                  <a:lnTo>
                    <a:pt x="0" y="862"/>
                  </a:lnTo>
                  <a:lnTo>
                    <a:pt x="0" y="1029"/>
                  </a:lnTo>
                  <a:lnTo>
                    <a:pt x="56" y="1196"/>
                  </a:lnTo>
                  <a:lnTo>
                    <a:pt x="139" y="1335"/>
                  </a:lnTo>
                  <a:lnTo>
                    <a:pt x="250" y="1474"/>
                  </a:lnTo>
                  <a:lnTo>
                    <a:pt x="361" y="1585"/>
                  </a:lnTo>
                  <a:lnTo>
                    <a:pt x="528" y="1669"/>
                  </a:lnTo>
                  <a:lnTo>
                    <a:pt x="695" y="1724"/>
                  </a:lnTo>
                  <a:lnTo>
                    <a:pt x="1029" y="1724"/>
                  </a:lnTo>
                  <a:lnTo>
                    <a:pt x="1195" y="1669"/>
                  </a:lnTo>
                  <a:lnTo>
                    <a:pt x="1334" y="1585"/>
                  </a:lnTo>
                  <a:lnTo>
                    <a:pt x="1473" y="1474"/>
                  </a:lnTo>
                  <a:lnTo>
                    <a:pt x="1584" y="1335"/>
                  </a:lnTo>
                  <a:lnTo>
                    <a:pt x="1668" y="1196"/>
                  </a:lnTo>
                  <a:lnTo>
                    <a:pt x="1696" y="1029"/>
                  </a:lnTo>
                  <a:lnTo>
                    <a:pt x="1723" y="862"/>
                  </a:lnTo>
                  <a:lnTo>
                    <a:pt x="1696" y="696"/>
                  </a:lnTo>
                  <a:lnTo>
                    <a:pt x="1668" y="529"/>
                  </a:lnTo>
                  <a:lnTo>
                    <a:pt x="1584" y="390"/>
                  </a:lnTo>
                  <a:lnTo>
                    <a:pt x="1473" y="251"/>
                  </a:lnTo>
                  <a:lnTo>
                    <a:pt x="1334" y="140"/>
                  </a:lnTo>
                  <a:lnTo>
                    <a:pt x="1195" y="56"/>
                  </a:lnTo>
                  <a:lnTo>
                    <a:pt x="1029" y="29"/>
                  </a:lnTo>
                  <a:lnTo>
                    <a:pt x="862"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6" name="Google Shape;5619;p61">
              <a:extLst>
                <a:ext uri="{FF2B5EF4-FFF2-40B4-BE49-F238E27FC236}">
                  <a16:creationId xmlns:a16="http://schemas.microsoft.com/office/drawing/2014/main" id="{6920BBBE-807B-BB7F-F858-11C339EAE2CF}"/>
                </a:ext>
              </a:extLst>
            </p:cNvPr>
            <p:cNvSpPr/>
            <p:nvPr/>
          </p:nvSpPr>
          <p:spPr>
            <a:xfrm>
              <a:off x="1168025" y="4795175"/>
              <a:ext cx="43125" cy="43100"/>
            </a:xfrm>
            <a:custGeom>
              <a:avLst/>
              <a:gdLst/>
              <a:ahLst/>
              <a:cxnLst/>
              <a:rect l="l" t="t" r="r" b="b"/>
              <a:pathLst>
                <a:path w="1725" h="1724" extrusionOk="0">
                  <a:moveTo>
                    <a:pt x="668" y="1"/>
                  </a:moveTo>
                  <a:lnTo>
                    <a:pt x="529" y="56"/>
                  </a:lnTo>
                  <a:lnTo>
                    <a:pt x="362" y="140"/>
                  </a:lnTo>
                  <a:lnTo>
                    <a:pt x="251" y="251"/>
                  </a:lnTo>
                  <a:lnTo>
                    <a:pt x="140" y="362"/>
                  </a:lnTo>
                  <a:lnTo>
                    <a:pt x="57" y="529"/>
                  </a:lnTo>
                  <a:lnTo>
                    <a:pt x="1" y="696"/>
                  </a:lnTo>
                  <a:lnTo>
                    <a:pt x="1" y="862"/>
                  </a:lnTo>
                  <a:lnTo>
                    <a:pt x="1" y="1029"/>
                  </a:lnTo>
                  <a:lnTo>
                    <a:pt x="57" y="1196"/>
                  </a:lnTo>
                  <a:lnTo>
                    <a:pt x="140" y="1335"/>
                  </a:lnTo>
                  <a:lnTo>
                    <a:pt x="251" y="1474"/>
                  </a:lnTo>
                  <a:lnTo>
                    <a:pt x="362" y="1585"/>
                  </a:lnTo>
                  <a:lnTo>
                    <a:pt x="529" y="1668"/>
                  </a:lnTo>
                  <a:lnTo>
                    <a:pt x="668" y="1696"/>
                  </a:lnTo>
                  <a:lnTo>
                    <a:pt x="863" y="1724"/>
                  </a:lnTo>
                  <a:lnTo>
                    <a:pt x="1029" y="1696"/>
                  </a:lnTo>
                  <a:lnTo>
                    <a:pt x="1196" y="1668"/>
                  </a:lnTo>
                  <a:lnTo>
                    <a:pt x="1335" y="1585"/>
                  </a:lnTo>
                  <a:lnTo>
                    <a:pt x="1474" y="1474"/>
                  </a:lnTo>
                  <a:lnTo>
                    <a:pt x="1585" y="1335"/>
                  </a:lnTo>
                  <a:lnTo>
                    <a:pt x="1641" y="1196"/>
                  </a:lnTo>
                  <a:lnTo>
                    <a:pt x="1697" y="1029"/>
                  </a:lnTo>
                  <a:lnTo>
                    <a:pt x="1724" y="862"/>
                  </a:lnTo>
                  <a:lnTo>
                    <a:pt x="1697" y="696"/>
                  </a:lnTo>
                  <a:lnTo>
                    <a:pt x="1641" y="529"/>
                  </a:lnTo>
                  <a:lnTo>
                    <a:pt x="1585" y="362"/>
                  </a:lnTo>
                  <a:lnTo>
                    <a:pt x="1474" y="251"/>
                  </a:lnTo>
                  <a:lnTo>
                    <a:pt x="1335" y="140"/>
                  </a:lnTo>
                  <a:lnTo>
                    <a:pt x="1196" y="56"/>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7" name="Google Shape;5620;p61">
              <a:extLst>
                <a:ext uri="{FF2B5EF4-FFF2-40B4-BE49-F238E27FC236}">
                  <a16:creationId xmlns:a16="http://schemas.microsoft.com/office/drawing/2014/main" id="{A10F89F4-AAEE-51FD-53BF-B6853A1CA2F7}"/>
                </a:ext>
              </a:extLst>
            </p:cNvPr>
            <p:cNvSpPr/>
            <p:nvPr/>
          </p:nvSpPr>
          <p:spPr>
            <a:xfrm>
              <a:off x="992925" y="4840350"/>
              <a:ext cx="43100" cy="43100"/>
            </a:xfrm>
            <a:custGeom>
              <a:avLst/>
              <a:gdLst/>
              <a:ahLst/>
              <a:cxnLst/>
              <a:rect l="l" t="t" r="r" b="b"/>
              <a:pathLst>
                <a:path w="1724" h="1724" extrusionOk="0">
                  <a:moveTo>
                    <a:pt x="862" y="0"/>
                  </a:moveTo>
                  <a:lnTo>
                    <a:pt x="695" y="28"/>
                  </a:lnTo>
                  <a:lnTo>
                    <a:pt x="529" y="84"/>
                  </a:lnTo>
                  <a:lnTo>
                    <a:pt x="362" y="167"/>
                  </a:lnTo>
                  <a:lnTo>
                    <a:pt x="251" y="251"/>
                  </a:lnTo>
                  <a:lnTo>
                    <a:pt x="140" y="389"/>
                  </a:lnTo>
                  <a:lnTo>
                    <a:pt x="56" y="528"/>
                  </a:lnTo>
                  <a:lnTo>
                    <a:pt x="1" y="695"/>
                  </a:lnTo>
                  <a:lnTo>
                    <a:pt x="1" y="862"/>
                  </a:lnTo>
                  <a:lnTo>
                    <a:pt x="1" y="1057"/>
                  </a:lnTo>
                  <a:lnTo>
                    <a:pt x="56" y="1196"/>
                  </a:lnTo>
                  <a:lnTo>
                    <a:pt x="140" y="1362"/>
                  </a:lnTo>
                  <a:lnTo>
                    <a:pt x="251" y="1474"/>
                  </a:lnTo>
                  <a:lnTo>
                    <a:pt x="362" y="1585"/>
                  </a:lnTo>
                  <a:lnTo>
                    <a:pt x="529" y="1668"/>
                  </a:lnTo>
                  <a:lnTo>
                    <a:pt x="695" y="1724"/>
                  </a:lnTo>
                  <a:lnTo>
                    <a:pt x="1029" y="1724"/>
                  </a:lnTo>
                  <a:lnTo>
                    <a:pt x="1196" y="1668"/>
                  </a:lnTo>
                  <a:lnTo>
                    <a:pt x="1335" y="1585"/>
                  </a:lnTo>
                  <a:lnTo>
                    <a:pt x="1474" y="1474"/>
                  </a:lnTo>
                  <a:lnTo>
                    <a:pt x="1585" y="1362"/>
                  </a:lnTo>
                  <a:lnTo>
                    <a:pt x="1668" y="1196"/>
                  </a:lnTo>
                  <a:lnTo>
                    <a:pt x="1696" y="1057"/>
                  </a:lnTo>
                  <a:lnTo>
                    <a:pt x="1724" y="862"/>
                  </a:lnTo>
                  <a:lnTo>
                    <a:pt x="1696" y="695"/>
                  </a:lnTo>
                  <a:lnTo>
                    <a:pt x="1668" y="528"/>
                  </a:lnTo>
                  <a:lnTo>
                    <a:pt x="1585" y="389"/>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8" name="Google Shape;5621;p61">
              <a:extLst>
                <a:ext uri="{FF2B5EF4-FFF2-40B4-BE49-F238E27FC236}">
                  <a16:creationId xmlns:a16="http://schemas.microsoft.com/office/drawing/2014/main" id="{2B283B0A-9B82-8F35-04FC-0D23C9AFE03D}"/>
                </a:ext>
              </a:extLst>
            </p:cNvPr>
            <p:cNvSpPr/>
            <p:nvPr/>
          </p:nvSpPr>
          <p:spPr>
            <a:xfrm>
              <a:off x="1587050" y="4680525"/>
              <a:ext cx="43100" cy="43100"/>
            </a:xfrm>
            <a:custGeom>
              <a:avLst/>
              <a:gdLst/>
              <a:ahLst/>
              <a:cxnLst/>
              <a:rect l="l" t="t" r="r" b="b"/>
              <a:pathLst>
                <a:path w="1724" h="1724" extrusionOk="0">
                  <a:moveTo>
                    <a:pt x="668" y="0"/>
                  </a:moveTo>
                  <a:lnTo>
                    <a:pt x="529" y="56"/>
                  </a:lnTo>
                  <a:lnTo>
                    <a:pt x="362" y="139"/>
                  </a:lnTo>
                  <a:lnTo>
                    <a:pt x="251" y="251"/>
                  </a:lnTo>
                  <a:lnTo>
                    <a:pt x="140" y="362"/>
                  </a:lnTo>
                  <a:lnTo>
                    <a:pt x="56" y="529"/>
                  </a:lnTo>
                  <a:lnTo>
                    <a:pt x="1" y="667"/>
                  </a:lnTo>
                  <a:lnTo>
                    <a:pt x="1" y="862"/>
                  </a:lnTo>
                  <a:lnTo>
                    <a:pt x="1" y="1029"/>
                  </a:lnTo>
                  <a:lnTo>
                    <a:pt x="56" y="1196"/>
                  </a:lnTo>
                  <a:lnTo>
                    <a:pt x="140" y="1335"/>
                  </a:lnTo>
                  <a:lnTo>
                    <a:pt x="251" y="1474"/>
                  </a:lnTo>
                  <a:lnTo>
                    <a:pt x="362" y="1557"/>
                  </a:lnTo>
                  <a:lnTo>
                    <a:pt x="529" y="1640"/>
                  </a:lnTo>
                  <a:lnTo>
                    <a:pt x="668" y="1696"/>
                  </a:lnTo>
                  <a:lnTo>
                    <a:pt x="862" y="1724"/>
                  </a:lnTo>
                  <a:lnTo>
                    <a:pt x="1029" y="1696"/>
                  </a:lnTo>
                  <a:lnTo>
                    <a:pt x="1196" y="1640"/>
                  </a:lnTo>
                  <a:lnTo>
                    <a:pt x="1335" y="1557"/>
                  </a:lnTo>
                  <a:lnTo>
                    <a:pt x="1474" y="1474"/>
                  </a:lnTo>
                  <a:lnTo>
                    <a:pt x="1557" y="1335"/>
                  </a:lnTo>
                  <a:lnTo>
                    <a:pt x="1641" y="1196"/>
                  </a:lnTo>
                  <a:lnTo>
                    <a:pt x="1696" y="1029"/>
                  </a:lnTo>
                  <a:lnTo>
                    <a:pt x="1724" y="862"/>
                  </a:lnTo>
                  <a:lnTo>
                    <a:pt x="1696" y="667"/>
                  </a:lnTo>
                  <a:lnTo>
                    <a:pt x="1641" y="529"/>
                  </a:lnTo>
                  <a:lnTo>
                    <a:pt x="1557" y="362"/>
                  </a:lnTo>
                  <a:lnTo>
                    <a:pt x="1474" y="251"/>
                  </a:lnTo>
                  <a:lnTo>
                    <a:pt x="1335" y="139"/>
                  </a:lnTo>
                  <a:lnTo>
                    <a:pt x="1196" y="56"/>
                  </a:lnTo>
                  <a:lnTo>
                    <a:pt x="102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09" name="Google Shape;5622;p61">
              <a:extLst>
                <a:ext uri="{FF2B5EF4-FFF2-40B4-BE49-F238E27FC236}">
                  <a16:creationId xmlns:a16="http://schemas.microsoft.com/office/drawing/2014/main" id="{91190434-317A-D6E9-CE83-5D5686E8746C}"/>
                </a:ext>
              </a:extLst>
            </p:cNvPr>
            <p:cNvSpPr/>
            <p:nvPr/>
          </p:nvSpPr>
          <p:spPr>
            <a:xfrm>
              <a:off x="1484900" y="4792400"/>
              <a:ext cx="43100" cy="43800"/>
            </a:xfrm>
            <a:custGeom>
              <a:avLst/>
              <a:gdLst/>
              <a:ahLst/>
              <a:cxnLst/>
              <a:rect l="l" t="t" r="r" b="b"/>
              <a:pathLst>
                <a:path w="1724" h="1752" extrusionOk="0">
                  <a:moveTo>
                    <a:pt x="862" y="0"/>
                  </a:moveTo>
                  <a:lnTo>
                    <a:pt x="696" y="28"/>
                  </a:lnTo>
                  <a:lnTo>
                    <a:pt x="529" y="84"/>
                  </a:lnTo>
                  <a:lnTo>
                    <a:pt x="362" y="167"/>
                  </a:lnTo>
                  <a:lnTo>
                    <a:pt x="251" y="251"/>
                  </a:lnTo>
                  <a:lnTo>
                    <a:pt x="140" y="390"/>
                  </a:lnTo>
                  <a:lnTo>
                    <a:pt x="56" y="529"/>
                  </a:lnTo>
                  <a:lnTo>
                    <a:pt x="1" y="695"/>
                  </a:lnTo>
                  <a:lnTo>
                    <a:pt x="1" y="862"/>
                  </a:lnTo>
                  <a:lnTo>
                    <a:pt x="1" y="1057"/>
                  </a:lnTo>
                  <a:lnTo>
                    <a:pt x="56" y="1223"/>
                  </a:lnTo>
                  <a:lnTo>
                    <a:pt x="140" y="1362"/>
                  </a:lnTo>
                  <a:lnTo>
                    <a:pt x="251" y="1474"/>
                  </a:lnTo>
                  <a:lnTo>
                    <a:pt x="362" y="1585"/>
                  </a:lnTo>
                  <a:lnTo>
                    <a:pt x="529" y="1668"/>
                  </a:lnTo>
                  <a:lnTo>
                    <a:pt x="696" y="1724"/>
                  </a:lnTo>
                  <a:lnTo>
                    <a:pt x="862" y="1752"/>
                  </a:lnTo>
                  <a:lnTo>
                    <a:pt x="1029" y="1724"/>
                  </a:lnTo>
                  <a:lnTo>
                    <a:pt x="1196" y="1668"/>
                  </a:lnTo>
                  <a:lnTo>
                    <a:pt x="1335" y="1585"/>
                  </a:lnTo>
                  <a:lnTo>
                    <a:pt x="1474" y="1474"/>
                  </a:lnTo>
                  <a:lnTo>
                    <a:pt x="1585" y="1362"/>
                  </a:lnTo>
                  <a:lnTo>
                    <a:pt x="1641" y="1223"/>
                  </a:lnTo>
                  <a:lnTo>
                    <a:pt x="1696" y="1057"/>
                  </a:lnTo>
                  <a:lnTo>
                    <a:pt x="1724" y="862"/>
                  </a:lnTo>
                  <a:lnTo>
                    <a:pt x="1696" y="695"/>
                  </a:lnTo>
                  <a:lnTo>
                    <a:pt x="1641" y="529"/>
                  </a:lnTo>
                  <a:lnTo>
                    <a:pt x="1585" y="390"/>
                  </a:lnTo>
                  <a:lnTo>
                    <a:pt x="1474" y="251"/>
                  </a:lnTo>
                  <a:lnTo>
                    <a:pt x="1335" y="167"/>
                  </a:lnTo>
                  <a:lnTo>
                    <a:pt x="1196" y="84"/>
                  </a:lnTo>
                  <a:lnTo>
                    <a:pt x="1029" y="28"/>
                  </a:lnTo>
                  <a:lnTo>
                    <a:pt x="862"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0" name="Google Shape;5623;p61">
              <a:extLst>
                <a:ext uri="{FF2B5EF4-FFF2-40B4-BE49-F238E27FC236}">
                  <a16:creationId xmlns:a16="http://schemas.microsoft.com/office/drawing/2014/main" id="{23505C88-9CD4-01EE-EB1E-49152C978730}"/>
                </a:ext>
              </a:extLst>
            </p:cNvPr>
            <p:cNvSpPr/>
            <p:nvPr/>
          </p:nvSpPr>
          <p:spPr>
            <a:xfrm>
              <a:off x="1660025" y="4838250"/>
              <a:ext cx="43100" cy="43125"/>
            </a:xfrm>
            <a:custGeom>
              <a:avLst/>
              <a:gdLst/>
              <a:ahLst/>
              <a:cxnLst/>
              <a:rect l="l" t="t" r="r" b="b"/>
              <a:pathLst>
                <a:path w="1724" h="1725" extrusionOk="0">
                  <a:moveTo>
                    <a:pt x="667" y="1"/>
                  </a:moveTo>
                  <a:lnTo>
                    <a:pt x="528" y="57"/>
                  </a:lnTo>
                  <a:lnTo>
                    <a:pt x="361" y="140"/>
                  </a:lnTo>
                  <a:lnTo>
                    <a:pt x="250" y="251"/>
                  </a:lnTo>
                  <a:lnTo>
                    <a:pt x="139" y="390"/>
                  </a:lnTo>
                  <a:lnTo>
                    <a:pt x="56" y="529"/>
                  </a:lnTo>
                  <a:lnTo>
                    <a:pt x="0" y="696"/>
                  </a:lnTo>
                  <a:lnTo>
                    <a:pt x="0" y="863"/>
                  </a:lnTo>
                  <a:lnTo>
                    <a:pt x="0" y="1029"/>
                  </a:lnTo>
                  <a:lnTo>
                    <a:pt x="56" y="1196"/>
                  </a:lnTo>
                  <a:lnTo>
                    <a:pt x="139" y="1335"/>
                  </a:lnTo>
                  <a:lnTo>
                    <a:pt x="250" y="1474"/>
                  </a:lnTo>
                  <a:lnTo>
                    <a:pt x="361" y="1585"/>
                  </a:lnTo>
                  <a:lnTo>
                    <a:pt x="528" y="1669"/>
                  </a:lnTo>
                  <a:lnTo>
                    <a:pt x="667" y="1697"/>
                  </a:lnTo>
                  <a:lnTo>
                    <a:pt x="862" y="1724"/>
                  </a:lnTo>
                  <a:lnTo>
                    <a:pt x="1029" y="1697"/>
                  </a:lnTo>
                  <a:lnTo>
                    <a:pt x="1195" y="1669"/>
                  </a:lnTo>
                  <a:lnTo>
                    <a:pt x="1334" y="1585"/>
                  </a:lnTo>
                  <a:lnTo>
                    <a:pt x="1473" y="1474"/>
                  </a:lnTo>
                  <a:lnTo>
                    <a:pt x="1557" y="1335"/>
                  </a:lnTo>
                  <a:lnTo>
                    <a:pt x="1640" y="1196"/>
                  </a:lnTo>
                  <a:lnTo>
                    <a:pt x="1696" y="1029"/>
                  </a:lnTo>
                  <a:lnTo>
                    <a:pt x="1723" y="863"/>
                  </a:lnTo>
                  <a:lnTo>
                    <a:pt x="1696" y="696"/>
                  </a:lnTo>
                  <a:lnTo>
                    <a:pt x="1640" y="529"/>
                  </a:lnTo>
                  <a:lnTo>
                    <a:pt x="1557" y="390"/>
                  </a:lnTo>
                  <a:lnTo>
                    <a:pt x="1473" y="251"/>
                  </a:lnTo>
                  <a:lnTo>
                    <a:pt x="1334" y="140"/>
                  </a:lnTo>
                  <a:lnTo>
                    <a:pt x="1195" y="57"/>
                  </a:lnTo>
                  <a:lnTo>
                    <a:pt x="1029"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1" name="Google Shape;5624;p61">
              <a:extLst>
                <a:ext uri="{FF2B5EF4-FFF2-40B4-BE49-F238E27FC236}">
                  <a16:creationId xmlns:a16="http://schemas.microsoft.com/office/drawing/2014/main" id="{1A7884AF-3CF7-104E-63C3-49B324005E37}"/>
                </a:ext>
              </a:extLst>
            </p:cNvPr>
            <p:cNvSpPr/>
            <p:nvPr/>
          </p:nvSpPr>
          <p:spPr>
            <a:xfrm>
              <a:off x="641325" y="3678500"/>
              <a:ext cx="364825" cy="441975"/>
            </a:xfrm>
            <a:custGeom>
              <a:avLst/>
              <a:gdLst/>
              <a:ahLst/>
              <a:cxnLst/>
              <a:rect l="l" t="t" r="r" b="b"/>
              <a:pathLst>
                <a:path w="14593" h="17679" fill="none" extrusionOk="0">
                  <a:moveTo>
                    <a:pt x="1001" y="15260"/>
                  </a:moveTo>
                  <a:lnTo>
                    <a:pt x="1001" y="15260"/>
                  </a:lnTo>
                  <a:lnTo>
                    <a:pt x="806" y="15343"/>
                  </a:lnTo>
                  <a:lnTo>
                    <a:pt x="612" y="15455"/>
                  </a:lnTo>
                  <a:lnTo>
                    <a:pt x="473" y="15594"/>
                  </a:lnTo>
                  <a:lnTo>
                    <a:pt x="334" y="15733"/>
                  </a:lnTo>
                  <a:lnTo>
                    <a:pt x="195" y="15899"/>
                  </a:lnTo>
                  <a:lnTo>
                    <a:pt x="111" y="16066"/>
                  </a:lnTo>
                  <a:lnTo>
                    <a:pt x="56" y="16233"/>
                  </a:lnTo>
                  <a:lnTo>
                    <a:pt x="28" y="16400"/>
                  </a:lnTo>
                  <a:lnTo>
                    <a:pt x="0" y="16566"/>
                  </a:lnTo>
                  <a:lnTo>
                    <a:pt x="28" y="16761"/>
                  </a:lnTo>
                  <a:lnTo>
                    <a:pt x="83" y="16928"/>
                  </a:lnTo>
                  <a:lnTo>
                    <a:pt x="167" y="17067"/>
                  </a:lnTo>
                  <a:lnTo>
                    <a:pt x="278" y="17234"/>
                  </a:lnTo>
                  <a:lnTo>
                    <a:pt x="417" y="17345"/>
                  </a:lnTo>
                  <a:lnTo>
                    <a:pt x="612" y="17456"/>
                  </a:lnTo>
                  <a:lnTo>
                    <a:pt x="834" y="17567"/>
                  </a:lnTo>
                  <a:lnTo>
                    <a:pt x="834" y="17567"/>
                  </a:lnTo>
                  <a:lnTo>
                    <a:pt x="1140" y="17650"/>
                  </a:lnTo>
                  <a:lnTo>
                    <a:pt x="1418" y="17678"/>
                  </a:lnTo>
                  <a:lnTo>
                    <a:pt x="1668" y="17650"/>
                  </a:lnTo>
                  <a:lnTo>
                    <a:pt x="1946" y="17595"/>
                  </a:lnTo>
                  <a:lnTo>
                    <a:pt x="2168" y="17484"/>
                  </a:lnTo>
                  <a:lnTo>
                    <a:pt x="2391" y="17373"/>
                  </a:lnTo>
                  <a:lnTo>
                    <a:pt x="2585" y="17234"/>
                  </a:lnTo>
                  <a:lnTo>
                    <a:pt x="2780" y="17067"/>
                  </a:lnTo>
                  <a:lnTo>
                    <a:pt x="3085" y="16733"/>
                  </a:lnTo>
                  <a:lnTo>
                    <a:pt x="3336" y="16427"/>
                  </a:lnTo>
                  <a:lnTo>
                    <a:pt x="3502" y="16122"/>
                  </a:lnTo>
                  <a:lnTo>
                    <a:pt x="3502" y="16122"/>
                  </a:lnTo>
                  <a:lnTo>
                    <a:pt x="3780" y="16316"/>
                  </a:lnTo>
                  <a:lnTo>
                    <a:pt x="4086" y="16483"/>
                  </a:lnTo>
                  <a:lnTo>
                    <a:pt x="4475" y="16678"/>
                  </a:lnTo>
                  <a:lnTo>
                    <a:pt x="4698" y="16761"/>
                  </a:lnTo>
                  <a:lnTo>
                    <a:pt x="4948" y="16817"/>
                  </a:lnTo>
                  <a:lnTo>
                    <a:pt x="5226" y="16872"/>
                  </a:lnTo>
                  <a:lnTo>
                    <a:pt x="5504" y="16928"/>
                  </a:lnTo>
                  <a:lnTo>
                    <a:pt x="5782" y="16928"/>
                  </a:lnTo>
                  <a:lnTo>
                    <a:pt x="6087" y="16900"/>
                  </a:lnTo>
                  <a:lnTo>
                    <a:pt x="6393" y="16844"/>
                  </a:lnTo>
                  <a:lnTo>
                    <a:pt x="6727" y="16733"/>
                  </a:lnTo>
                  <a:lnTo>
                    <a:pt x="6727" y="16733"/>
                  </a:lnTo>
                  <a:lnTo>
                    <a:pt x="7032" y="16622"/>
                  </a:lnTo>
                  <a:lnTo>
                    <a:pt x="7310" y="16455"/>
                  </a:lnTo>
                  <a:lnTo>
                    <a:pt x="7533" y="16261"/>
                  </a:lnTo>
                  <a:lnTo>
                    <a:pt x="7727" y="16066"/>
                  </a:lnTo>
                  <a:lnTo>
                    <a:pt x="7894" y="15844"/>
                  </a:lnTo>
                  <a:lnTo>
                    <a:pt x="8033" y="15594"/>
                  </a:lnTo>
                  <a:lnTo>
                    <a:pt x="8144" y="15343"/>
                  </a:lnTo>
                  <a:lnTo>
                    <a:pt x="8200" y="15093"/>
                  </a:lnTo>
                  <a:lnTo>
                    <a:pt x="8228" y="14815"/>
                  </a:lnTo>
                  <a:lnTo>
                    <a:pt x="8200" y="14537"/>
                  </a:lnTo>
                  <a:lnTo>
                    <a:pt x="8172" y="14232"/>
                  </a:lnTo>
                  <a:lnTo>
                    <a:pt x="8061" y="13954"/>
                  </a:lnTo>
                  <a:lnTo>
                    <a:pt x="7950" y="13676"/>
                  </a:lnTo>
                  <a:lnTo>
                    <a:pt x="7783" y="13370"/>
                  </a:lnTo>
                  <a:lnTo>
                    <a:pt x="7588" y="13092"/>
                  </a:lnTo>
                  <a:lnTo>
                    <a:pt x="7366" y="12842"/>
                  </a:lnTo>
                  <a:lnTo>
                    <a:pt x="7366" y="12842"/>
                  </a:lnTo>
                  <a:lnTo>
                    <a:pt x="7616" y="12870"/>
                  </a:lnTo>
                  <a:lnTo>
                    <a:pt x="7866" y="12897"/>
                  </a:lnTo>
                  <a:lnTo>
                    <a:pt x="8144" y="12897"/>
                  </a:lnTo>
                  <a:lnTo>
                    <a:pt x="8422" y="12870"/>
                  </a:lnTo>
                  <a:lnTo>
                    <a:pt x="8700" y="12842"/>
                  </a:lnTo>
                  <a:lnTo>
                    <a:pt x="9006" y="12758"/>
                  </a:lnTo>
                  <a:lnTo>
                    <a:pt x="9284" y="12675"/>
                  </a:lnTo>
                  <a:lnTo>
                    <a:pt x="9562" y="12564"/>
                  </a:lnTo>
                  <a:lnTo>
                    <a:pt x="9840" y="12453"/>
                  </a:lnTo>
                  <a:lnTo>
                    <a:pt x="10090" y="12314"/>
                  </a:lnTo>
                  <a:lnTo>
                    <a:pt x="10340" y="12175"/>
                  </a:lnTo>
                  <a:lnTo>
                    <a:pt x="10590" y="12008"/>
                  </a:lnTo>
                  <a:lnTo>
                    <a:pt x="10813" y="11841"/>
                  </a:lnTo>
                  <a:lnTo>
                    <a:pt x="11007" y="11647"/>
                  </a:lnTo>
                  <a:lnTo>
                    <a:pt x="11174" y="11480"/>
                  </a:lnTo>
                  <a:lnTo>
                    <a:pt x="11313" y="11285"/>
                  </a:lnTo>
                  <a:lnTo>
                    <a:pt x="11313" y="11285"/>
                  </a:lnTo>
                  <a:lnTo>
                    <a:pt x="11424" y="11119"/>
                  </a:lnTo>
                  <a:lnTo>
                    <a:pt x="11507" y="10924"/>
                  </a:lnTo>
                  <a:lnTo>
                    <a:pt x="11563" y="10729"/>
                  </a:lnTo>
                  <a:lnTo>
                    <a:pt x="11591" y="10479"/>
                  </a:lnTo>
                  <a:lnTo>
                    <a:pt x="11619" y="10257"/>
                  </a:lnTo>
                  <a:lnTo>
                    <a:pt x="11619" y="9979"/>
                  </a:lnTo>
                  <a:lnTo>
                    <a:pt x="11591" y="9729"/>
                  </a:lnTo>
                  <a:lnTo>
                    <a:pt x="11535" y="9451"/>
                  </a:lnTo>
                  <a:lnTo>
                    <a:pt x="11480" y="9201"/>
                  </a:lnTo>
                  <a:lnTo>
                    <a:pt x="11396" y="8923"/>
                  </a:lnTo>
                  <a:lnTo>
                    <a:pt x="11313" y="8673"/>
                  </a:lnTo>
                  <a:lnTo>
                    <a:pt x="11202" y="8450"/>
                  </a:lnTo>
                  <a:lnTo>
                    <a:pt x="11063" y="8228"/>
                  </a:lnTo>
                  <a:lnTo>
                    <a:pt x="10924" y="8033"/>
                  </a:lnTo>
                  <a:lnTo>
                    <a:pt x="10785" y="7839"/>
                  </a:lnTo>
                  <a:lnTo>
                    <a:pt x="10590" y="7700"/>
                  </a:lnTo>
                  <a:lnTo>
                    <a:pt x="10590" y="7700"/>
                  </a:lnTo>
                  <a:lnTo>
                    <a:pt x="10813" y="7811"/>
                  </a:lnTo>
                  <a:lnTo>
                    <a:pt x="11063" y="7894"/>
                  </a:lnTo>
                  <a:lnTo>
                    <a:pt x="11313" y="7950"/>
                  </a:lnTo>
                  <a:lnTo>
                    <a:pt x="11591" y="7950"/>
                  </a:lnTo>
                  <a:lnTo>
                    <a:pt x="11841" y="7950"/>
                  </a:lnTo>
                  <a:lnTo>
                    <a:pt x="12119" y="7894"/>
                  </a:lnTo>
                  <a:lnTo>
                    <a:pt x="12397" y="7839"/>
                  </a:lnTo>
                  <a:lnTo>
                    <a:pt x="12647" y="7755"/>
                  </a:lnTo>
                  <a:lnTo>
                    <a:pt x="12897" y="7644"/>
                  </a:lnTo>
                  <a:lnTo>
                    <a:pt x="13147" y="7533"/>
                  </a:lnTo>
                  <a:lnTo>
                    <a:pt x="13397" y="7366"/>
                  </a:lnTo>
                  <a:lnTo>
                    <a:pt x="13620" y="7227"/>
                  </a:lnTo>
                  <a:lnTo>
                    <a:pt x="13814" y="7033"/>
                  </a:lnTo>
                  <a:lnTo>
                    <a:pt x="13981" y="6866"/>
                  </a:lnTo>
                  <a:lnTo>
                    <a:pt x="14148" y="6671"/>
                  </a:lnTo>
                  <a:lnTo>
                    <a:pt x="14287" y="6449"/>
                  </a:lnTo>
                  <a:lnTo>
                    <a:pt x="14287" y="6449"/>
                  </a:lnTo>
                  <a:lnTo>
                    <a:pt x="14370" y="6254"/>
                  </a:lnTo>
                  <a:lnTo>
                    <a:pt x="14454" y="6004"/>
                  </a:lnTo>
                  <a:lnTo>
                    <a:pt x="14509" y="5754"/>
                  </a:lnTo>
                  <a:lnTo>
                    <a:pt x="14565" y="5504"/>
                  </a:lnTo>
                  <a:lnTo>
                    <a:pt x="14593" y="5226"/>
                  </a:lnTo>
                  <a:lnTo>
                    <a:pt x="14565" y="4948"/>
                  </a:lnTo>
                  <a:lnTo>
                    <a:pt x="14565" y="4670"/>
                  </a:lnTo>
                  <a:lnTo>
                    <a:pt x="14509" y="4420"/>
                  </a:lnTo>
                  <a:lnTo>
                    <a:pt x="14426" y="4170"/>
                  </a:lnTo>
                  <a:lnTo>
                    <a:pt x="14343" y="3947"/>
                  </a:lnTo>
                  <a:lnTo>
                    <a:pt x="14231" y="3725"/>
                  </a:lnTo>
                  <a:lnTo>
                    <a:pt x="14065" y="3558"/>
                  </a:lnTo>
                  <a:lnTo>
                    <a:pt x="13898" y="3447"/>
                  </a:lnTo>
                  <a:lnTo>
                    <a:pt x="13703" y="3364"/>
                  </a:lnTo>
                  <a:lnTo>
                    <a:pt x="13509" y="3308"/>
                  </a:lnTo>
                  <a:lnTo>
                    <a:pt x="13258" y="3336"/>
                  </a:lnTo>
                  <a:lnTo>
                    <a:pt x="13258" y="3336"/>
                  </a:lnTo>
                  <a:lnTo>
                    <a:pt x="13536" y="3113"/>
                  </a:lnTo>
                  <a:lnTo>
                    <a:pt x="13787" y="2891"/>
                  </a:lnTo>
                  <a:lnTo>
                    <a:pt x="13981" y="2641"/>
                  </a:lnTo>
                  <a:lnTo>
                    <a:pt x="14148" y="2419"/>
                  </a:lnTo>
                  <a:lnTo>
                    <a:pt x="14287" y="2196"/>
                  </a:lnTo>
                  <a:lnTo>
                    <a:pt x="14370" y="1974"/>
                  </a:lnTo>
                  <a:lnTo>
                    <a:pt x="14426" y="1751"/>
                  </a:lnTo>
                  <a:lnTo>
                    <a:pt x="14426" y="1557"/>
                  </a:lnTo>
                  <a:lnTo>
                    <a:pt x="14426" y="1362"/>
                  </a:lnTo>
                  <a:lnTo>
                    <a:pt x="14398" y="1168"/>
                  </a:lnTo>
                  <a:lnTo>
                    <a:pt x="14343" y="973"/>
                  </a:lnTo>
                  <a:lnTo>
                    <a:pt x="14259" y="806"/>
                  </a:lnTo>
                  <a:lnTo>
                    <a:pt x="14148" y="640"/>
                  </a:lnTo>
                  <a:lnTo>
                    <a:pt x="14009" y="501"/>
                  </a:lnTo>
                  <a:lnTo>
                    <a:pt x="13870" y="362"/>
                  </a:lnTo>
                  <a:lnTo>
                    <a:pt x="13731" y="251"/>
                  </a:lnTo>
                  <a:lnTo>
                    <a:pt x="13564" y="167"/>
                  </a:lnTo>
                  <a:lnTo>
                    <a:pt x="13370" y="84"/>
                  </a:lnTo>
                  <a:lnTo>
                    <a:pt x="13203" y="28"/>
                  </a:lnTo>
                  <a:lnTo>
                    <a:pt x="13008" y="0"/>
                  </a:lnTo>
                  <a:lnTo>
                    <a:pt x="12814" y="0"/>
                  </a:lnTo>
                  <a:lnTo>
                    <a:pt x="12619" y="28"/>
                  </a:lnTo>
                  <a:lnTo>
                    <a:pt x="12425" y="56"/>
                  </a:lnTo>
                  <a:lnTo>
                    <a:pt x="12230" y="139"/>
                  </a:lnTo>
                  <a:lnTo>
                    <a:pt x="12063" y="251"/>
                  </a:lnTo>
                  <a:lnTo>
                    <a:pt x="11869" y="362"/>
                  </a:lnTo>
                  <a:lnTo>
                    <a:pt x="11730" y="528"/>
                  </a:lnTo>
                  <a:lnTo>
                    <a:pt x="11563" y="723"/>
                  </a:lnTo>
                  <a:lnTo>
                    <a:pt x="11424" y="973"/>
                  </a:lnTo>
                  <a:lnTo>
                    <a:pt x="11313" y="1223"/>
                  </a:lnTo>
                  <a:lnTo>
                    <a:pt x="11202" y="1529"/>
                  </a:lnTo>
                  <a:lnTo>
                    <a:pt x="11118" y="1890"/>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212" name="Google Shape;5625;p61">
              <a:extLst>
                <a:ext uri="{FF2B5EF4-FFF2-40B4-BE49-F238E27FC236}">
                  <a16:creationId xmlns:a16="http://schemas.microsoft.com/office/drawing/2014/main" id="{09D11A24-0879-AC25-9434-25E9590CD341}"/>
                </a:ext>
              </a:extLst>
            </p:cNvPr>
            <p:cNvSpPr/>
            <p:nvPr/>
          </p:nvSpPr>
          <p:spPr>
            <a:xfrm>
              <a:off x="1600950" y="3709775"/>
              <a:ext cx="385675" cy="414175"/>
            </a:xfrm>
            <a:custGeom>
              <a:avLst/>
              <a:gdLst/>
              <a:ahLst/>
              <a:cxnLst/>
              <a:rect l="l" t="t" r="r" b="b"/>
              <a:pathLst>
                <a:path w="15427" h="16567" fill="none" extrusionOk="0">
                  <a:moveTo>
                    <a:pt x="2474" y="1195"/>
                  </a:moveTo>
                  <a:lnTo>
                    <a:pt x="2474" y="1195"/>
                  </a:lnTo>
                  <a:lnTo>
                    <a:pt x="2419" y="973"/>
                  </a:lnTo>
                  <a:lnTo>
                    <a:pt x="2335" y="778"/>
                  </a:lnTo>
                  <a:lnTo>
                    <a:pt x="2224" y="612"/>
                  </a:lnTo>
                  <a:lnTo>
                    <a:pt x="2113" y="445"/>
                  </a:lnTo>
                  <a:lnTo>
                    <a:pt x="1974" y="306"/>
                  </a:lnTo>
                  <a:lnTo>
                    <a:pt x="1835" y="195"/>
                  </a:lnTo>
                  <a:lnTo>
                    <a:pt x="1668" y="111"/>
                  </a:lnTo>
                  <a:lnTo>
                    <a:pt x="1501" y="56"/>
                  </a:lnTo>
                  <a:lnTo>
                    <a:pt x="1335" y="0"/>
                  </a:lnTo>
                  <a:lnTo>
                    <a:pt x="1168" y="0"/>
                  </a:lnTo>
                  <a:lnTo>
                    <a:pt x="973" y="28"/>
                  </a:lnTo>
                  <a:lnTo>
                    <a:pt x="807" y="84"/>
                  </a:lnTo>
                  <a:lnTo>
                    <a:pt x="668" y="167"/>
                  </a:lnTo>
                  <a:lnTo>
                    <a:pt x="501" y="278"/>
                  </a:lnTo>
                  <a:lnTo>
                    <a:pt x="362" y="445"/>
                  </a:lnTo>
                  <a:lnTo>
                    <a:pt x="251" y="639"/>
                  </a:lnTo>
                  <a:lnTo>
                    <a:pt x="251" y="639"/>
                  </a:lnTo>
                  <a:lnTo>
                    <a:pt x="112" y="917"/>
                  </a:lnTo>
                  <a:lnTo>
                    <a:pt x="28" y="1195"/>
                  </a:lnTo>
                  <a:lnTo>
                    <a:pt x="1" y="1473"/>
                  </a:lnTo>
                  <a:lnTo>
                    <a:pt x="28" y="1723"/>
                  </a:lnTo>
                  <a:lnTo>
                    <a:pt x="84" y="1974"/>
                  </a:lnTo>
                  <a:lnTo>
                    <a:pt x="167" y="2196"/>
                  </a:lnTo>
                  <a:lnTo>
                    <a:pt x="278" y="2418"/>
                  </a:lnTo>
                  <a:lnTo>
                    <a:pt x="390" y="2641"/>
                  </a:lnTo>
                  <a:lnTo>
                    <a:pt x="668" y="3002"/>
                  </a:lnTo>
                  <a:lnTo>
                    <a:pt x="918" y="3252"/>
                  </a:lnTo>
                  <a:lnTo>
                    <a:pt x="1196" y="3502"/>
                  </a:lnTo>
                  <a:lnTo>
                    <a:pt x="1196" y="3502"/>
                  </a:lnTo>
                  <a:lnTo>
                    <a:pt x="973" y="3725"/>
                  </a:lnTo>
                  <a:lnTo>
                    <a:pt x="751" y="4003"/>
                  </a:lnTo>
                  <a:lnTo>
                    <a:pt x="501" y="4336"/>
                  </a:lnTo>
                  <a:lnTo>
                    <a:pt x="390" y="4559"/>
                  </a:lnTo>
                  <a:lnTo>
                    <a:pt x="278" y="4781"/>
                  </a:lnTo>
                  <a:lnTo>
                    <a:pt x="167" y="5031"/>
                  </a:lnTo>
                  <a:lnTo>
                    <a:pt x="112" y="5309"/>
                  </a:lnTo>
                  <a:lnTo>
                    <a:pt x="56" y="5587"/>
                  </a:lnTo>
                  <a:lnTo>
                    <a:pt x="28" y="5893"/>
                  </a:lnTo>
                  <a:lnTo>
                    <a:pt x="28" y="6199"/>
                  </a:lnTo>
                  <a:lnTo>
                    <a:pt x="56" y="6532"/>
                  </a:lnTo>
                  <a:lnTo>
                    <a:pt x="56" y="6532"/>
                  </a:lnTo>
                  <a:lnTo>
                    <a:pt x="139" y="6866"/>
                  </a:lnTo>
                  <a:lnTo>
                    <a:pt x="251" y="7144"/>
                  </a:lnTo>
                  <a:lnTo>
                    <a:pt x="390" y="7394"/>
                  </a:lnTo>
                  <a:lnTo>
                    <a:pt x="556" y="7644"/>
                  </a:lnTo>
                  <a:lnTo>
                    <a:pt x="751" y="7838"/>
                  </a:lnTo>
                  <a:lnTo>
                    <a:pt x="973" y="8005"/>
                  </a:lnTo>
                  <a:lnTo>
                    <a:pt x="1196" y="8144"/>
                  </a:lnTo>
                  <a:lnTo>
                    <a:pt x="1446" y="8228"/>
                  </a:lnTo>
                  <a:lnTo>
                    <a:pt x="1724" y="8311"/>
                  </a:lnTo>
                  <a:lnTo>
                    <a:pt x="1974" y="8339"/>
                  </a:lnTo>
                  <a:lnTo>
                    <a:pt x="2280" y="8339"/>
                  </a:lnTo>
                  <a:lnTo>
                    <a:pt x="2558" y="8311"/>
                  </a:lnTo>
                  <a:lnTo>
                    <a:pt x="2863" y="8228"/>
                  </a:lnTo>
                  <a:lnTo>
                    <a:pt x="3169" y="8116"/>
                  </a:lnTo>
                  <a:lnTo>
                    <a:pt x="3475" y="7977"/>
                  </a:lnTo>
                  <a:lnTo>
                    <a:pt x="3781" y="7811"/>
                  </a:lnTo>
                  <a:lnTo>
                    <a:pt x="3781" y="7811"/>
                  </a:lnTo>
                  <a:lnTo>
                    <a:pt x="3697" y="8033"/>
                  </a:lnTo>
                  <a:lnTo>
                    <a:pt x="3614" y="8283"/>
                  </a:lnTo>
                  <a:lnTo>
                    <a:pt x="3586" y="8561"/>
                  </a:lnTo>
                  <a:lnTo>
                    <a:pt x="3558" y="8839"/>
                  </a:lnTo>
                  <a:lnTo>
                    <a:pt x="3558" y="9117"/>
                  </a:lnTo>
                  <a:lnTo>
                    <a:pt x="3586" y="9395"/>
                  </a:lnTo>
                  <a:lnTo>
                    <a:pt x="3614" y="9701"/>
                  </a:lnTo>
                  <a:lnTo>
                    <a:pt x="3670" y="9979"/>
                  </a:lnTo>
                  <a:lnTo>
                    <a:pt x="3753" y="10284"/>
                  </a:lnTo>
                  <a:lnTo>
                    <a:pt x="3836" y="10562"/>
                  </a:lnTo>
                  <a:lnTo>
                    <a:pt x="3947" y="10840"/>
                  </a:lnTo>
                  <a:lnTo>
                    <a:pt x="4059" y="11091"/>
                  </a:lnTo>
                  <a:lnTo>
                    <a:pt x="4198" y="11313"/>
                  </a:lnTo>
                  <a:lnTo>
                    <a:pt x="4337" y="11535"/>
                  </a:lnTo>
                  <a:lnTo>
                    <a:pt x="4476" y="11730"/>
                  </a:lnTo>
                  <a:lnTo>
                    <a:pt x="4642" y="11897"/>
                  </a:lnTo>
                  <a:lnTo>
                    <a:pt x="4642" y="11897"/>
                  </a:lnTo>
                  <a:lnTo>
                    <a:pt x="4781" y="12036"/>
                  </a:lnTo>
                  <a:lnTo>
                    <a:pt x="4948" y="12147"/>
                  </a:lnTo>
                  <a:lnTo>
                    <a:pt x="5143" y="12230"/>
                  </a:lnTo>
                  <a:lnTo>
                    <a:pt x="5365" y="12314"/>
                  </a:lnTo>
                  <a:lnTo>
                    <a:pt x="5615" y="12369"/>
                  </a:lnTo>
                  <a:lnTo>
                    <a:pt x="5865" y="12397"/>
                  </a:lnTo>
                  <a:lnTo>
                    <a:pt x="6115" y="12425"/>
                  </a:lnTo>
                  <a:lnTo>
                    <a:pt x="6393" y="12425"/>
                  </a:lnTo>
                  <a:lnTo>
                    <a:pt x="6644" y="12425"/>
                  </a:lnTo>
                  <a:lnTo>
                    <a:pt x="6922" y="12397"/>
                  </a:lnTo>
                  <a:lnTo>
                    <a:pt x="7172" y="12341"/>
                  </a:lnTo>
                  <a:lnTo>
                    <a:pt x="7422" y="12258"/>
                  </a:lnTo>
                  <a:lnTo>
                    <a:pt x="7672" y="12175"/>
                  </a:lnTo>
                  <a:lnTo>
                    <a:pt x="7894" y="12063"/>
                  </a:lnTo>
                  <a:lnTo>
                    <a:pt x="8089" y="11952"/>
                  </a:lnTo>
                  <a:lnTo>
                    <a:pt x="8256" y="11785"/>
                  </a:lnTo>
                  <a:lnTo>
                    <a:pt x="8256" y="11785"/>
                  </a:lnTo>
                  <a:lnTo>
                    <a:pt x="8117" y="12008"/>
                  </a:lnTo>
                  <a:lnTo>
                    <a:pt x="7978" y="12230"/>
                  </a:lnTo>
                  <a:lnTo>
                    <a:pt x="7894" y="12453"/>
                  </a:lnTo>
                  <a:lnTo>
                    <a:pt x="7839" y="12730"/>
                  </a:lnTo>
                  <a:lnTo>
                    <a:pt x="7811" y="12981"/>
                  </a:lnTo>
                  <a:lnTo>
                    <a:pt x="7811" y="13259"/>
                  </a:lnTo>
                  <a:lnTo>
                    <a:pt x="7811" y="13509"/>
                  </a:lnTo>
                  <a:lnTo>
                    <a:pt x="7867" y="13787"/>
                  </a:lnTo>
                  <a:lnTo>
                    <a:pt x="7922" y="14065"/>
                  </a:lnTo>
                  <a:lnTo>
                    <a:pt x="8006" y="14315"/>
                  </a:lnTo>
                  <a:lnTo>
                    <a:pt x="8117" y="14593"/>
                  </a:lnTo>
                  <a:lnTo>
                    <a:pt x="8228" y="14815"/>
                  </a:lnTo>
                  <a:lnTo>
                    <a:pt x="8367" y="15037"/>
                  </a:lnTo>
                  <a:lnTo>
                    <a:pt x="8506" y="15260"/>
                  </a:lnTo>
                  <a:lnTo>
                    <a:pt x="8673" y="15427"/>
                  </a:lnTo>
                  <a:lnTo>
                    <a:pt x="8867" y="15593"/>
                  </a:lnTo>
                  <a:lnTo>
                    <a:pt x="8867" y="15593"/>
                  </a:lnTo>
                  <a:lnTo>
                    <a:pt x="9062" y="15732"/>
                  </a:lnTo>
                  <a:lnTo>
                    <a:pt x="9256" y="15844"/>
                  </a:lnTo>
                  <a:lnTo>
                    <a:pt x="9507" y="15955"/>
                  </a:lnTo>
                  <a:lnTo>
                    <a:pt x="9757" y="16038"/>
                  </a:lnTo>
                  <a:lnTo>
                    <a:pt x="10007" y="16094"/>
                  </a:lnTo>
                  <a:lnTo>
                    <a:pt x="10285" y="16122"/>
                  </a:lnTo>
                  <a:lnTo>
                    <a:pt x="10563" y="16149"/>
                  </a:lnTo>
                  <a:lnTo>
                    <a:pt x="10813" y="16149"/>
                  </a:lnTo>
                  <a:lnTo>
                    <a:pt x="11063" y="16122"/>
                  </a:lnTo>
                  <a:lnTo>
                    <a:pt x="11313" y="16066"/>
                  </a:lnTo>
                  <a:lnTo>
                    <a:pt x="11536" y="15983"/>
                  </a:lnTo>
                  <a:lnTo>
                    <a:pt x="11702" y="15871"/>
                  </a:lnTo>
                  <a:lnTo>
                    <a:pt x="11869" y="15732"/>
                  </a:lnTo>
                  <a:lnTo>
                    <a:pt x="11980" y="15566"/>
                  </a:lnTo>
                  <a:lnTo>
                    <a:pt x="12064" y="15343"/>
                  </a:lnTo>
                  <a:lnTo>
                    <a:pt x="12092" y="15121"/>
                  </a:lnTo>
                  <a:lnTo>
                    <a:pt x="12092" y="15121"/>
                  </a:lnTo>
                  <a:lnTo>
                    <a:pt x="12258" y="15427"/>
                  </a:lnTo>
                  <a:lnTo>
                    <a:pt x="12425" y="15705"/>
                  </a:lnTo>
                  <a:lnTo>
                    <a:pt x="12620" y="15927"/>
                  </a:lnTo>
                  <a:lnTo>
                    <a:pt x="12814" y="16122"/>
                  </a:lnTo>
                  <a:lnTo>
                    <a:pt x="13009" y="16288"/>
                  </a:lnTo>
                  <a:lnTo>
                    <a:pt x="13231" y="16399"/>
                  </a:lnTo>
                  <a:lnTo>
                    <a:pt x="13426" y="16511"/>
                  </a:lnTo>
                  <a:lnTo>
                    <a:pt x="13620" y="16566"/>
                  </a:lnTo>
                  <a:lnTo>
                    <a:pt x="13815" y="16566"/>
                  </a:lnTo>
                  <a:lnTo>
                    <a:pt x="14009" y="16566"/>
                  </a:lnTo>
                  <a:lnTo>
                    <a:pt x="14204" y="16538"/>
                  </a:lnTo>
                  <a:lnTo>
                    <a:pt x="14399" y="16483"/>
                  </a:lnTo>
                  <a:lnTo>
                    <a:pt x="14565" y="16427"/>
                  </a:lnTo>
                  <a:lnTo>
                    <a:pt x="14732" y="16316"/>
                  </a:lnTo>
                  <a:lnTo>
                    <a:pt x="14871" y="16205"/>
                  </a:lnTo>
                  <a:lnTo>
                    <a:pt x="15010" y="16066"/>
                  </a:lnTo>
                  <a:lnTo>
                    <a:pt x="15121" y="15927"/>
                  </a:lnTo>
                  <a:lnTo>
                    <a:pt x="15232" y="15760"/>
                  </a:lnTo>
                  <a:lnTo>
                    <a:pt x="15288" y="15593"/>
                  </a:lnTo>
                  <a:lnTo>
                    <a:pt x="15371" y="15427"/>
                  </a:lnTo>
                  <a:lnTo>
                    <a:pt x="15399" y="15232"/>
                  </a:lnTo>
                  <a:lnTo>
                    <a:pt x="15427" y="15037"/>
                  </a:lnTo>
                  <a:lnTo>
                    <a:pt x="15399" y="14843"/>
                  </a:lnTo>
                  <a:lnTo>
                    <a:pt x="15371" y="14648"/>
                  </a:lnTo>
                  <a:lnTo>
                    <a:pt x="15288" y="14454"/>
                  </a:lnTo>
                  <a:lnTo>
                    <a:pt x="15205" y="14259"/>
                  </a:lnTo>
                  <a:lnTo>
                    <a:pt x="15066" y="14065"/>
                  </a:lnTo>
                  <a:lnTo>
                    <a:pt x="14899" y="13870"/>
                  </a:lnTo>
                  <a:lnTo>
                    <a:pt x="14704" y="13703"/>
                  </a:lnTo>
                  <a:lnTo>
                    <a:pt x="14454" y="13537"/>
                  </a:lnTo>
                  <a:lnTo>
                    <a:pt x="14176" y="13398"/>
                  </a:lnTo>
                  <a:lnTo>
                    <a:pt x="13843" y="13259"/>
                  </a:lnTo>
                </a:path>
              </a:pathLst>
            </a:custGeom>
            <a:no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sp>
        <p:nvSpPr>
          <p:cNvPr id="213" name="Rectangle: Rounded Corners 212">
            <a:extLst>
              <a:ext uri="{FF2B5EF4-FFF2-40B4-BE49-F238E27FC236}">
                <a16:creationId xmlns:a16="http://schemas.microsoft.com/office/drawing/2014/main" id="{F6733E7C-23A8-9B57-690E-28CC0599D95B}"/>
              </a:ext>
            </a:extLst>
          </p:cNvPr>
          <p:cNvSpPr/>
          <p:nvPr/>
        </p:nvSpPr>
        <p:spPr>
          <a:xfrm>
            <a:off x="668519" y="2126138"/>
            <a:ext cx="10854963" cy="3495140"/>
          </a:xfrm>
          <a:prstGeom prst="round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4000" kern="0" dirty="0">
                <a:solidFill>
                  <a:srgbClr val="002D38"/>
                </a:solidFill>
                <a:latin typeface="Cambria" panose="02040503050406030204" pitchFamily="18" charset="0"/>
                <a:ea typeface="Cambria" panose="02040503050406030204" pitchFamily="18" charset="0"/>
                <a:sym typeface="Arial"/>
              </a:rPr>
              <a:t>Đoạn trích dưới đây</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thuật lại việc hai em tới vương quốc Tương Lai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và trò chuyện với những em bé sắp ra đời</a:t>
            </a:r>
            <a:r>
              <a:rPr lang="vi-VN" sz="4000" kern="0" dirty="0">
                <a:solidFill>
                  <a:srgbClr val="FF0000"/>
                </a:solidFill>
                <a:latin typeface="Cambria" panose="02040503050406030204" pitchFamily="18" charset="0"/>
                <a:ea typeface="Cambria" panose="02040503050406030204" pitchFamily="18" charset="0"/>
                <a:sym typeface="Arial"/>
              </a:rPr>
              <a:t>/</a:t>
            </a:r>
            <a:r>
              <a:rPr lang="vi-VN" sz="4000" kern="0" dirty="0">
                <a:solidFill>
                  <a:srgbClr val="002D38"/>
                </a:solidFill>
                <a:latin typeface="Cambria" panose="02040503050406030204" pitchFamily="18" charset="0"/>
                <a:ea typeface="Cambria" panose="02040503050406030204" pitchFamily="18" charset="0"/>
                <a:sym typeface="Arial"/>
              </a:rPr>
              <a:t> trong công xưởng xanh</a:t>
            </a:r>
            <a:r>
              <a:rPr lang="en-US" sz="4000" kern="0" dirty="0">
                <a:solidFill>
                  <a:srgbClr val="002D38"/>
                </a:solidFill>
                <a:latin typeface="Cambria" panose="02040503050406030204" pitchFamily="18" charset="0"/>
                <a:ea typeface="Cambria" panose="02040503050406030204" pitchFamily="18" charset="0"/>
                <a:sym typeface="Arial"/>
              </a:rPr>
              <a:t>.</a:t>
            </a:r>
            <a:r>
              <a:rPr lang="vi-VN" sz="4000" kern="0" dirty="0">
                <a:solidFill>
                  <a:srgbClr val="FF0000"/>
                </a:solidFill>
                <a:latin typeface="Cambria" panose="02040503050406030204" pitchFamily="18" charset="0"/>
                <a:ea typeface="Cambria" panose="02040503050406030204" pitchFamily="18" charset="0"/>
                <a:sym typeface="Arial"/>
              </a:rPr>
              <a:t>//</a:t>
            </a:r>
            <a:endParaRPr lang="en-US" sz="4000" kern="0" dirty="0">
              <a:solidFill>
                <a:srgbClr val="FF0000"/>
              </a:solidFill>
              <a:latin typeface="Cambria" panose="02040503050406030204" pitchFamily="18" charset="0"/>
              <a:ea typeface="Cambria" panose="02040503050406030204" pitchFamily="18" charset="0"/>
              <a:sym typeface="Arial"/>
            </a:endParaRPr>
          </a:p>
        </p:txBody>
      </p:sp>
    </p:spTree>
    <p:extLst>
      <p:ext uri="{BB962C8B-B14F-4D97-AF65-F5344CB8AC3E}">
        <p14:creationId xmlns:p14="http://schemas.microsoft.com/office/powerpoint/2010/main" val="284819215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3"/>
                                        </p:tgtEl>
                                        <p:attrNameLst>
                                          <p:attrName>style.visibility</p:attrName>
                                        </p:attrNameLst>
                                      </p:cBhvr>
                                      <p:to>
                                        <p:strVal val="visible"/>
                                      </p:to>
                                    </p:set>
                                    <p:animEffect transition="in" filter="barn(inVertical)">
                                      <p:cBhvr>
                                        <p:cTn id="7" dur="500"/>
                                        <p:tgtEl>
                                          <p:spTgt spid="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6D437D-DC20-1C7B-EEAE-34DEE1F9E02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7510409" y="1653005"/>
            <a:ext cx="3838827" cy="4815919"/>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4F8FBC6E-6260-95E7-3261-552E4BDD1F98}"/>
              </a:ext>
            </a:extLst>
          </p:cNvPr>
          <p:cNvGrpSpPr/>
          <p:nvPr/>
        </p:nvGrpSpPr>
        <p:grpSpPr>
          <a:xfrm>
            <a:off x="1541124" y="1452999"/>
            <a:ext cx="5702724" cy="1882312"/>
            <a:chOff x="1163392" y="1247516"/>
            <a:chExt cx="4025624" cy="1882312"/>
          </a:xfrm>
        </p:grpSpPr>
        <p:sp>
          <p:nvSpPr>
            <p:cNvPr id="5" name="Speech Bubble: Rectangle with Corners Rounded 4">
              <a:extLst>
                <a:ext uri="{FF2B5EF4-FFF2-40B4-BE49-F238E27FC236}">
                  <a16:creationId xmlns:a16="http://schemas.microsoft.com/office/drawing/2014/main" id="{312C78BC-13A4-2CE4-E88E-4D53E4FF4DA5}"/>
                </a:ext>
              </a:extLst>
            </p:cNvPr>
            <p:cNvSpPr/>
            <p:nvPr/>
          </p:nvSpPr>
          <p:spPr>
            <a:xfrm>
              <a:off x="1163392" y="1247516"/>
              <a:ext cx="4025624" cy="1882312"/>
            </a:xfrm>
            <a:custGeom>
              <a:avLst/>
              <a:gdLst>
                <a:gd name="connsiteX0" fmla="*/ 0 w 4025624"/>
                <a:gd name="connsiteY0" fmla="*/ 313725 h 1882312"/>
                <a:gd name="connsiteX1" fmla="*/ 313725 w 4025624"/>
                <a:gd name="connsiteY1" fmla="*/ 0 h 1882312"/>
                <a:gd name="connsiteX2" fmla="*/ 2348281 w 4025624"/>
                <a:gd name="connsiteY2" fmla="*/ 0 h 1882312"/>
                <a:gd name="connsiteX3" fmla="*/ 2348281 w 4025624"/>
                <a:gd name="connsiteY3" fmla="*/ 0 h 1882312"/>
                <a:gd name="connsiteX4" fmla="*/ 3354687 w 4025624"/>
                <a:gd name="connsiteY4" fmla="*/ 0 h 1882312"/>
                <a:gd name="connsiteX5" fmla="*/ 3711899 w 4025624"/>
                <a:gd name="connsiteY5" fmla="*/ 0 h 1882312"/>
                <a:gd name="connsiteX6" fmla="*/ 4025624 w 4025624"/>
                <a:gd name="connsiteY6" fmla="*/ 313725 h 1882312"/>
                <a:gd name="connsiteX7" fmla="*/ 4025624 w 4025624"/>
                <a:gd name="connsiteY7" fmla="*/ 1098015 h 1882312"/>
                <a:gd name="connsiteX8" fmla="*/ 4025624 w 4025624"/>
                <a:gd name="connsiteY8" fmla="*/ 1098015 h 1882312"/>
                <a:gd name="connsiteX9" fmla="*/ 4025624 w 4025624"/>
                <a:gd name="connsiteY9" fmla="*/ 1568593 h 1882312"/>
                <a:gd name="connsiteX10" fmla="*/ 4025624 w 4025624"/>
                <a:gd name="connsiteY10" fmla="*/ 1568587 h 1882312"/>
                <a:gd name="connsiteX11" fmla="*/ 3711899 w 4025624"/>
                <a:gd name="connsiteY11" fmla="*/ 1882312 h 1882312"/>
                <a:gd name="connsiteX12" fmla="*/ 3354687 w 4025624"/>
                <a:gd name="connsiteY12" fmla="*/ 1882312 h 1882312"/>
                <a:gd name="connsiteX13" fmla="*/ 4186005 w 4025624"/>
                <a:gd name="connsiteY13" fmla="*/ 2286727 h 1882312"/>
                <a:gd name="connsiteX14" fmla="*/ 2348281 w 4025624"/>
                <a:gd name="connsiteY14" fmla="*/ 1882312 h 1882312"/>
                <a:gd name="connsiteX15" fmla="*/ 313725 w 4025624"/>
                <a:gd name="connsiteY15" fmla="*/ 1882312 h 1882312"/>
                <a:gd name="connsiteX16" fmla="*/ 0 w 4025624"/>
                <a:gd name="connsiteY16" fmla="*/ 1568587 h 1882312"/>
                <a:gd name="connsiteX17" fmla="*/ 0 w 4025624"/>
                <a:gd name="connsiteY17" fmla="*/ 1568593 h 1882312"/>
                <a:gd name="connsiteX18" fmla="*/ 0 w 4025624"/>
                <a:gd name="connsiteY18" fmla="*/ 1098015 h 1882312"/>
                <a:gd name="connsiteX19" fmla="*/ 0 w 4025624"/>
                <a:gd name="connsiteY19" fmla="*/ 1098015 h 1882312"/>
                <a:gd name="connsiteX20" fmla="*/ 0 w 4025624"/>
                <a:gd name="connsiteY20" fmla="*/ 313725 h 18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025624" h="1882312" fill="none" extrusionOk="0">
                  <a:moveTo>
                    <a:pt x="0" y="313725"/>
                  </a:moveTo>
                  <a:cubicBezTo>
                    <a:pt x="2074" y="141582"/>
                    <a:pt x="127509" y="5207"/>
                    <a:pt x="313725" y="0"/>
                  </a:cubicBezTo>
                  <a:cubicBezTo>
                    <a:pt x="1223555" y="160942"/>
                    <a:pt x="1571808" y="155406"/>
                    <a:pt x="2348281" y="0"/>
                  </a:cubicBezTo>
                  <a:lnTo>
                    <a:pt x="2348281" y="0"/>
                  </a:lnTo>
                  <a:cubicBezTo>
                    <a:pt x="2785527" y="-63687"/>
                    <a:pt x="3091370" y="-25959"/>
                    <a:pt x="3354687" y="0"/>
                  </a:cubicBezTo>
                  <a:cubicBezTo>
                    <a:pt x="3464337" y="-2632"/>
                    <a:pt x="3640542" y="-7247"/>
                    <a:pt x="3711899" y="0"/>
                  </a:cubicBezTo>
                  <a:cubicBezTo>
                    <a:pt x="3888989" y="6093"/>
                    <a:pt x="4002580" y="143682"/>
                    <a:pt x="4025624" y="313725"/>
                  </a:cubicBezTo>
                  <a:cubicBezTo>
                    <a:pt x="4021989" y="585795"/>
                    <a:pt x="3994695" y="961463"/>
                    <a:pt x="4025624" y="1098015"/>
                  </a:cubicBezTo>
                  <a:lnTo>
                    <a:pt x="4025624" y="1098015"/>
                  </a:lnTo>
                  <a:cubicBezTo>
                    <a:pt x="4030481" y="1230122"/>
                    <a:pt x="4005225" y="1420796"/>
                    <a:pt x="4025624" y="1568593"/>
                  </a:cubicBezTo>
                  <a:lnTo>
                    <a:pt x="4025624" y="1568587"/>
                  </a:lnTo>
                  <a:cubicBezTo>
                    <a:pt x="4022579" y="1738039"/>
                    <a:pt x="3879400" y="1901083"/>
                    <a:pt x="3711899" y="1882312"/>
                  </a:cubicBezTo>
                  <a:cubicBezTo>
                    <a:pt x="3638001" y="1880911"/>
                    <a:pt x="3402299" y="1866197"/>
                    <a:pt x="3354687" y="1882312"/>
                  </a:cubicBezTo>
                  <a:cubicBezTo>
                    <a:pt x="3584911" y="2054538"/>
                    <a:pt x="3785725" y="2094906"/>
                    <a:pt x="4186005" y="2286727"/>
                  </a:cubicBezTo>
                  <a:cubicBezTo>
                    <a:pt x="3651856" y="2123287"/>
                    <a:pt x="3207981" y="1913268"/>
                    <a:pt x="2348281" y="1882312"/>
                  </a:cubicBezTo>
                  <a:cubicBezTo>
                    <a:pt x="1474907" y="1883181"/>
                    <a:pt x="869115" y="1984872"/>
                    <a:pt x="313725" y="1882312"/>
                  </a:cubicBezTo>
                  <a:cubicBezTo>
                    <a:pt x="138149" y="1914707"/>
                    <a:pt x="-2755" y="1744818"/>
                    <a:pt x="0" y="1568587"/>
                  </a:cubicBezTo>
                  <a:lnTo>
                    <a:pt x="0" y="1568593"/>
                  </a:lnTo>
                  <a:cubicBezTo>
                    <a:pt x="-29153" y="1499713"/>
                    <a:pt x="-22623" y="1327175"/>
                    <a:pt x="0" y="1098015"/>
                  </a:cubicBezTo>
                  <a:lnTo>
                    <a:pt x="0" y="1098015"/>
                  </a:lnTo>
                  <a:cubicBezTo>
                    <a:pt x="30872" y="832233"/>
                    <a:pt x="-59244" y="501407"/>
                    <a:pt x="0" y="313725"/>
                  </a:cubicBezTo>
                  <a:close/>
                </a:path>
                <a:path w="4025624" h="1882312" stroke="0" extrusionOk="0">
                  <a:moveTo>
                    <a:pt x="0" y="313725"/>
                  </a:moveTo>
                  <a:cubicBezTo>
                    <a:pt x="-14965" y="166049"/>
                    <a:pt x="157467" y="-11502"/>
                    <a:pt x="313725" y="0"/>
                  </a:cubicBezTo>
                  <a:cubicBezTo>
                    <a:pt x="1055411" y="157056"/>
                    <a:pt x="1537230" y="-26874"/>
                    <a:pt x="2348281" y="0"/>
                  </a:cubicBezTo>
                  <a:lnTo>
                    <a:pt x="2348281" y="0"/>
                  </a:lnTo>
                  <a:cubicBezTo>
                    <a:pt x="2841246" y="84676"/>
                    <a:pt x="2933152" y="-76304"/>
                    <a:pt x="3354687" y="0"/>
                  </a:cubicBezTo>
                  <a:cubicBezTo>
                    <a:pt x="3524673" y="28277"/>
                    <a:pt x="3608505" y="-10724"/>
                    <a:pt x="3711899" y="0"/>
                  </a:cubicBezTo>
                  <a:cubicBezTo>
                    <a:pt x="3878847" y="-14892"/>
                    <a:pt x="4028358" y="138340"/>
                    <a:pt x="4025624" y="313725"/>
                  </a:cubicBezTo>
                  <a:cubicBezTo>
                    <a:pt x="3971140" y="648344"/>
                    <a:pt x="3965095" y="706020"/>
                    <a:pt x="4025624" y="1098015"/>
                  </a:cubicBezTo>
                  <a:lnTo>
                    <a:pt x="4025624" y="1098015"/>
                  </a:lnTo>
                  <a:cubicBezTo>
                    <a:pt x="4054979" y="1202129"/>
                    <a:pt x="4051059" y="1438406"/>
                    <a:pt x="4025624" y="1568593"/>
                  </a:cubicBezTo>
                  <a:lnTo>
                    <a:pt x="4025624" y="1568587"/>
                  </a:lnTo>
                  <a:cubicBezTo>
                    <a:pt x="4058781" y="1738236"/>
                    <a:pt x="3868504" y="1887139"/>
                    <a:pt x="3711899" y="1882312"/>
                  </a:cubicBezTo>
                  <a:cubicBezTo>
                    <a:pt x="3672607" y="1914163"/>
                    <a:pt x="3445593" y="1863193"/>
                    <a:pt x="3354687" y="1882312"/>
                  </a:cubicBezTo>
                  <a:cubicBezTo>
                    <a:pt x="3596881" y="1963637"/>
                    <a:pt x="4059568" y="2161677"/>
                    <a:pt x="4186005" y="2286727"/>
                  </a:cubicBezTo>
                  <a:cubicBezTo>
                    <a:pt x="3539742" y="2093746"/>
                    <a:pt x="2995347" y="1934761"/>
                    <a:pt x="2348281" y="1882312"/>
                  </a:cubicBezTo>
                  <a:cubicBezTo>
                    <a:pt x="1334650" y="1858705"/>
                    <a:pt x="1288684" y="2021667"/>
                    <a:pt x="313725" y="1882312"/>
                  </a:cubicBezTo>
                  <a:cubicBezTo>
                    <a:pt x="117945" y="1887320"/>
                    <a:pt x="10465" y="1733673"/>
                    <a:pt x="0" y="1568587"/>
                  </a:cubicBezTo>
                  <a:lnTo>
                    <a:pt x="0" y="1568593"/>
                  </a:lnTo>
                  <a:cubicBezTo>
                    <a:pt x="-4666" y="1402801"/>
                    <a:pt x="-30649" y="1312483"/>
                    <a:pt x="0" y="1098015"/>
                  </a:cubicBezTo>
                  <a:lnTo>
                    <a:pt x="0" y="1098015"/>
                  </a:lnTo>
                  <a:cubicBezTo>
                    <a:pt x="14978" y="985209"/>
                    <a:pt x="-35263" y="665939"/>
                    <a:pt x="0" y="313725"/>
                  </a:cubicBezTo>
                  <a:close/>
                </a:path>
              </a:pathLst>
            </a:custGeom>
            <a:solidFill>
              <a:schemeClr val="accent5">
                <a:lumMod val="20000"/>
                <a:lumOff val="80000"/>
              </a:schemeClr>
            </a:solidFill>
            <a:ln w="28575">
              <a:solidFill>
                <a:schemeClr val="accent5">
                  <a:lumMod val="50000"/>
                </a:schemeClr>
              </a:solidFill>
              <a:extLst>
                <a:ext uri="{C807C97D-BFC1-408E-A445-0C87EB9F89A2}">
                  <ask:lineSketchStyleProps xmlns:ask="http://schemas.microsoft.com/office/drawing/2018/sketchyshapes" sd="2842418190">
                    <a:prstGeom prst="wedgeRoundRectCallout">
                      <a:avLst>
                        <a:gd name="adj1" fmla="val 53984"/>
                        <a:gd name="adj2" fmla="val 71485"/>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TextBox 5">
              <a:extLst>
                <a:ext uri="{FF2B5EF4-FFF2-40B4-BE49-F238E27FC236}">
                  <a16:creationId xmlns:a16="http://schemas.microsoft.com/office/drawing/2014/main" id="{7E4BF50F-8CBF-F0C3-2EB4-327D5EAB8D77}"/>
                </a:ext>
              </a:extLst>
            </p:cNvPr>
            <p:cNvSpPr txBox="1"/>
            <p:nvPr/>
          </p:nvSpPr>
          <p:spPr>
            <a:xfrm>
              <a:off x="1233304" y="1409681"/>
              <a:ext cx="3873326" cy="1569660"/>
            </a:xfrm>
            <a:prstGeom prst="rect">
              <a:avLst/>
            </a:prstGeom>
            <a:noFill/>
          </p:spPr>
          <p:txBody>
            <a:bodyPr wrap="square" rtlCol="0">
              <a:spAutoFit/>
            </a:bodyPr>
            <a:lstStyle/>
            <a:p>
              <a:pPr algn="just"/>
              <a:r>
                <a:rPr lang="en-US" sz="3200" dirty="0">
                  <a:solidFill>
                    <a:schemeClr val="bg2">
                      <a:lumMod val="25000"/>
                    </a:schemeClr>
                  </a:solidFill>
                  <a:latin typeface="Calibri" panose="020F0502020204030204" pitchFamily="34" charset="0"/>
                  <a:cs typeface="Calibri" panose="020F0502020204030204" pitchFamily="34" charset="0"/>
                </a:rPr>
                <a:t>Trong </a:t>
              </a:r>
              <a:r>
                <a:rPr lang="en-US" sz="3200" dirty="0" err="1">
                  <a:solidFill>
                    <a:schemeClr val="bg2">
                      <a:lumMod val="25000"/>
                    </a:schemeClr>
                  </a:solidFill>
                  <a:latin typeface="Calibri" panose="020F0502020204030204" pitchFamily="34" charset="0"/>
                  <a:cs typeface="Calibri" panose="020F0502020204030204" pitchFamily="34" charset="0"/>
                </a:rPr>
                <a:t>bài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đọc</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b="1" i="1" dirty="0">
                  <a:solidFill>
                    <a:schemeClr val="bg2">
                      <a:lumMod val="25000"/>
                    </a:schemeClr>
                  </a:solidFill>
                  <a:latin typeface="Calibri" panose="020F0502020204030204" pitchFamily="34" charset="0"/>
                  <a:cs typeface="Calibri" panose="020F0502020204030204" pitchFamily="34" charset="0"/>
                </a:rPr>
                <a:t>Ở </a:t>
              </a:r>
              <a:r>
                <a:rPr lang="en-US" sz="3200" b="1" i="1" dirty="0" err="1">
                  <a:solidFill>
                    <a:schemeClr val="bg2">
                      <a:lumMod val="25000"/>
                    </a:schemeClr>
                  </a:solidFill>
                  <a:latin typeface="Calibri" panose="020F0502020204030204" pitchFamily="34" charset="0"/>
                  <a:cs typeface="Calibri" panose="020F0502020204030204" pitchFamily="34" charset="0"/>
                </a:rPr>
                <a:t>vương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quốc</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tương</a:t>
              </a:r>
              <a:r>
                <a:rPr lang="en-US" sz="3200" b="1" i="1" dirty="0">
                  <a:solidFill>
                    <a:schemeClr val="bg2">
                      <a:lumMod val="25000"/>
                    </a:schemeClr>
                  </a:solidFill>
                  <a:latin typeface="Calibri" panose="020F0502020204030204" pitchFamily="34" charset="0"/>
                  <a:cs typeface="Calibri" panose="020F0502020204030204" pitchFamily="34" charset="0"/>
                </a:rPr>
                <a:t> </a:t>
              </a:r>
              <a:r>
                <a:rPr lang="en-US" sz="3200" b="1" i="1" dirty="0" err="1">
                  <a:solidFill>
                    <a:schemeClr val="bg2">
                      <a:lumMod val="25000"/>
                    </a:schemeClr>
                  </a:solidFill>
                  <a:latin typeface="Calibri" panose="020F0502020204030204" pitchFamily="34" charset="0"/>
                  <a:cs typeface="Calibri" panose="020F0502020204030204" pitchFamily="34" charset="0"/>
                </a:rPr>
                <a:t>lai</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có</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từ</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nào</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em</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chưa</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hiểu</a:t>
              </a:r>
              <a:r>
                <a:rPr lang="en-US" sz="3200" dirty="0">
                  <a:solidFill>
                    <a:schemeClr val="bg2">
                      <a:lumMod val="25000"/>
                    </a:schemeClr>
                  </a:solidFill>
                  <a:latin typeface="Calibri" panose="020F0502020204030204" pitchFamily="34" charset="0"/>
                  <a:cs typeface="Calibri" panose="020F0502020204030204" pitchFamily="34" charset="0"/>
                </a:rPr>
                <a:t> </a:t>
              </a:r>
              <a:r>
                <a:rPr lang="en-US" sz="3200" dirty="0" err="1">
                  <a:solidFill>
                    <a:schemeClr val="bg2">
                      <a:lumMod val="25000"/>
                    </a:schemeClr>
                  </a:solidFill>
                  <a:latin typeface="Calibri" panose="020F0502020204030204" pitchFamily="34" charset="0"/>
                  <a:cs typeface="Calibri" panose="020F0502020204030204" pitchFamily="34" charset="0"/>
                </a:rPr>
                <a:t>nghĩa</a:t>
              </a:r>
              <a:r>
                <a:rPr lang="en-US" sz="3200" dirty="0">
                  <a:solidFill>
                    <a:schemeClr val="bg2">
                      <a:lumMod val="25000"/>
                    </a:schemeClr>
                  </a:solidFill>
                  <a:latin typeface="Calibri" panose="020F0502020204030204" pitchFamily="34" charset="0"/>
                  <a:cs typeface="Calibri" panose="020F0502020204030204" pitchFamily="34" charset="0"/>
                </a:rPr>
                <a:t>? </a:t>
              </a:r>
              <a:endParaRPr lang="vi-VN" sz="3200" dirty="0">
                <a:solidFill>
                  <a:schemeClr val="bg2">
                    <a:lumMod val="25000"/>
                  </a:schemeClr>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0192241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4FDA1D-EC3C-A3C0-8125-3649F0772C6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981" b="94578" l="10000" r="90000">
                        <a14:foregroundMark x1="30518" y1="30326" x2="35777" y2="34357"/>
                        <a14:foregroundMark x1="52514" y1="64995" x2="49770" y2="65595"/>
                        <a14:foregroundMark x1="47735" y1="93378" x2="48215" y2="94122"/>
                        <a14:foregroundMark x1="54415" y1="92035" x2="55029" y2="92922"/>
                        <a14:foregroundMark x1="54299" y1="89635" x2="55144" y2="94578"/>
                        <a14:foregroundMark x1="31228" y1="26296" x2="36142" y2="29127"/>
                      </a14:backgroundRemoval>
                    </a14:imgEffect>
                  </a14:imgLayer>
                </a14:imgProps>
              </a:ext>
            </a:extLst>
          </a:blip>
          <a:srcRect l="22084" t="11837" r="23160" b="2297"/>
          <a:stretch/>
        </p:blipFill>
        <p:spPr>
          <a:xfrm>
            <a:off x="8344932" y="2389681"/>
            <a:ext cx="3315120" cy="4158913"/>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9027CAD5-5867-407E-E21D-A93928C84E4E}"/>
              </a:ext>
            </a:extLst>
          </p:cNvPr>
          <p:cNvGrpSpPr/>
          <p:nvPr/>
        </p:nvGrpSpPr>
        <p:grpSpPr>
          <a:xfrm>
            <a:off x="780819" y="2291381"/>
            <a:ext cx="7343712" cy="3753392"/>
            <a:chOff x="712910" y="2347587"/>
            <a:chExt cx="5507784" cy="2815044"/>
          </a:xfrm>
        </p:grpSpPr>
        <p:sp>
          <p:nvSpPr>
            <p:cNvPr id="5" name="Rectangle: Rounded Corners 4">
              <a:extLst>
                <a:ext uri="{FF2B5EF4-FFF2-40B4-BE49-F238E27FC236}">
                  <a16:creationId xmlns:a16="http://schemas.microsoft.com/office/drawing/2014/main" id="{5EE6CF03-BD64-355B-8032-D42F54877D4B}"/>
                </a:ext>
              </a:extLst>
            </p:cNvPr>
            <p:cNvSpPr/>
            <p:nvPr/>
          </p:nvSpPr>
          <p:spPr>
            <a:xfrm>
              <a:off x="712910" y="2347587"/>
              <a:ext cx="5507784" cy="2377493"/>
            </a:xfrm>
            <a:custGeom>
              <a:avLst/>
              <a:gdLst>
                <a:gd name="connsiteX0" fmla="*/ 0 w 5507784"/>
                <a:gd name="connsiteY0" fmla="*/ 396257 h 2377493"/>
                <a:gd name="connsiteX1" fmla="*/ 396257 w 5507784"/>
                <a:gd name="connsiteY1" fmla="*/ 0 h 2377493"/>
                <a:gd name="connsiteX2" fmla="*/ 5111527 w 5507784"/>
                <a:gd name="connsiteY2" fmla="*/ 0 h 2377493"/>
                <a:gd name="connsiteX3" fmla="*/ 5507784 w 5507784"/>
                <a:gd name="connsiteY3" fmla="*/ 396257 h 2377493"/>
                <a:gd name="connsiteX4" fmla="*/ 5507784 w 5507784"/>
                <a:gd name="connsiteY4" fmla="*/ 1981236 h 2377493"/>
                <a:gd name="connsiteX5" fmla="*/ 5111527 w 5507784"/>
                <a:gd name="connsiteY5" fmla="*/ 2377493 h 2377493"/>
                <a:gd name="connsiteX6" fmla="*/ 396257 w 5507784"/>
                <a:gd name="connsiteY6" fmla="*/ 2377493 h 2377493"/>
                <a:gd name="connsiteX7" fmla="*/ 0 w 5507784"/>
                <a:gd name="connsiteY7" fmla="*/ 1981236 h 2377493"/>
                <a:gd name="connsiteX8" fmla="*/ 0 w 5507784"/>
                <a:gd name="connsiteY8" fmla="*/ 396257 h 2377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07784" h="2377493" fill="none" extrusionOk="0">
                  <a:moveTo>
                    <a:pt x="0" y="396257"/>
                  </a:moveTo>
                  <a:cubicBezTo>
                    <a:pt x="-13039" y="176825"/>
                    <a:pt x="161852" y="-16691"/>
                    <a:pt x="396257" y="0"/>
                  </a:cubicBezTo>
                  <a:cubicBezTo>
                    <a:pt x="2248985" y="-1575"/>
                    <a:pt x="3215515" y="140358"/>
                    <a:pt x="5111527" y="0"/>
                  </a:cubicBezTo>
                  <a:cubicBezTo>
                    <a:pt x="5287947" y="-2481"/>
                    <a:pt x="5469936" y="159224"/>
                    <a:pt x="5507784" y="396257"/>
                  </a:cubicBezTo>
                  <a:cubicBezTo>
                    <a:pt x="5617485" y="615635"/>
                    <a:pt x="5453794" y="1451099"/>
                    <a:pt x="5507784" y="1981236"/>
                  </a:cubicBezTo>
                  <a:cubicBezTo>
                    <a:pt x="5503835" y="2193717"/>
                    <a:pt x="5339276" y="2355469"/>
                    <a:pt x="5111527" y="2377493"/>
                  </a:cubicBezTo>
                  <a:cubicBezTo>
                    <a:pt x="4331221" y="2429395"/>
                    <a:pt x="1080208" y="2362014"/>
                    <a:pt x="396257" y="2377493"/>
                  </a:cubicBezTo>
                  <a:cubicBezTo>
                    <a:pt x="150224" y="2370954"/>
                    <a:pt x="9891" y="2185978"/>
                    <a:pt x="0" y="1981236"/>
                  </a:cubicBezTo>
                  <a:cubicBezTo>
                    <a:pt x="11745" y="1589473"/>
                    <a:pt x="-83033" y="633292"/>
                    <a:pt x="0" y="396257"/>
                  </a:cubicBezTo>
                  <a:close/>
                </a:path>
                <a:path w="5507784" h="2377493" stroke="0" extrusionOk="0">
                  <a:moveTo>
                    <a:pt x="0" y="396257"/>
                  </a:moveTo>
                  <a:cubicBezTo>
                    <a:pt x="8418" y="214527"/>
                    <a:pt x="195493" y="-11769"/>
                    <a:pt x="396257" y="0"/>
                  </a:cubicBezTo>
                  <a:cubicBezTo>
                    <a:pt x="2188057" y="-154061"/>
                    <a:pt x="2777796" y="102967"/>
                    <a:pt x="5111527" y="0"/>
                  </a:cubicBezTo>
                  <a:cubicBezTo>
                    <a:pt x="5330979" y="30908"/>
                    <a:pt x="5506521" y="165993"/>
                    <a:pt x="5507784" y="396257"/>
                  </a:cubicBezTo>
                  <a:cubicBezTo>
                    <a:pt x="5636764" y="768138"/>
                    <a:pt x="5577024" y="1694434"/>
                    <a:pt x="5507784" y="1981236"/>
                  </a:cubicBezTo>
                  <a:cubicBezTo>
                    <a:pt x="5526720" y="2209912"/>
                    <a:pt x="5342069" y="2369984"/>
                    <a:pt x="5111527" y="2377493"/>
                  </a:cubicBezTo>
                  <a:cubicBezTo>
                    <a:pt x="4190244" y="2493894"/>
                    <a:pt x="2471565" y="2439309"/>
                    <a:pt x="396257" y="2377493"/>
                  </a:cubicBezTo>
                  <a:cubicBezTo>
                    <a:pt x="173524" y="2372867"/>
                    <a:pt x="-13201" y="2216988"/>
                    <a:pt x="0" y="1981236"/>
                  </a:cubicBezTo>
                  <a:cubicBezTo>
                    <a:pt x="-16526" y="1380236"/>
                    <a:pt x="-87352" y="959739"/>
                    <a:pt x="0" y="396257"/>
                  </a:cubicBezTo>
                  <a:close/>
                </a:path>
              </a:pathLst>
            </a:custGeom>
            <a:solidFill>
              <a:srgbClr val="FFFFFF">
                <a:alpha val="89804"/>
              </a:srgbClr>
            </a:solidFill>
            <a:ln w="28575">
              <a:solidFill>
                <a:srgbClr val="002060"/>
              </a:solidFill>
              <a:extLst>
                <a:ext uri="{C807C97D-BFC1-408E-A445-0C87EB9F89A2}">
                  <ask:lineSketchStyleProps xmlns:ask="http://schemas.microsoft.com/office/drawing/2018/sketchyshapes" sd="2249281238">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1867" kern="0">
                <a:solidFill>
                  <a:srgbClr val="FFFFFF"/>
                </a:solidFill>
                <a:latin typeface="Arial" panose="020B0604020202020204" pitchFamily="34" charset="0"/>
                <a:sym typeface="Arial"/>
              </a:endParaRPr>
            </a:p>
          </p:txBody>
        </p:sp>
        <p:sp>
          <p:nvSpPr>
            <p:cNvPr id="6" name="TextBox 5">
              <a:extLst>
                <a:ext uri="{FF2B5EF4-FFF2-40B4-BE49-F238E27FC236}">
                  <a16:creationId xmlns:a16="http://schemas.microsoft.com/office/drawing/2014/main" id="{1FC4091C-9E96-2CAF-26C1-BECD6F22789D}"/>
                </a:ext>
              </a:extLst>
            </p:cNvPr>
            <p:cNvSpPr txBox="1"/>
            <p:nvPr/>
          </p:nvSpPr>
          <p:spPr>
            <a:xfrm>
              <a:off x="825794" y="2384899"/>
              <a:ext cx="5219416" cy="2777732"/>
            </a:xfrm>
            <a:prstGeom prst="rect">
              <a:avLst/>
            </a:prstGeom>
            <a:noFill/>
          </p:spPr>
          <p:txBody>
            <a:bodyPr wrap="square" rtlCol="0">
              <a:spAutoFit/>
            </a:bodyPr>
            <a:lstStyle/>
            <a:p>
              <a:pPr algn="just" defTabSz="1219170">
                <a:buClr>
                  <a:srgbClr val="000000"/>
                </a:buClr>
              </a:pPr>
              <a:r>
                <a:rPr lang="en-US" sz="4800" b="1" kern="0" dirty="0" err="1">
                  <a:solidFill>
                    <a:srgbClr val="002060"/>
                  </a:solidFill>
                  <a:latin typeface="Calibri" panose="020F0502020204030204" pitchFamily="34" charset="0"/>
                  <a:cs typeface="Calibri" panose="020F0502020204030204" pitchFamily="34" charset="0"/>
                  <a:sym typeface="Arial"/>
                </a:rPr>
                <a:t>Thuốc</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trường</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b="1" kern="0" dirty="0" err="1">
                  <a:solidFill>
                    <a:srgbClr val="002060"/>
                  </a:solidFill>
                  <a:latin typeface="Calibri" panose="020F0502020204030204" pitchFamily="34" charset="0"/>
                  <a:cs typeface="Calibri" panose="020F0502020204030204" pitchFamily="34" charset="0"/>
                  <a:sym typeface="Arial"/>
                </a:rPr>
                <a:t>sinh</a:t>
              </a:r>
              <a:r>
                <a:rPr lang="en-US" sz="4800" b="1"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loại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thuốc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uống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sẽ</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sống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lâu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theo</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quan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niệm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người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xưa</a:t>
              </a:r>
              <a:r>
                <a:rPr lang="en-US" sz="4800" kern="0" dirty="0">
                  <a:solidFill>
                    <a:srgbClr val="002060"/>
                  </a:solidFill>
                  <a:latin typeface="Calibri" panose="020F0502020204030204" pitchFamily="34" charset="0"/>
                  <a:cs typeface="Calibri" panose="020F0502020204030204" pitchFamily="34" charset="0"/>
                  <a:sym typeface="Arial"/>
                </a:rPr>
                <a:t>)</a:t>
              </a:r>
            </a:p>
            <a:p>
              <a:pPr algn="just" defTabSz="1219170">
                <a:buClr>
                  <a:srgbClr val="000000"/>
                </a:buClr>
              </a:pPr>
              <a:endParaRPr lang="vi-VN" sz="4267" kern="0" dirty="0">
                <a:solidFill>
                  <a:srgbClr val="FFECCD">
                    <a:lumMod val="25000"/>
                  </a:srgbClr>
                </a:solidFill>
                <a:latin typeface="Calibri" panose="020F0502020204030204" pitchFamily="34" charset="0"/>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FE98E4F0-EAC2-AC23-CFC6-B8199C8063FC}"/>
              </a:ext>
            </a:extLst>
          </p:cNvPr>
          <p:cNvPicPr>
            <a:picLocks noChangeAspect="1"/>
          </p:cNvPicPr>
          <p:nvPr/>
        </p:nvPicPr>
        <p:blipFill>
          <a:blip r:embed="rId4"/>
          <a:stretch>
            <a:fillRect/>
          </a:stretch>
        </p:blipFill>
        <p:spPr>
          <a:xfrm>
            <a:off x="1360676" y="788331"/>
            <a:ext cx="8669263" cy="883997"/>
          </a:xfrm>
          <a:prstGeom prst="rect">
            <a:avLst/>
          </a:prstGeom>
        </p:spPr>
      </p:pic>
    </p:spTree>
    <p:extLst>
      <p:ext uri="{BB962C8B-B14F-4D97-AF65-F5344CB8AC3E}">
        <p14:creationId xmlns:p14="http://schemas.microsoft.com/office/powerpoint/2010/main" val="7508597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5580;p61">
            <a:extLst>
              <a:ext uri="{FF2B5EF4-FFF2-40B4-BE49-F238E27FC236}">
                <a16:creationId xmlns:a16="http://schemas.microsoft.com/office/drawing/2014/main" id="{3017D74F-EEB1-6888-47DC-15275843EF15}"/>
              </a:ext>
            </a:extLst>
          </p:cNvPr>
          <p:cNvGrpSpPr/>
          <p:nvPr/>
        </p:nvGrpSpPr>
        <p:grpSpPr>
          <a:xfrm>
            <a:off x="6065269" y="4243194"/>
            <a:ext cx="511810" cy="568597"/>
            <a:chOff x="8109493" y="2905281"/>
            <a:chExt cx="1007103" cy="1119065"/>
          </a:xfrm>
        </p:grpSpPr>
        <p:sp>
          <p:nvSpPr>
            <p:cNvPr id="3" name="Google Shape;5581;p61">
              <a:extLst>
                <a:ext uri="{FF2B5EF4-FFF2-40B4-BE49-F238E27FC236}">
                  <a16:creationId xmlns:a16="http://schemas.microsoft.com/office/drawing/2014/main" id="{4D31319E-AF74-C363-9ADA-65B46C7AB1F6}"/>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4" name="Google Shape;5582;p61">
              <a:extLst>
                <a:ext uri="{FF2B5EF4-FFF2-40B4-BE49-F238E27FC236}">
                  <a16:creationId xmlns:a16="http://schemas.microsoft.com/office/drawing/2014/main" id="{2CF46C91-008D-DA80-BFDC-C56A0A02AB7C}"/>
                </a:ext>
              </a:extLst>
            </p:cNvPr>
            <p:cNvGrpSpPr/>
            <p:nvPr/>
          </p:nvGrpSpPr>
          <p:grpSpPr>
            <a:xfrm>
              <a:off x="8109493" y="2905281"/>
              <a:ext cx="1007103" cy="1090036"/>
              <a:chOff x="10556950" y="2998175"/>
              <a:chExt cx="1228025" cy="1329150"/>
            </a:xfrm>
          </p:grpSpPr>
          <p:sp>
            <p:nvSpPr>
              <p:cNvPr id="5" name="Google Shape;5583;p61">
                <a:extLst>
                  <a:ext uri="{FF2B5EF4-FFF2-40B4-BE49-F238E27FC236}">
                    <a16:creationId xmlns:a16="http://schemas.microsoft.com/office/drawing/2014/main" id="{FC1051B3-CE9C-10F4-EF64-0372AB96819B}"/>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6" name="Google Shape;5584;p61">
                <a:extLst>
                  <a:ext uri="{FF2B5EF4-FFF2-40B4-BE49-F238E27FC236}">
                    <a16:creationId xmlns:a16="http://schemas.microsoft.com/office/drawing/2014/main" id="{67BD8205-C123-720B-EEEB-662FD3B7C041}"/>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 name="Google Shape;5585;p61">
                <a:extLst>
                  <a:ext uri="{FF2B5EF4-FFF2-40B4-BE49-F238E27FC236}">
                    <a16:creationId xmlns:a16="http://schemas.microsoft.com/office/drawing/2014/main" id="{1BCD6878-1BA4-A8B2-80D9-54A92C638A43}"/>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 name="Google Shape;5586;p61">
                <a:extLst>
                  <a:ext uri="{FF2B5EF4-FFF2-40B4-BE49-F238E27FC236}">
                    <a16:creationId xmlns:a16="http://schemas.microsoft.com/office/drawing/2014/main" id="{FAC20F05-323F-33C4-6DC7-CDDC9D4F863E}"/>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9" name="Google Shape;5587;p61">
                <a:extLst>
                  <a:ext uri="{FF2B5EF4-FFF2-40B4-BE49-F238E27FC236}">
                    <a16:creationId xmlns:a16="http://schemas.microsoft.com/office/drawing/2014/main" id="{2E4C3C67-F951-664D-368C-F0FAF4E2794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0" name="Google Shape;5588;p61">
                <a:extLst>
                  <a:ext uri="{FF2B5EF4-FFF2-40B4-BE49-F238E27FC236}">
                    <a16:creationId xmlns:a16="http://schemas.microsoft.com/office/drawing/2014/main" id="{411E51EC-94F6-28B8-696E-D0D621105D48}"/>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11" name="Google Shape;5589;p61">
            <a:extLst>
              <a:ext uri="{FF2B5EF4-FFF2-40B4-BE49-F238E27FC236}">
                <a16:creationId xmlns:a16="http://schemas.microsoft.com/office/drawing/2014/main" id="{53CBBBE2-7C92-F610-EF5A-80C7295AC70D}"/>
              </a:ext>
            </a:extLst>
          </p:cNvPr>
          <p:cNvSpPr/>
          <p:nvPr/>
        </p:nvSpPr>
        <p:spPr>
          <a:xfrm flipH="1">
            <a:off x="1782866" y="508295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2" name="Google Shape;5590;p61">
            <a:extLst>
              <a:ext uri="{FF2B5EF4-FFF2-40B4-BE49-F238E27FC236}">
                <a16:creationId xmlns:a16="http://schemas.microsoft.com/office/drawing/2014/main" id="{2A1ABB06-44B1-0148-F172-0F8A906E3C0A}"/>
              </a:ext>
            </a:extLst>
          </p:cNvPr>
          <p:cNvSpPr/>
          <p:nvPr/>
        </p:nvSpPr>
        <p:spPr>
          <a:xfrm>
            <a:off x="6987289" y="2177129"/>
            <a:ext cx="2131370" cy="1170188"/>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3" name="Google Shape;5629;p61">
            <a:extLst>
              <a:ext uri="{FF2B5EF4-FFF2-40B4-BE49-F238E27FC236}">
                <a16:creationId xmlns:a16="http://schemas.microsoft.com/office/drawing/2014/main" id="{46BC2FA8-684F-DEFB-748A-268DB5012A4F}"/>
              </a:ext>
            </a:extLst>
          </p:cNvPr>
          <p:cNvSpPr/>
          <p:nvPr/>
        </p:nvSpPr>
        <p:spPr>
          <a:xfrm rot="10800000" flipH="1">
            <a:off x="9288554" y="152675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4" name="Google Shape;5630;p61">
            <a:extLst>
              <a:ext uri="{FF2B5EF4-FFF2-40B4-BE49-F238E27FC236}">
                <a16:creationId xmlns:a16="http://schemas.microsoft.com/office/drawing/2014/main" id="{65C94F37-A1CA-836C-F4A2-58C6117127AD}"/>
              </a:ext>
            </a:extLst>
          </p:cNvPr>
          <p:cNvSpPr/>
          <p:nvPr/>
        </p:nvSpPr>
        <p:spPr>
          <a:xfrm>
            <a:off x="2021964" y="1556738"/>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5" name="Google Shape;5631;p61">
            <a:hlinkClick r:id="" action="ppaction://hlinkshowjump?jump=nextslide"/>
            <a:extLst>
              <a:ext uri="{FF2B5EF4-FFF2-40B4-BE49-F238E27FC236}">
                <a16:creationId xmlns:a16="http://schemas.microsoft.com/office/drawing/2014/main" id="{7F1E721E-203E-5D1D-55D3-0BEF733B5DAC}"/>
              </a:ext>
            </a:extLst>
          </p:cNvPr>
          <p:cNvSpPr/>
          <p:nvPr/>
        </p:nvSpPr>
        <p:spPr>
          <a:xfrm rot="5400000">
            <a:off x="9690570" y="1570791"/>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6" name="Google Shape;5639;p61">
            <a:hlinkClick r:id="" action="ppaction://hlinkshowjump?jump=nextslide"/>
            <a:extLst>
              <a:ext uri="{FF2B5EF4-FFF2-40B4-BE49-F238E27FC236}">
                <a16:creationId xmlns:a16="http://schemas.microsoft.com/office/drawing/2014/main" id="{7CA096FD-DBBD-5893-3F4F-3967B58D0C34}"/>
              </a:ext>
            </a:extLst>
          </p:cNvPr>
          <p:cNvSpPr/>
          <p:nvPr/>
        </p:nvSpPr>
        <p:spPr>
          <a:xfrm rot="-5400000" flipH="1">
            <a:off x="2287263" y="1557566"/>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7" name="Google Shape;5648;p61">
            <a:extLst>
              <a:ext uri="{FF2B5EF4-FFF2-40B4-BE49-F238E27FC236}">
                <a16:creationId xmlns:a16="http://schemas.microsoft.com/office/drawing/2014/main" id="{852102C7-E3C8-4D9B-7DD5-46878396B7B6}"/>
              </a:ext>
            </a:extLst>
          </p:cNvPr>
          <p:cNvSpPr/>
          <p:nvPr/>
        </p:nvSpPr>
        <p:spPr>
          <a:xfrm>
            <a:off x="6210603" y="4759641"/>
            <a:ext cx="3847800" cy="2631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8" name="Google Shape;5654;p61">
            <a:extLst>
              <a:ext uri="{FF2B5EF4-FFF2-40B4-BE49-F238E27FC236}">
                <a16:creationId xmlns:a16="http://schemas.microsoft.com/office/drawing/2014/main" id="{250E7056-ADD1-3DFF-005C-A64C651E4E1B}"/>
              </a:ext>
            </a:extLst>
          </p:cNvPr>
          <p:cNvSpPr/>
          <p:nvPr/>
        </p:nvSpPr>
        <p:spPr>
          <a:xfrm>
            <a:off x="9690498" y="3069568"/>
            <a:ext cx="793742" cy="435789"/>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19" name="Google Shape;5655;p61">
            <a:extLst>
              <a:ext uri="{FF2B5EF4-FFF2-40B4-BE49-F238E27FC236}">
                <a16:creationId xmlns:a16="http://schemas.microsoft.com/office/drawing/2014/main" id="{AE08F891-D03A-2D5B-1975-A2109D1902C0}"/>
              </a:ext>
            </a:extLst>
          </p:cNvPr>
          <p:cNvSpPr/>
          <p:nvPr/>
        </p:nvSpPr>
        <p:spPr>
          <a:xfrm>
            <a:off x="9234278" y="2642009"/>
            <a:ext cx="700799" cy="384760"/>
          </a:xfrm>
          <a:custGeom>
            <a:avLst/>
            <a:gdLst/>
            <a:ahLst/>
            <a:cxnLst/>
            <a:rect l="l" t="t" r="r" b="b"/>
            <a:pathLst>
              <a:path w="114744" h="62998" extrusionOk="0">
                <a:moveTo>
                  <a:pt x="42205" y="0"/>
                </a:moveTo>
                <a:lnTo>
                  <a:pt x="41195" y="19"/>
                </a:lnTo>
                <a:lnTo>
                  <a:pt x="40204" y="78"/>
                </a:lnTo>
                <a:lnTo>
                  <a:pt x="39213" y="175"/>
                </a:lnTo>
                <a:lnTo>
                  <a:pt x="38222" y="311"/>
                </a:lnTo>
                <a:lnTo>
                  <a:pt x="37250" y="486"/>
                </a:lnTo>
                <a:lnTo>
                  <a:pt x="36298" y="700"/>
                </a:lnTo>
                <a:lnTo>
                  <a:pt x="35365" y="952"/>
                </a:lnTo>
                <a:lnTo>
                  <a:pt x="34433" y="1224"/>
                </a:lnTo>
                <a:lnTo>
                  <a:pt x="33519" y="1535"/>
                </a:lnTo>
                <a:lnTo>
                  <a:pt x="32626" y="1885"/>
                </a:lnTo>
                <a:lnTo>
                  <a:pt x="31751" y="2273"/>
                </a:lnTo>
                <a:lnTo>
                  <a:pt x="30896" y="2682"/>
                </a:lnTo>
                <a:lnTo>
                  <a:pt x="30061" y="3128"/>
                </a:lnTo>
                <a:lnTo>
                  <a:pt x="29225" y="3595"/>
                </a:lnTo>
                <a:lnTo>
                  <a:pt x="28428" y="4100"/>
                </a:lnTo>
                <a:lnTo>
                  <a:pt x="27651" y="4625"/>
                </a:lnTo>
                <a:lnTo>
                  <a:pt x="26893" y="5188"/>
                </a:lnTo>
                <a:lnTo>
                  <a:pt x="26155" y="5771"/>
                </a:lnTo>
                <a:lnTo>
                  <a:pt x="25436" y="6393"/>
                </a:lnTo>
                <a:lnTo>
                  <a:pt x="24736" y="7034"/>
                </a:lnTo>
                <a:lnTo>
                  <a:pt x="24076" y="7695"/>
                </a:lnTo>
                <a:lnTo>
                  <a:pt x="23434" y="8394"/>
                </a:lnTo>
                <a:lnTo>
                  <a:pt x="22813" y="9094"/>
                </a:lnTo>
                <a:lnTo>
                  <a:pt x="22230" y="9832"/>
                </a:lnTo>
                <a:lnTo>
                  <a:pt x="21666" y="10590"/>
                </a:lnTo>
                <a:lnTo>
                  <a:pt x="21122" y="11367"/>
                </a:lnTo>
                <a:lnTo>
                  <a:pt x="20617" y="12164"/>
                </a:lnTo>
                <a:lnTo>
                  <a:pt x="20131" y="13000"/>
                </a:lnTo>
                <a:lnTo>
                  <a:pt x="19684" y="13835"/>
                </a:lnTo>
                <a:lnTo>
                  <a:pt x="19276" y="14690"/>
                </a:lnTo>
                <a:lnTo>
                  <a:pt x="18887" y="15565"/>
                </a:lnTo>
                <a:lnTo>
                  <a:pt x="18538" y="16459"/>
                </a:lnTo>
                <a:lnTo>
                  <a:pt x="17760" y="16400"/>
                </a:lnTo>
                <a:lnTo>
                  <a:pt x="16964" y="16381"/>
                </a:lnTo>
                <a:lnTo>
                  <a:pt x="16148" y="16400"/>
                </a:lnTo>
                <a:lnTo>
                  <a:pt x="15332" y="16459"/>
                </a:lnTo>
                <a:lnTo>
                  <a:pt x="14535" y="16556"/>
                </a:lnTo>
                <a:lnTo>
                  <a:pt x="13738" y="16692"/>
                </a:lnTo>
                <a:lnTo>
                  <a:pt x="12961" y="16847"/>
                </a:lnTo>
                <a:lnTo>
                  <a:pt x="12184" y="17061"/>
                </a:lnTo>
                <a:lnTo>
                  <a:pt x="11445" y="17294"/>
                </a:lnTo>
                <a:lnTo>
                  <a:pt x="10707" y="17566"/>
                </a:lnTo>
                <a:lnTo>
                  <a:pt x="9988" y="17877"/>
                </a:lnTo>
                <a:lnTo>
                  <a:pt x="9288" y="18207"/>
                </a:lnTo>
                <a:lnTo>
                  <a:pt x="8608" y="18577"/>
                </a:lnTo>
                <a:lnTo>
                  <a:pt x="7948" y="18965"/>
                </a:lnTo>
                <a:lnTo>
                  <a:pt x="7287" y="19393"/>
                </a:lnTo>
                <a:lnTo>
                  <a:pt x="6665" y="19840"/>
                </a:lnTo>
                <a:lnTo>
                  <a:pt x="6063" y="20325"/>
                </a:lnTo>
                <a:lnTo>
                  <a:pt x="5480" y="20831"/>
                </a:lnTo>
                <a:lnTo>
                  <a:pt x="4936" y="21355"/>
                </a:lnTo>
                <a:lnTo>
                  <a:pt x="4392" y="21899"/>
                </a:lnTo>
                <a:lnTo>
                  <a:pt x="3886" y="22482"/>
                </a:lnTo>
                <a:lnTo>
                  <a:pt x="3420" y="23085"/>
                </a:lnTo>
                <a:lnTo>
                  <a:pt x="2954" y="23707"/>
                </a:lnTo>
                <a:lnTo>
                  <a:pt x="2526" y="24348"/>
                </a:lnTo>
                <a:lnTo>
                  <a:pt x="2137" y="25008"/>
                </a:lnTo>
                <a:lnTo>
                  <a:pt x="1768" y="25689"/>
                </a:lnTo>
                <a:lnTo>
                  <a:pt x="1438" y="26388"/>
                </a:lnTo>
                <a:lnTo>
                  <a:pt x="1127" y="27107"/>
                </a:lnTo>
                <a:lnTo>
                  <a:pt x="855" y="27845"/>
                </a:lnTo>
                <a:lnTo>
                  <a:pt x="602" y="28584"/>
                </a:lnTo>
                <a:lnTo>
                  <a:pt x="408" y="29361"/>
                </a:lnTo>
                <a:lnTo>
                  <a:pt x="233" y="30138"/>
                </a:lnTo>
                <a:lnTo>
                  <a:pt x="97" y="30916"/>
                </a:lnTo>
                <a:lnTo>
                  <a:pt x="0" y="31732"/>
                </a:lnTo>
                <a:lnTo>
                  <a:pt x="97" y="32470"/>
                </a:lnTo>
                <a:lnTo>
                  <a:pt x="214" y="33209"/>
                </a:lnTo>
                <a:lnTo>
                  <a:pt x="369" y="33947"/>
                </a:lnTo>
                <a:lnTo>
                  <a:pt x="544" y="34666"/>
                </a:lnTo>
                <a:lnTo>
                  <a:pt x="777" y="35365"/>
                </a:lnTo>
                <a:lnTo>
                  <a:pt x="1010" y="36065"/>
                </a:lnTo>
                <a:lnTo>
                  <a:pt x="1282" y="36745"/>
                </a:lnTo>
                <a:lnTo>
                  <a:pt x="1593" y="37406"/>
                </a:lnTo>
                <a:lnTo>
                  <a:pt x="1924" y="38047"/>
                </a:lnTo>
                <a:lnTo>
                  <a:pt x="2273" y="38688"/>
                </a:lnTo>
                <a:lnTo>
                  <a:pt x="2643" y="39291"/>
                </a:lnTo>
                <a:lnTo>
                  <a:pt x="3051" y="39893"/>
                </a:lnTo>
                <a:lnTo>
                  <a:pt x="3478" y="40476"/>
                </a:lnTo>
                <a:lnTo>
                  <a:pt x="3945" y="41020"/>
                </a:lnTo>
                <a:lnTo>
                  <a:pt x="4411" y="41564"/>
                </a:lnTo>
                <a:lnTo>
                  <a:pt x="4916" y="42089"/>
                </a:lnTo>
                <a:lnTo>
                  <a:pt x="5421" y="42575"/>
                </a:lnTo>
                <a:lnTo>
                  <a:pt x="5965" y="43060"/>
                </a:lnTo>
                <a:lnTo>
                  <a:pt x="6529" y="43507"/>
                </a:lnTo>
                <a:lnTo>
                  <a:pt x="7112" y="43935"/>
                </a:lnTo>
                <a:lnTo>
                  <a:pt x="7695" y="44343"/>
                </a:lnTo>
                <a:lnTo>
                  <a:pt x="8317" y="44731"/>
                </a:lnTo>
                <a:lnTo>
                  <a:pt x="8939" y="45081"/>
                </a:lnTo>
                <a:lnTo>
                  <a:pt x="9599" y="45412"/>
                </a:lnTo>
                <a:lnTo>
                  <a:pt x="10260" y="45703"/>
                </a:lnTo>
                <a:lnTo>
                  <a:pt x="10940" y="45975"/>
                </a:lnTo>
                <a:lnTo>
                  <a:pt x="11620" y="46228"/>
                </a:lnTo>
                <a:lnTo>
                  <a:pt x="12339" y="46441"/>
                </a:lnTo>
                <a:lnTo>
                  <a:pt x="13058" y="46636"/>
                </a:lnTo>
                <a:lnTo>
                  <a:pt x="13777" y="46791"/>
                </a:lnTo>
                <a:lnTo>
                  <a:pt x="14515" y="46908"/>
                </a:lnTo>
                <a:lnTo>
                  <a:pt x="15273" y="47005"/>
                </a:lnTo>
                <a:lnTo>
                  <a:pt x="15429" y="47841"/>
                </a:lnTo>
                <a:lnTo>
                  <a:pt x="15604" y="48676"/>
                </a:lnTo>
                <a:lnTo>
                  <a:pt x="15837" y="49492"/>
                </a:lnTo>
                <a:lnTo>
                  <a:pt x="16089" y="50289"/>
                </a:lnTo>
                <a:lnTo>
                  <a:pt x="16400" y="51066"/>
                </a:lnTo>
                <a:lnTo>
                  <a:pt x="16711" y="51843"/>
                </a:lnTo>
                <a:lnTo>
                  <a:pt x="17080" y="52601"/>
                </a:lnTo>
                <a:lnTo>
                  <a:pt x="17469" y="53320"/>
                </a:lnTo>
                <a:lnTo>
                  <a:pt x="17896" y="54039"/>
                </a:lnTo>
                <a:lnTo>
                  <a:pt x="18343" y="54719"/>
                </a:lnTo>
                <a:lnTo>
                  <a:pt x="18829" y="55399"/>
                </a:lnTo>
                <a:lnTo>
                  <a:pt x="19334" y="56041"/>
                </a:lnTo>
                <a:lnTo>
                  <a:pt x="19878" y="56662"/>
                </a:lnTo>
                <a:lnTo>
                  <a:pt x="20442" y="57265"/>
                </a:lnTo>
                <a:lnTo>
                  <a:pt x="21025" y="57848"/>
                </a:lnTo>
                <a:lnTo>
                  <a:pt x="21627" y="58392"/>
                </a:lnTo>
                <a:lnTo>
                  <a:pt x="22269" y="58917"/>
                </a:lnTo>
                <a:lnTo>
                  <a:pt x="22929" y="59422"/>
                </a:lnTo>
                <a:lnTo>
                  <a:pt x="23609" y="59888"/>
                </a:lnTo>
                <a:lnTo>
                  <a:pt x="24309" y="60335"/>
                </a:lnTo>
                <a:lnTo>
                  <a:pt x="25028" y="60743"/>
                </a:lnTo>
                <a:lnTo>
                  <a:pt x="25766" y="61112"/>
                </a:lnTo>
                <a:lnTo>
                  <a:pt x="26524" y="61462"/>
                </a:lnTo>
                <a:lnTo>
                  <a:pt x="27301" y="61773"/>
                </a:lnTo>
                <a:lnTo>
                  <a:pt x="28098" y="62064"/>
                </a:lnTo>
                <a:lnTo>
                  <a:pt x="28895" y="62298"/>
                </a:lnTo>
                <a:lnTo>
                  <a:pt x="29730" y="62511"/>
                </a:lnTo>
                <a:lnTo>
                  <a:pt x="30566" y="62686"/>
                </a:lnTo>
                <a:lnTo>
                  <a:pt x="31401" y="62822"/>
                </a:lnTo>
                <a:lnTo>
                  <a:pt x="32276" y="62919"/>
                </a:lnTo>
                <a:lnTo>
                  <a:pt x="33150" y="62978"/>
                </a:lnTo>
                <a:lnTo>
                  <a:pt x="34025" y="62997"/>
                </a:lnTo>
                <a:lnTo>
                  <a:pt x="34646" y="62997"/>
                </a:lnTo>
                <a:lnTo>
                  <a:pt x="35249" y="62958"/>
                </a:lnTo>
                <a:lnTo>
                  <a:pt x="35871" y="62919"/>
                </a:lnTo>
                <a:lnTo>
                  <a:pt x="36454" y="62842"/>
                </a:lnTo>
                <a:lnTo>
                  <a:pt x="37056" y="62764"/>
                </a:lnTo>
                <a:lnTo>
                  <a:pt x="37639" y="62647"/>
                </a:lnTo>
                <a:lnTo>
                  <a:pt x="38222" y="62531"/>
                </a:lnTo>
                <a:lnTo>
                  <a:pt x="38805" y="62395"/>
                </a:lnTo>
                <a:lnTo>
                  <a:pt x="39368" y="62239"/>
                </a:lnTo>
                <a:lnTo>
                  <a:pt x="39932" y="62064"/>
                </a:lnTo>
                <a:lnTo>
                  <a:pt x="40495" y="61870"/>
                </a:lnTo>
                <a:lnTo>
                  <a:pt x="41039" y="61656"/>
                </a:lnTo>
                <a:lnTo>
                  <a:pt x="41584" y="61443"/>
                </a:lnTo>
                <a:lnTo>
                  <a:pt x="42108" y="61209"/>
                </a:lnTo>
                <a:lnTo>
                  <a:pt x="42633" y="60937"/>
                </a:lnTo>
                <a:lnTo>
                  <a:pt x="43138" y="60665"/>
                </a:lnTo>
                <a:lnTo>
                  <a:pt x="43643" y="60393"/>
                </a:lnTo>
                <a:lnTo>
                  <a:pt x="44129" y="60082"/>
                </a:lnTo>
                <a:lnTo>
                  <a:pt x="44615" y="59771"/>
                </a:lnTo>
                <a:lnTo>
                  <a:pt x="45081" y="59441"/>
                </a:lnTo>
                <a:lnTo>
                  <a:pt x="45548" y="59111"/>
                </a:lnTo>
                <a:lnTo>
                  <a:pt x="45994" y="58742"/>
                </a:lnTo>
                <a:lnTo>
                  <a:pt x="46441" y="58372"/>
                </a:lnTo>
                <a:lnTo>
                  <a:pt x="46869" y="58003"/>
                </a:lnTo>
                <a:lnTo>
                  <a:pt x="47296" y="57595"/>
                </a:lnTo>
                <a:lnTo>
                  <a:pt x="47685" y="57187"/>
                </a:lnTo>
                <a:lnTo>
                  <a:pt x="48093" y="56779"/>
                </a:lnTo>
                <a:lnTo>
                  <a:pt x="48462" y="56352"/>
                </a:lnTo>
                <a:lnTo>
                  <a:pt x="48832" y="55905"/>
                </a:lnTo>
                <a:lnTo>
                  <a:pt x="49181" y="55438"/>
                </a:lnTo>
                <a:lnTo>
                  <a:pt x="49531" y="54991"/>
                </a:lnTo>
                <a:lnTo>
                  <a:pt x="49842" y="54506"/>
                </a:lnTo>
                <a:lnTo>
                  <a:pt x="50289" y="54914"/>
                </a:lnTo>
                <a:lnTo>
                  <a:pt x="50716" y="55322"/>
                </a:lnTo>
                <a:lnTo>
                  <a:pt x="51163" y="55710"/>
                </a:lnTo>
                <a:lnTo>
                  <a:pt x="51630" y="56080"/>
                </a:lnTo>
                <a:lnTo>
                  <a:pt x="52096" y="56449"/>
                </a:lnTo>
                <a:lnTo>
                  <a:pt x="52582" y="56818"/>
                </a:lnTo>
                <a:lnTo>
                  <a:pt x="53068" y="57168"/>
                </a:lnTo>
                <a:lnTo>
                  <a:pt x="53553" y="57498"/>
                </a:lnTo>
                <a:lnTo>
                  <a:pt x="54059" y="57828"/>
                </a:lnTo>
                <a:lnTo>
                  <a:pt x="54564" y="58139"/>
                </a:lnTo>
                <a:lnTo>
                  <a:pt x="55088" y="58431"/>
                </a:lnTo>
                <a:lnTo>
                  <a:pt x="55613" y="58722"/>
                </a:lnTo>
                <a:lnTo>
                  <a:pt x="56138" y="58994"/>
                </a:lnTo>
                <a:lnTo>
                  <a:pt x="56682" y="59266"/>
                </a:lnTo>
                <a:lnTo>
                  <a:pt x="57226" y="59519"/>
                </a:lnTo>
                <a:lnTo>
                  <a:pt x="57789" y="59752"/>
                </a:lnTo>
                <a:lnTo>
                  <a:pt x="58353" y="59985"/>
                </a:lnTo>
                <a:lnTo>
                  <a:pt x="58916" y="60180"/>
                </a:lnTo>
                <a:lnTo>
                  <a:pt x="59499" y="60393"/>
                </a:lnTo>
                <a:lnTo>
                  <a:pt x="60082" y="60568"/>
                </a:lnTo>
                <a:lnTo>
                  <a:pt x="60665" y="60743"/>
                </a:lnTo>
                <a:lnTo>
                  <a:pt x="61248" y="60899"/>
                </a:lnTo>
                <a:lnTo>
                  <a:pt x="61851" y="61054"/>
                </a:lnTo>
                <a:lnTo>
                  <a:pt x="62453" y="61171"/>
                </a:lnTo>
                <a:lnTo>
                  <a:pt x="63055" y="61287"/>
                </a:lnTo>
                <a:lnTo>
                  <a:pt x="63677" y="61384"/>
                </a:lnTo>
                <a:lnTo>
                  <a:pt x="64299" y="61481"/>
                </a:lnTo>
                <a:lnTo>
                  <a:pt x="64921" y="61540"/>
                </a:lnTo>
                <a:lnTo>
                  <a:pt x="65543" y="61598"/>
                </a:lnTo>
                <a:lnTo>
                  <a:pt x="66184" y="61637"/>
                </a:lnTo>
                <a:lnTo>
                  <a:pt x="66825" y="61656"/>
                </a:lnTo>
                <a:lnTo>
                  <a:pt x="67466" y="61676"/>
                </a:lnTo>
                <a:lnTo>
                  <a:pt x="68108" y="61656"/>
                </a:lnTo>
                <a:lnTo>
                  <a:pt x="68768" y="61637"/>
                </a:lnTo>
                <a:lnTo>
                  <a:pt x="69410" y="61598"/>
                </a:lnTo>
                <a:lnTo>
                  <a:pt x="70051" y="61540"/>
                </a:lnTo>
                <a:lnTo>
                  <a:pt x="70692" y="61462"/>
                </a:lnTo>
                <a:lnTo>
                  <a:pt x="71333" y="61384"/>
                </a:lnTo>
                <a:lnTo>
                  <a:pt x="71955" y="61268"/>
                </a:lnTo>
                <a:lnTo>
                  <a:pt x="72577" y="61151"/>
                </a:lnTo>
                <a:lnTo>
                  <a:pt x="73199" y="61015"/>
                </a:lnTo>
                <a:lnTo>
                  <a:pt x="73801" y="60860"/>
                </a:lnTo>
                <a:lnTo>
                  <a:pt x="74423" y="60704"/>
                </a:lnTo>
                <a:lnTo>
                  <a:pt x="75006" y="60529"/>
                </a:lnTo>
                <a:lnTo>
                  <a:pt x="75608" y="60335"/>
                </a:lnTo>
                <a:lnTo>
                  <a:pt x="76191" y="60121"/>
                </a:lnTo>
                <a:lnTo>
                  <a:pt x="76774" y="59888"/>
                </a:lnTo>
                <a:lnTo>
                  <a:pt x="77338" y="59655"/>
                </a:lnTo>
                <a:lnTo>
                  <a:pt x="77921" y="59402"/>
                </a:lnTo>
                <a:lnTo>
                  <a:pt x="78465" y="59150"/>
                </a:lnTo>
                <a:lnTo>
                  <a:pt x="79028" y="58878"/>
                </a:lnTo>
                <a:lnTo>
                  <a:pt x="79572" y="58586"/>
                </a:lnTo>
                <a:lnTo>
                  <a:pt x="80097" y="58275"/>
                </a:lnTo>
                <a:lnTo>
                  <a:pt x="80622" y="57964"/>
                </a:lnTo>
                <a:lnTo>
                  <a:pt x="81146" y="57634"/>
                </a:lnTo>
                <a:lnTo>
                  <a:pt x="81651" y="57304"/>
                </a:lnTo>
                <a:lnTo>
                  <a:pt x="82157" y="56954"/>
                </a:lnTo>
                <a:lnTo>
                  <a:pt x="82642" y="56585"/>
                </a:lnTo>
                <a:lnTo>
                  <a:pt x="83128" y="56216"/>
                </a:lnTo>
                <a:lnTo>
                  <a:pt x="83614" y="55827"/>
                </a:lnTo>
                <a:lnTo>
                  <a:pt x="84061" y="55438"/>
                </a:lnTo>
                <a:lnTo>
                  <a:pt x="84527" y="55030"/>
                </a:lnTo>
                <a:lnTo>
                  <a:pt x="84974" y="54603"/>
                </a:lnTo>
                <a:lnTo>
                  <a:pt x="85402" y="54175"/>
                </a:lnTo>
                <a:lnTo>
                  <a:pt x="86276" y="54467"/>
                </a:lnTo>
                <a:lnTo>
                  <a:pt x="87151" y="54700"/>
                </a:lnTo>
                <a:lnTo>
                  <a:pt x="88044" y="54914"/>
                </a:lnTo>
                <a:lnTo>
                  <a:pt x="88958" y="55088"/>
                </a:lnTo>
                <a:lnTo>
                  <a:pt x="89871" y="55244"/>
                </a:lnTo>
                <a:lnTo>
                  <a:pt x="90804" y="55341"/>
                </a:lnTo>
                <a:lnTo>
                  <a:pt x="91756" y="55399"/>
                </a:lnTo>
                <a:lnTo>
                  <a:pt x="92708" y="55419"/>
                </a:lnTo>
                <a:lnTo>
                  <a:pt x="93252" y="55419"/>
                </a:lnTo>
                <a:lnTo>
                  <a:pt x="93796" y="55399"/>
                </a:lnTo>
                <a:lnTo>
                  <a:pt x="94321" y="55361"/>
                </a:lnTo>
                <a:lnTo>
                  <a:pt x="94865" y="55322"/>
                </a:lnTo>
                <a:lnTo>
                  <a:pt x="95390" y="55263"/>
                </a:lnTo>
                <a:lnTo>
                  <a:pt x="95914" y="55186"/>
                </a:lnTo>
                <a:lnTo>
                  <a:pt x="96439" y="55108"/>
                </a:lnTo>
                <a:lnTo>
                  <a:pt x="96963" y="55011"/>
                </a:lnTo>
                <a:lnTo>
                  <a:pt x="97469" y="54894"/>
                </a:lnTo>
                <a:lnTo>
                  <a:pt x="97974" y="54778"/>
                </a:lnTo>
                <a:lnTo>
                  <a:pt x="98479" y="54661"/>
                </a:lnTo>
                <a:lnTo>
                  <a:pt x="98984" y="54506"/>
                </a:lnTo>
                <a:lnTo>
                  <a:pt x="99470" y="54350"/>
                </a:lnTo>
                <a:lnTo>
                  <a:pt x="99975" y="54195"/>
                </a:lnTo>
                <a:lnTo>
                  <a:pt x="100461" y="54020"/>
                </a:lnTo>
                <a:lnTo>
                  <a:pt x="100928" y="53825"/>
                </a:lnTo>
                <a:lnTo>
                  <a:pt x="101413" y="53631"/>
                </a:lnTo>
                <a:lnTo>
                  <a:pt x="101880" y="53437"/>
                </a:lnTo>
                <a:lnTo>
                  <a:pt x="102346" y="53204"/>
                </a:lnTo>
                <a:lnTo>
                  <a:pt x="102793" y="52990"/>
                </a:lnTo>
                <a:lnTo>
                  <a:pt x="103240" y="52737"/>
                </a:lnTo>
                <a:lnTo>
                  <a:pt x="103687" y="52504"/>
                </a:lnTo>
                <a:lnTo>
                  <a:pt x="104134" y="52232"/>
                </a:lnTo>
                <a:lnTo>
                  <a:pt x="104561" y="51960"/>
                </a:lnTo>
                <a:lnTo>
                  <a:pt x="105397" y="51396"/>
                </a:lnTo>
                <a:lnTo>
                  <a:pt x="106213" y="50794"/>
                </a:lnTo>
                <a:lnTo>
                  <a:pt x="107010" y="50172"/>
                </a:lnTo>
                <a:lnTo>
                  <a:pt x="107767" y="49492"/>
                </a:lnTo>
                <a:lnTo>
                  <a:pt x="108486" y="48793"/>
                </a:lnTo>
                <a:lnTo>
                  <a:pt x="109186" y="48054"/>
                </a:lnTo>
                <a:lnTo>
                  <a:pt x="109827" y="47277"/>
                </a:lnTo>
                <a:lnTo>
                  <a:pt x="110468" y="46480"/>
                </a:lnTo>
                <a:lnTo>
                  <a:pt x="111051" y="45645"/>
                </a:lnTo>
                <a:lnTo>
                  <a:pt x="111323" y="45237"/>
                </a:lnTo>
                <a:lnTo>
                  <a:pt x="111595" y="44790"/>
                </a:lnTo>
                <a:lnTo>
                  <a:pt x="111848" y="44362"/>
                </a:lnTo>
                <a:lnTo>
                  <a:pt x="112101" y="43915"/>
                </a:lnTo>
                <a:lnTo>
                  <a:pt x="112334" y="43468"/>
                </a:lnTo>
                <a:lnTo>
                  <a:pt x="112567" y="43002"/>
                </a:lnTo>
                <a:lnTo>
                  <a:pt x="112800" y="42555"/>
                </a:lnTo>
                <a:lnTo>
                  <a:pt x="112995" y="42089"/>
                </a:lnTo>
                <a:lnTo>
                  <a:pt x="113208" y="41603"/>
                </a:lnTo>
                <a:lnTo>
                  <a:pt x="113383" y="41137"/>
                </a:lnTo>
                <a:lnTo>
                  <a:pt x="113558" y="40651"/>
                </a:lnTo>
                <a:lnTo>
                  <a:pt x="113733" y="40146"/>
                </a:lnTo>
                <a:lnTo>
                  <a:pt x="113888" y="39660"/>
                </a:lnTo>
                <a:lnTo>
                  <a:pt x="114024" y="39155"/>
                </a:lnTo>
                <a:lnTo>
                  <a:pt x="114160" y="38649"/>
                </a:lnTo>
                <a:lnTo>
                  <a:pt x="114277" y="38144"/>
                </a:lnTo>
                <a:lnTo>
                  <a:pt x="114394" y="37639"/>
                </a:lnTo>
                <a:lnTo>
                  <a:pt x="114491" y="37114"/>
                </a:lnTo>
                <a:lnTo>
                  <a:pt x="114568" y="36590"/>
                </a:lnTo>
                <a:lnTo>
                  <a:pt x="114646" y="36065"/>
                </a:lnTo>
                <a:lnTo>
                  <a:pt x="114704" y="35540"/>
                </a:lnTo>
                <a:lnTo>
                  <a:pt x="114743" y="34996"/>
                </a:lnTo>
                <a:lnTo>
                  <a:pt x="114704" y="34472"/>
                </a:lnTo>
                <a:lnTo>
                  <a:pt x="114646" y="33947"/>
                </a:lnTo>
                <a:lnTo>
                  <a:pt x="114568" y="33422"/>
                </a:lnTo>
                <a:lnTo>
                  <a:pt x="114491" y="32898"/>
                </a:lnTo>
                <a:lnTo>
                  <a:pt x="114394" y="32373"/>
                </a:lnTo>
                <a:lnTo>
                  <a:pt x="114277" y="31868"/>
                </a:lnTo>
                <a:lnTo>
                  <a:pt x="114160" y="31363"/>
                </a:lnTo>
                <a:lnTo>
                  <a:pt x="114024" y="30857"/>
                </a:lnTo>
                <a:lnTo>
                  <a:pt x="113888" y="30352"/>
                </a:lnTo>
                <a:lnTo>
                  <a:pt x="113733" y="29847"/>
                </a:lnTo>
                <a:lnTo>
                  <a:pt x="113558" y="29361"/>
                </a:lnTo>
                <a:lnTo>
                  <a:pt x="113383" y="28875"/>
                </a:lnTo>
                <a:lnTo>
                  <a:pt x="113208" y="28409"/>
                </a:lnTo>
                <a:lnTo>
                  <a:pt x="112995" y="27923"/>
                </a:lnTo>
                <a:lnTo>
                  <a:pt x="112800" y="27457"/>
                </a:lnTo>
                <a:lnTo>
                  <a:pt x="112567" y="26990"/>
                </a:lnTo>
                <a:lnTo>
                  <a:pt x="112334" y="26544"/>
                </a:lnTo>
                <a:lnTo>
                  <a:pt x="112101" y="26097"/>
                </a:lnTo>
                <a:lnTo>
                  <a:pt x="111848" y="25650"/>
                </a:lnTo>
                <a:lnTo>
                  <a:pt x="111595" y="25203"/>
                </a:lnTo>
                <a:lnTo>
                  <a:pt x="111323" y="24775"/>
                </a:lnTo>
                <a:lnTo>
                  <a:pt x="111051" y="24348"/>
                </a:lnTo>
                <a:lnTo>
                  <a:pt x="110468" y="23532"/>
                </a:lnTo>
                <a:lnTo>
                  <a:pt x="109827" y="22735"/>
                </a:lnTo>
                <a:lnTo>
                  <a:pt x="109186" y="21958"/>
                </a:lnTo>
                <a:lnTo>
                  <a:pt x="108486" y="21219"/>
                </a:lnTo>
                <a:lnTo>
                  <a:pt x="107767" y="20520"/>
                </a:lnTo>
                <a:lnTo>
                  <a:pt x="107010" y="19840"/>
                </a:lnTo>
                <a:lnTo>
                  <a:pt x="106213" y="19198"/>
                </a:lnTo>
                <a:lnTo>
                  <a:pt x="105397" y="18596"/>
                </a:lnTo>
                <a:lnTo>
                  <a:pt x="104561" y="18032"/>
                </a:lnTo>
                <a:lnTo>
                  <a:pt x="104134" y="17780"/>
                </a:lnTo>
                <a:lnTo>
                  <a:pt x="103687" y="17508"/>
                </a:lnTo>
                <a:lnTo>
                  <a:pt x="103240" y="17275"/>
                </a:lnTo>
                <a:lnTo>
                  <a:pt x="102793" y="17022"/>
                </a:lnTo>
                <a:lnTo>
                  <a:pt x="102346" y="16808"/>
                </a:lnTo>
                <a:lnTo>
                  <a:pt x="101880" y="16575"/>
                </a:lnTo>
                <a:lnTo>
                  <a:pt x="101413" y="16381"/>
                </a:lnTo>
                <a:lnTo>
                  <a:pt x="100928" y="16167"/>
                </a:lnTo>
                <a:lnTo>
                  <a:pt x="100461" y="15992"/>
                </a:lnTo>
                <a:lnTo>
                  <a:pt x="99975" y="15817"/>
                </a:lnTo>
                <a:lnTo>
                  <a:pt x="99470" y="15642"/>
                </a:lnTo>
                <a:lnTo>
                  <a:pt x="98984" y="15506"/>
                </a:lnTo>
                <a:lnTo>
                  <a:pt x="98479" y="15351"/>
                </a:lnTo>
                <a:lnTo>
                  <a:pt x="97974" y="15234"/>
                </a:lnTo>
                <a:lnTo>
                  <a:pt x="97469" y="15098"/>
                </a:lnTo>
                <a:lnTo>
                  <a:pt x="96963" y="15001"/>
                </a:lnTo>
                <a:lnTo>
                  <a:pt x="96439" y="14904"/>
                </a:lnTo>
                <a:lnTo>
                  <a:pt x="95914" y="14826"/>
                </a:lnTo>
                <a:lnTo>
                  <a:pt x="95390" y="14749"/>
                </a:lnTo>
                <a:lnTo>
                  <a:pt x="94865" y="14690"/>
                </a:lnTo>
                <a:lnTo>
                  <a:pt x="94321" y="14651"/>
                </a:lnTo>
                <a:lnTo>
                  <a:pt x="93796" y="14613"/>
                </a:lnTo>
                <a:lnTo>
                  <a:pt x="93252" y="14593"/>
                </a:lnTo>
                <a:lnTo>
                  <a:pt x="92708" y="14593"/>
                </a:lnTo>
                <a:lnTo>
                  <a:pt x="91834" y="14613"/>
                </a:lnTo>
                <a:lnTo>
                  <a:pt x="90959" y="14651"/>
                </a:lnTo>
                <a:lnTo>
                  <a:pt x="90104" y="14749"/>
                </a:lnTo>
                <a:lnTo>
                  <a:pt x="89269" y="14865"/>
                </a:lnTo>
                <a:lnTo>
                  <a:pt x="88977" y="14263"/>
                </a:lnTo>
                <a:lnTo>
                  <a:pt x="88666" y="13660"/>
                </a:lnTo>
                <a:lnTo>
                  <a:pt x="88336" y="13077"/>
                </a:lnTo>
                <a:lnTo>
                  <a:pt x="87967" y="12514"/>
                </a:lnTo>
                <a:lnTo>
                  <a:pt x="87597" y="11950"/>
                </a:lnTo>
                <a:lnTo>
                  <a:pt x="87209" y="11406"/>
                </a:lnTo>
                <a:lnTo>
                  <a:pt x="86801" y="10882"/>
                </a:lnTo>
                <a:lnTo>
                  <a:pt x="86373" y="10376"/>
                </a:lnTo>
                <a:lnTo>
                  <a:pt x="85926" y="9871"/>
                </a:lnTo>
                <a:lnTo>
                  <a:pt x="85479" y="9405"/>
                </a:lnTo>
                <a:lnTo>
                  <a:pt x="84994" y="8939"/>
                </a:lnTo>
                <a:lnTo>
                  <a:pt x="84508" y="8492"/>
                </a:lnTo>
                <a:lnTo>
                  <a:pt x="84003" y="8064"/>
                </a:lnTo>
                <a:lnTo>
                  <a:pt x="83478" y="7637"/>
                </a:lnTo>
                <a:lnTo>
                  <a:pt x="82934" y="7248"/>
                </a:lnTo>
                <a:lnTo>
                  <a:pt x="82390" y="6879"/>
                </a:lnTo>
                <a:lnTo>
                  <a:pt x="81807" y="6510"/>
                </a:lnTo>
                <a:lnTo>
                  <a:pt x="81243" y="6179"/>
                </a:lnTo>
                <a:lnTo>
                  <a:pt x="80641" y="5868"/>
                </a:lnTo>
                <a:lnTo>
                  <a:pt x="80039" y="5577"/>
                </a:lnTo>
                <a:lnTo>
                  <a:pt x="79417" y="5305"/>
                </a:lnTo>
                <a:lnTo>
                  <a:pt x="78795" y="5033"/>
                </a:lnTo>
                <a:lnTo>
                  <a:pt x="78154" y="4819"/>
                </a:lnTo>
                <a:lnTo>
                  <a:pt x="77512" y="4605"/>
                </a:lnTo>
                <a:lnTo>
                  <a:pt x="76852" y="4411"/>
                </a:lnTo>
                <a:lnTo>
                  <a:pt x="76191" y="4256"/>
                </a:lnTo>
                <a:lnTo>
                  <a:pt x="75511" y="4119"/>
                </a:lnTo>
                <a:lnTo>
                  <a:pt x="74831" y="4003"/>
                </a:lnTo>
                <a:lnTo>
                  <a:pt x="74131" y="3906"/>
                </a:lnTo>
                <a:lnTo>
                  <a:pt x="73432" y="3847"/>
                </a:lnTo>
                <a:lnTo>
                  <a:pt x="72713" y="3809"/>
                </a:lnTo>
                <a:lnTo>
                  <a:pt x="72013" y="3789"/>
                </a:lnTo>
                <a:lnTo>
                  <a:pt x="71197" y="3809"/>
                </a:lnTo>
                <a:lnTo>
                  <a:pt x="70381" y="3867"/>
                </a:lnTo>
                <a:lnTo>
                  <a:pt x="69584" y="3945"/>
                </a:lnTo>
                <a:lnTo>
                  <a:pt x="68807" y="4061"/>
                </a:lnTo>
                <a:lnTo>
                  <a:pt x="68030" y="4217"/>
                </a:lnTo>
                <a:lnTo>
                  <a:pt x="67253" y="4392"/>
                </a:lnTo>
                <a:lnTo>
                  <a:pt x="66514" y="4605"/>
                </a:lnTo>
                <a:lnTo>
                  <a:pt x="65776" y="4838"/>
                </a:lnTo>
                <a:lnTo>
                  <a:pt x="65037" y="5111"/>
                </a:lnTo>
                <a:lnTo>
                  <a:pt x="64338" y="5402"/>
                </a:lnTo>
                <a:lnTo>
                  <a:pt x="63638" y="5732"/>
                </a:lnTo>
                <a:lnTo>
                  <a:pt x="62958" y="6082"/>
                </a:lnTo>
                <a:lnTo>
                  <a:pt x="62298" y="6471"/>
                </a:lnTo>
                <a:lnTo>
                  <a:pt x="61637" y="6879"/>
                </a:lnTo>
                <a:lnTo>
                  <a:pt x="61015" y="7306"/>
                </a:lnTo>
                <a:lnTo>
                  <a:pt x="60393" y="7753"/>
                </a:lnTo>
                <a:lnTo>
                  <a:pt x="59966" y="7306"/>
                </a:lnTo>
                <a:lnTo>
                  <a:pt x="59519" y="6879"/>
                </a:lnTo>
                <a:lnTo>
                  <a:pt x="59072" y="6451"/>
                </a:lnTo>
                <a:lnTo>
                  <a:pt x="58586" y="6043"/>
                </a:lnTo>
                <a:lnTo>
                  <a:pt x="58120" y="5655"/>
                </a:lnTo>
                <a:lnTo>
                  <a:pt x="57634" y="5266"/>
                </a:lnTo>
                <a:lnTo>
                  <a:pt x="57129" y="4897"/>
                </a:lnTo>
                <a:lnTo>
                  <a:pt x="56624" y="4528"/>
                </a:lnTo>
                <a:lnTo>
                  <a:pt x="56118" y="4178"/>
                </a:lnTo>
                <a:lnTo>
                  <a:pt x="55594" y="3847"/>
                </a:lnTo>
                <a:lnTo>
                  <a:pt x="55050" y="3517"/>
                </a:lnTo>
                <a:lnTo>
                  <a:pt x="54506" y="3206"/>
                </a:lnTo>
                <a:lnTo>
                  <a:pt x="53961" y="2895"/>
                </a:lnTo>
                <a:lnTo>
                  <a:pt x="53398" y="2623"/>
                </a:lnTo>
                <a:lnTo>
                  <a:pt x="52834" y="2351"/>
                </a:lnTo>
                <a:lnTo>
                  <a:pt x="52271" y="2079"/>
                </a:lnTo>
                <a:lnTo>
                  <a:pt x="51688" y="1846"/>
                </a:lnTo>
                <a:lnTo>
                  <a:pt x="51105" y="1613"/>
                </a:lnTo>
                <a:lnTo>
                  <a:pt x="50503" y="1399"/>
                </a:lnTo>
                <a:lnTo>
                  <a:pt x="49900" y="1205"/>
                </a:lnTo>
                <a:lnTo>
                  <a:pt x="49298" y="1010"/>
                </a:lnTo>
                <a:lnTo>
                  <a:pt x="48676" y="836"/>
                </a:lnTo>
                <a:lnTo>
                  <a:pt x="48054" y="680"/>
                </a:lnTo>
                <a:lnTo>
                  <a:pt x="47432" y="544"/>
                </a:lnTo>
                <a:lnTo>
                  <a:pt x="46791" y="427"/>
                </a:lnTo>
                <a:lnTo>
                  <a:pt x="46150" y="311"/>
                </a:lnTo>
                <a:lnTo>
                  <a:pt x="45509" y="214"/>
                </a:lnTo>
                <a:lnTo>
                  <a:pt x="44848" y="136"/>
                </a:lnTo>
                <a:lnTo>
                  <a:pt x="44207" y="78"/>
                </a:lnTo>
                <a:lnTo>
                  <a:pt x="43546" y="39"/>
                </a:lnTo>
                <a:lnTo>
                  <a:pt x="42885" y="19"/>
                </a:lnTo>
                <a:lnTo>
                  <a:pt x="42205" y="0"/>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3" name="Google Shape;5709;p61">
            <a:extLst>
              <a:ext uri="{FF2B5EF4-FFF2-40B4-BE49-F238E27FC236}">
                <a16:creationId xmlns:a16="http://schemas.microsoft.com/office/drawing/2014/main" id="{5D953270-EEE5-F3D1-E35C-41BC5756A829}"/>
              </a:ext>
            </a:extLst>
          </p:cNvPr>
          <p:cNvGrpSpPr/>
          <p:nvPr/>
        </p:nvGrpSpPr>
        <p:grpSpPr>
          <a:xfrm>
            <a:off x="9630068" y="3932697"/>
            <a:ext cx="1007103" cy="1119065"/>
            <a:chOff x="8109493" y="2905281"/>
            <a:chExt cx="1007103" cy="1119065"/>
          </a:xfrm>
        </p:grpSpPr>
        <p:sp>
          <p:nvSpPr>
            <p:cNvPr id="74" name="Google Shape;5710;p61">
              <a:extLst>
                <a:ext uri="{FF2B5EF4-FFF2-40B4-BE49-F238E27FC236}">
                  <a16:creationId xmlns:a16="http://schemas.microsoft.com/office/drawing/2014/main" id="{EB723606-3DF5-04C7-D553-5C19836ED26E}"/>
                </a:ext>
              </a:extLst>
            </p:cNvPr>
            <p:cNvSpPr/>
            <p:nvPr/>
          </p:nvSpPr>
          <p:spPr>
            <a:xfrm>
              <a:off x="8256354" y="3926546"/>
              <a:ext cx="619800" cy="97800"/>
            </a:xfrm>
            <a:prstGeom prst="ellipse">
              <a:avLst/>
            </a:pr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nvGrpSpPr>
            <p:cNvPr id="75" name="Google Shape;5711;p61">
              <a:extLst>
                <a:ext uri="{FF2B5EF4-FFF2-40B4-BE49-F238E27FC236}">
                  <a16:creationId xmlns:a16="http://schemas.microsoft.com/office/drawing/2014/main" id="{A566857A-0804-FB03-8FB3-0276E5394E3B}"/>
                </a:ext>
              </a:extLst>
            </p:cNvPr>
            <p:cNvGrpSpPr/>
            <p:nvPr/>
          </p:nvGrpSpPr>
          <p:grpSpPr>
            <a:xfrm>
              <a:off x="8109493" y="2905281"/>
              <a:ext cx="1007103" cy="1090036"/>
              <a:chOff x="10556950" y="2998175"/>
              <a:chExt cx="1228025" cy="1329150"/>
            </a:xfrm>
          </p:grpSpPr>
          <p:sp>
            <p:nvSpPr>
              <p:cNvPr id="76" name="Google Shape;5712;p61">
                <a:extLst>
                  <a:ext uri="{FF2B5EF4-FFF2-40B4-BE49-F238E27FC236}">
                    <a16:creationId xmlns:a16="http://schemas.microsoft.com/office/drawing/2014/main" id="{6F64209B-645F-3F67-4810-9225ECFB7118}"/>
                  </a:ext>
                </a:extLst>
              </p:cNvPr>
              <p:cNvSpPr/>
              <p:nvPr/>
            </p:nvSpPr>
            <p:spPr>
              <a:xfrm>
                <a:off x="10743000" y="2998175"/>
                <a:ext cx="1041975" cy="864950"/>
              </a:xfrm>
              <a:custGeom>
                <a:avLst/>
                <a:gdLst/>
                <a:ahLst/>
                <a:cxnLst/>
                <a:rect l="l" t="t" r="r" b="b"/>
                <a:pathLst>
                  <a:path w="41679" h="34598" extrusionOk="0">
                    <a:moveTo>
                      <a:pt x="20840" y="0"/>
                    </a:moveTo>
                    <a:lnTo>
                      <a:pt x="19771" y="19"/>
                    </a:lnTo>
                    <a:lnTo>
                      <a:pt x="18721" y="77"/>
                    </a:lnTo>
                    <a:lnTo>
                      <a:pt x="17672" y="191"/>
                    </a:lnTo>
                    <a:lnTo>
                      <a:pt x="16641" y="344"/>
                    </a:lnTo>
                    <a:lnTo>
                      <a:pt x="15630" y="535"/>
                    </a:lnTo>
                    <a:lnTo>
                      <a:pt x="14638" y="764"/>
                    </a:lnTo>
                    <a:lnTo>
                      <a:pt x="13683" y="1050"/>
                    </a:lnTo>
                    <a:lnTo>
                      <a:pt x="12729" y="1355"/>
                    </a:lnTo>
                    <a:lnTo>
                      <a:pt x="11813" y="1699"/>
                    </a:lnTo>
                    <a:lnTo>
                      <a:pt x="10916" y="2080"/>
                    </a:lnTo>
                    <a:lnTo>
                      <a:pt x="10039" y="2500"/>
                    </a:lnTo>
                    <a:lnTo>
                      <a:pt x="9199" y="2939"/>
                    </a:lnTo>
                    <a:lnTo>
                      <a:pt x="8378" y="3435"/>
                    </a:lnTo>
                    <a:lnTo>
                      <a:pt x="7596" y="3950"/>
                    </a:lnTo>
                    <a:lnTo>
                      <a:pt x="6833" y="4485"/>
                    </a:lnTo>
                    <a:lnTo>
                      <a:pt x="6108" y="5057"/>
                    </a:lnTo>
                    <a:lnTo>
                      <a:pt x="5421" y="5668"/>
                    </a:lnTo>
                    <a:lnTo>
                      <a:pt x="4772" y="6298"/>
                    </a:lnTo>
                    <a:lnTo>
                      <a:pt x="4142" y="6946"/>
                    </a:lnTo>
                    <a:lnTo>
                      <a:pt x="3569" y="7614"/>
                    </a:lnTo>
                    <a:lnTo>
                      <a:pt x="3016" y="8320"/>
                    </a:lnTo>
                    <a:lnTo>
                      <a:pt x="2768" y="8683"/>
                    </a:lnTo>
                    <a:lnTo>
                      <a:pt x="2520" y="9046"/>
                    </a:lnTo>
                    <a:lnTo>
                      <a:pt x="2291" y="9408"/>
                    </a:lnTo>
                    <a:lnTo>
                      <a:pt x="2062" y="9790"/>
                    </a:lnTo>
                    <a:lnTo>
                      <a:pt x="1852" y="10171"/>
                    </a:lnTo>
                    <a:lnTo>
                      <a:pt x="1642" y="10553"/>
                    </a:lnTo>
                    <a:lnTo>
                      <a:pt x="1451" y="10954"/>
                    </a:lnTo>
                    <a:lnTo>
                      <a:pt x="1280" y="11335"/>
                    </a:lnTo>
                    <a:lnTo>
                      <a:pt x="1108" y="11736"/>
                    </a:lnTo>
                    <a:lnTo>
                      <a:pt x="936" y="12156"/>
                    </a:lnTo>
                    <a:lnTo>
                      <a:pt x="802" y="12557"/>
                    </a:lnTo>
                    <a:lnTo>
                      <a:pt x="669" y="12977"/>
                    </a:lnTo>
                    <a:lnTo>
                      <a:pt x="535" y="13377"/>
                    </a:lnTo>
                    <a:lnTo>
                      <a:pt x="421" y="13797"/>
                    </a:lnTo>
                    <a:lnTo>
                      <a:pt x="325" y="14236"/>
                    </a:lnTo>
                    <a:lnTo>
                      <a:pt x="249" y="14656"/>
                    </a:lnTo>
                    <a:lnTo>
                      <a:pt x="173" y="15095"/>
                    </a:lnTo>
                    <a:lnTo>
                      <a:pt x="115" y="15515"/>
                    </a:lnTo>
                    <a:lnTo>
                      <a:pt x="58" y="15954"/>
                    </a:lnTo>
                    <a:lnTo>
                      <a:pt x="39" y="16392"/>
                    </a:lnTo>
                    <a:lnTo>
                      <a:pt x="20" y="16850"/>
                    </a:lnTo>
                    <a:lnTo>
                      <a:pt x="1" y="17289"/>
                    </a:lnTo>
                    <a:lnTo>
                      <a:pt x="20" y="17747"/>
                    </a:lnTo>
                    <a:lnTo>
                      <a:pt x="39" y="18186"/>
                    </a:lnTo>
                    <a:lnTo>
                      <a:pt x="58" y="18625"/>
                    </a:lnTo>
                    <a:lnTo>
                      <a:pt x="115" y="19064"/>
                    </a:lnTo>
                    <a:lnTo>
                      <a:pt x="173" y="19503"/>
                    </a:lnTo>
                    <a:lnTo>
                      <a:pt x="249" y="19923"/>
                    </a:lnTo>
                    <a:lnTo>
                      <a:pt x="325" y="20362"/>
                    </a:lnTo>
                    <a:lnTo>
                      <a:pt x="421" y="20782"/>
                    </a:lnTo>
                    <a:lnTo>
                      <a:pt x="535" y="21201"/>
                    </a:lnTo>
                    <a:lnTo>
                      <a:pt x="669" y="21621"/>
                    </a:lnTo>
                    <a:lnTo>
                      <a:pt x="802" y="22022"/>
                    </a:lnTo>
                    <a:lnTo>
                      <a:pt x="936" y="22442"/>
                    </a:lnTo>
                    <a:lnTo>
                      <a:pt x="1108" y="22843"/>
                    </a:lnTo>
                    <a:lnTo>
                      <a:pt x="1280" y="23243"/>
                    </a:lnTo>
                    <a:lnTo>
                      <a:pt x="1451" y="23644"/>
                    </a:lnTo>
                    <a:lnTo>
                      <a:pt x="1642" y="24026"/>
                    </a:lnTo>
                    <a:lnTo>
                      <a:pt x="1852" y="24407"/>
                    </a:lnTo>
                    <a:lnTo>
                      <a:pt x="2062" y="24789"/>
                    </a:lnTo>
                    <a:lnTo>
                      <a:pt x="2291" y="25171"/>
                    </a:lnTo>
                    <a:lnTo>
                      <a:pt x="2520" y="25533"/>
                    </a:lnTo>
                    <a:lnTo>
                      <a:pt x="2768" y="25896"/>
                    </a:lnTo>
                    <a:lnTo>
                      <a:pt x="3016" y="26258"/>
                    </a:lnTo>
                    <a:lnTo>
                      <a:pt x="3569" y="26964"/>
                    </a:lnTo>
                    <a:lnTo>
                      <a:pt x="4142" y="27651"/>
                    </a:lnTo>
                    <a:lnTo>
                      <a:pt x="4772" y="28300"/>
                    </a:lnTo>
                    <a:lnTo>
                      <a:pt x="5421" y="28930"/>
                    </a:lnTo>
                    <a:lnTo>
                      <a:pt x="6108" y="29522"/>
                    </a:lnTo>
                    <a:lnTo>
                      <a:pt x="6833" y="30094"/>
                    </a:lnTo>
                    <a:lnTo>
                      <a:pt x="7596" y="30647"/>
                    </a:lnTo>
                    <a:lnTo>
                      <a:pt x="8378" y="31163"/>
                    </a:lnTo>
                    <a:lnTo>
                      <a:pt x="9199" y="31640"/>
                    </a:lnTo>
                    <a:lnTo>
                      <a:pt x="10039" y="32079"/>
                    </a:lnTo>
                    <a:lnTo>
                      <a:pt x="10916" y="32498"/>
                    </a:lnTo>
                    <a:lnTo>
                      <a:pt x="11813" y="32880"/>
                    </a:lnTo>
                    <a:lnTo>
                      <a:pt x="12729" y="33224"/>
                    </a:lnTo>
                    <a:lnTo>
                      <a:pt x="13683" y="33548"/>
                    </a:lnTo>
                    <a:lnTo>
                      <a:pt x="14638" y="33815"/>
                    </a:lnTo>
                    <a:lnTo>
                      <a:pt x="15630" y="34044"/>
                    </a:lnTo>
                    <a:lnTo>
                      <a:pt x="16641" y="34235"/>
                    </a:lnTo>
                    <a:lnTo>
                      <a:pt x="17672" y="34388"/>
                    </a:lnTo>
                    <a:lnTo>
                      <a:pt x="18721" y="34502"/>
                    </a:lnTo>
                    <a:lnTo>
                      <a:pt x="19771" y="34559"/>
                    </a:lnTo>
                    <a:lnTo>
                      <a:pt x="20840" y="34598"/>
                    </a:lnTo>
                    <a:lnTo>
                      <a:pt x="21908" y="34559"/>
                    </a:lnTo>
                    <a:lnTo>
                      <a:pt x="22977" y="34502"/>
                    </a:lnTo>
                    <a:lnTo>
                      <a:pt x="24007" y="34388"/>
                    </a:lnTo>
                    <a:lnTo>
                      <a:pt x="25038" y="34235"/>
                    </a:lnTo>
                    <a:lnTo>
                      <a:pt x="26049" y="34044"/>
                    </a:lnTo>
                    <a:lnTo>
                      <a:pt x="27041" y="33815"/>
                    </a:lnTo>
                    <a:lnTo>
                      <a:pt x="28015" y="33548"/>
                    </a:lnTo>
                    <a:lnTo>
                      <a:pt x="28950" y="33224"/>
                    </a:lnTo>
                    <a:lnTo>
                      <a:pt x="29885" y="32880"/>
                    </a:lnTo>
                    <a:lnTo>
                      <a:pt x="30782" y="32498"/>
                    </a:lnTo>
                    <a:lnTo>
                      <a:pt x="31640" y="32079"/>
                    </a:lnTo>
                    <a:lnTo>
                      <a:pt x="32499" y="31640"/>
                    </a:lnTo>
                    <a:lnTo>
                      <a:pt x="33301" y="31163"/>
                    </a:lnTo>
                    <a:lnTo>
                      <a:pt x="34102" y="30647"/>
                    </a:lnTo>
                    <a:lnTo>
                      <a:pt x="34846" y="30094"/>
                    </a:lnTo>
                    <a:lnTo>
                      <a:pt x="35572" y="29522"/>
                    </a:lnTo>
                    <a:lnTo>
                      <a:pt x="36259" y="28930"/>
                    </a:lnTo>
                    <a:lnTo>
                      <a:pt x="36926" y="28300"/>
                    </a:lnTo>
                    <a:lnTo>
                      <a:pt x="37537" y="27651"/>
                    </a:lnTo>
                    <a:lnTo>
                      <a:pt x="38129" y="26964"/>
                    </a:lnTo>
                    <a:lnTo>
                      <a:pt x="38663" y="26258"/>
                    </a:lnTo>
                    <a:lnTo>
                      <a:pt x="38911" y="25896"/>
                    </a:lnTo>
                    <a:lnTo>
                      <a:pt x="39159" y="25533"/>
                    </a:lnTo>
                    <a:lnTo>
                      <a:pt x="39407" y="25171"/>
                    </a:lnTo>
                    <a:lnTo>
                      <a:pt x="39617" y="24789"/>
                    </a:lnTo>
                    <a:lnTo>
                      <a:pt x="39846" y="24407"/>
                    </a:lnTo>
                    <a:lnTo>
                      <a:pt x="40037" y="24026"/>
                    </a:lnTo>
                    <a:lnTo>
                      <a:pt x="40228" y="23644"/>
                    </a:lnTo>
                    <a:lnTo>
                      <a:pt x="40419" y="23243"/>
                    </a:lnTo>
                    <a:lnTo>
                      <a:pt x="40590" y="22843"/>
                    </a:lnTo>
                    <a:lnTo>
                      <a:pt x="40743" y="22442"/>
                    </a:lnTo>
                    <a:lnTo>
                      <a:pt x="40896" y="22022"/>
                    </a:lnTo>
                    <a:lnTo>
                      <a:pt x="41029" y="21621"/>
                    </a:lnTo>
                    <a:lnTo>
                      <a:pt x="41144" y="21201"/>
                    </a:lnTo>
                    <a:lnTo>
                      <a:pt x="41258" y="20782"/>
                    </a:lnTo>
                    <a:lnTo>
                      <a:pt x="41354" y="20362"/>
                    </a:lnTo>
                    <a:lnTo>
                      <a:pt x="41430" y="19923"/>
                    </a:lnTo>
                    <a:lnTo>
                      <a:pt x="41506" y="19503"/>
                    </a:lnTo>
                    <a:lnTo>
                      <a:pt x="41564" y="19064"/>
                    </a:lnTo>
                    <a:lnTo>
                      <a:pt x="41621" y="18625"/>
                    </a:lnTo>
                    <a:lnTo>
                      <a:pt x="41659" y="18186"/>
                    </a:lnTo>
                    <a:lnTo>
                      <a:pt x="41678" y="17747"/>
                    </a:lnTo>
                    <a:lnTo>
                      <a:pt x="41678" y="17289"/>
                    </a:lnTo>
                    <a:lnTo>
                      <a:pt x="41678" y="16850"/>
                    </a:lnTo>
                    <a:lnTo>
                      <a:pt x="41659" y="16392"/>
                    </a:lnTo>
                    <a:lnTo>
                      <a:pt x="41621" y="15954"/>
                    </a:lnTo>
                    <a:lnTo>
                      <a:pt x="41564" y="15515"/>
                    </a:lnTo>
                    <a:lnTo>
                      <a:pt x="41506" y="15095"/>
                    </a:lnTo>
                    <a:lnTo>
                      <a:pt x="41430" y="14656"/>
                    </a:lnTo>
                    <a:lnTo>
                      <a:pt x="41354" y="14236"/>
                    </a:lnTo>
                    <a:lnTo>
                      <a:pt x="41258" y="13797"/>
                    </a:lnTo>
                    <a:lnTo>
                      <a:pt x="41144" y="13377"/>
                    </a:lnTo>
                    <a:lnTo>
                      <a:pt x="41029" y="12977"/>
                    </a:lnTo>
                    <a:lnTo>
                      <a:pt x="40896" y="12557"/>
                    </a:lnTo>
                    <a:lnTo>
                      <a:pt x="40743" y="12156"/>
                    </a:lnTo>
                    <a:lnTo>
                      <a:pt x="40590" y="11736"/>
                    </a:lnTo>
                    <a:lnTo>
                      <a:pt x="40419" y="11335"/>
                    </a:lnTo>
                    <a:lnTo>
                      <a:pt x="40228" y="10954"/>
                    </a:lnTo>
                    <a:lnTo>
                      <a:pt x="40037" y="10553"/>
                    </a:lnTo>
                    <a:lnTo>
                      <a:pt x="39846" y="10171"/>
                    </a:lnTo>
                    <a:lnTo>
                      <a:pt x="39617" y="9790"/>
                    </a:lnTo>
                    <a:lnTo>
                      <a:pt x="39407" y="9408"/>
                    </a:lnTo>
                    <a:lnTo>
                      <a:pt x="39159" y="9046"/>
                    </a:lnTo>
                    <a:lnTo>
                      <a:pt x="38911" y="8683"/>
                    </a:lnTo>
                    <a:lnTo>
                      <a:pt x="38663" y="8320"/>
                    </a:lnTo>
                    <a:lnTo>
                      <a:pt x="38129" y="7614"/>
                    </a:lnTo>
                    <a:lnTo>
                      <a:pt x="37537" y="6946"/>
                    </a:lnTo>
                    <a:lnTo>
                      <a:pt x="36926" y="6298"/>
                    </a:lnTo>
                    <a:lnTo>
                      <a:pt x="36259" y="5668"/>
                    </a:lnTo>
                    <a:lnTo>
                      <a:pt x="35572" y="5057"/>
                    </a:lnTo>
                    <a:lnTo>
                      <a:pt x="34846" y="4485"/>
                    </a:lnTo>
                    <a:lnTo>
                      <a:pt x="34102" y="3950"/>
                    </a:lnTo>
                    <a:lnTo>
                      <a:pt x="33301" y="3435"/>
                    </a:lnTo>
                    <a:lnTo>
                      <a:pt x="32499" y="2939"/>
                    </a:lnTo>
                    <a:lnTo>
                      <a:pt x="31640" y="2500"/>
                    </a:lnTo>
                    <a:lnTo>
                      <a:pt x="30782" y="2080"/>
                    </a:lnTo>
                    <a:lnTo>
                      <a:pt x="29885" y="1699"/>
                    </a:lnTo>
                    <a:lnTo>
                      <a:pt x="28950" y="1355"/>
                    </a:lnTo>
                    <a:lnTo>
                      <a:pt x="28015" y="1050"/>
                    </a:lnTo>
                    <a:lnTo>
                      <a:pt x="27041" y="764"/>
                    </a:lnTo>
                    <a:lnTo>
                      <a:pt x="26049" y="535"/>
                    </a:lnTo>
                    <a:lnTo>
                      <a:pt x="25038" y="344"/>
                    </a:lnTo>
                    <a:lnTo>
                      <a:pt x="24007" y="191"/>
                    </a:lnTo>
                    <a:lnTo>
                      <a:pt x="22977" y="77"/>
                    </a:lnTo>
                    <a:lnTo>
                      <a:pt x="21908" y="19"/>
                    </a:lnTo>
                    <a:lnTo>
                      <a:pt x="208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7" name="Google Shape;5713;p61">
                <a:extLst>
                  <a:ext uri="{FF2B5EF4-FFF2-40B4-BE49-F238E27FC236}">
                    <a16:creationId xmlns:a16="http://schemas.microsoft.com/office/drawing/2014/main" id="{7B0A3B1C-97C8-D83A-AB5D-D127F9F8840B}"/>
                  </a:ext>
                </a:extLst>
              </p:cNvPr>
              <p:cNvSpPr/>
              <p:nvPr/>
            </p:nvSpPr>
            <p:spPr>
              <a:xfrm>
                <a:off x="10743000" y="3200925"/>
                <a:ext cx="1026225" cy="662200"/>
              </a:xfrm>
              <a:custGeom>
                <a:avLst/>
                <a:gdLst/>
                <a:ahLst/>
                <a:cxnLst/>
                <a:rect l="l" t="t" r="r" b="b"/>
                <a:pathLst>
                  <a:path w="41049" h="26488" extrusionOk="0">
                    <a:moveTo>
                      <a:pt x="3188" y="0"/>
                    </a:moveTo>
                    <a:lnTo>
                      <a:pt x="2806" y="516"/>
                    </a:lnTo>
                    <a:lnTo>
                      <a:pt x="2463" y="1031"/>
                    </a:lnTo>
                    <a:lnTo>
                      <a:pt x="2138" y="1546"/>
                    </a:lnTo>
                    <a:lnTo>
                      <a:pt x="1833" y="2081"/>
                    </a:lnTo>
                    <a:lnTo>
                      <a:pt x="1547" y="2634"/>
                    </a:lnTo>
                    <a:lnTo>
                      <a:pt x="1299" y="3187"/>
                    </a:lnTo>
                    <a:lnTo>
                      <a:pt x="1051" y="3760"/>
                    </a:lnTo>
                    <a:lnTo>
                      <a:pt x="841" y="4332"/>
                    </a:lnTo>
                    <a:lnTo>
                      <a:pt x="650" y="4905"/>
                    </a:lnTo>
                    <a:lnTo>
                      <a:pt x="478" y="5496"/>
                    </a:lnTo>
                    <a:lnTo>
                      <a:pt x="344" y="6088"/>
                    </a:lnTo>
                    <a:lnTo>
                      <a:pt x="211" y="6699"/>
                    </a:lnTo>
                    <a:lnTo>
                      <a:pt x="135" y="7309"/>
                    </a:lnTo>
                    <a:lnTo>
                      <a:pt x="58" y="7939"/>
                    </a:lnTo>
                    <a:lnTo>
                      <a:pt x="20" y="8550"/>
                    </a:lnTo>
                    <a:lnTo>
                      <a:pt x="1" y="9179"/>
                    </a:lnTo>
                    <a:lnTo>
                      <a:pt x="20" y="9637"/>
                    </a:lnTo>
                    <a:lnTo>
                      <a:pt x="39" y="10076"/>
                    </a:lnTo>
                    <a:lnTo>
                      <a:pt x="58" y="10515"/>
                    </a:lnTo>
                    <a:lnTo>
                      <a:pt x="115" y="10954"/>
                    </a:lnTo>
                    <a:lnTo>
                      <a:pt x="173" y="11393"/>
                    </a:lnTo>
                    <a:lnTo>
                      <a:pt x="249" y="11813"/>
                    </a:lnTo>
                    <a:lnTo>
                      <a:pt x="325" y="12252"/>
                    </a:lnTo>
                    <a:lnTo>
                      <a:pt x="421" y="12672"/>
                    </a:lnTo>
                    <a:lnTo>
                      <a:pt x="535" y="13091"/>
                    </a:lnTo>
                    <a:lnTo>
                      <a:pt x="669" y="13511"/>
                    </a:lnTo>
                    <a:lnTo>
                      <a:pt x="802" y="13912"/>
                    </a:lnTo>
                    <a:lnTo>
                      <a:pt x="936" y="14332"/>
                    </a:lnTo>
                    <a:lnTo>
                      <a:pt x="1108" y="14733"/>
                    </a:lnTo>
                    <a:lnTo>
                      <a:pt x="1280" y="15133"/>
                    </a:lnTo>
                    <a:lnTo>
                      <a:pt x="1451" y="15534"/>
                    </a:lnTo>
                    <a:lnTo>
                      <a:pt x="1642" y="15916"/>
                    </a:lnTo>
                    <a:lnTo>
                      <a:pt x="1852" y="16297"/>
                    </a:lnTo>
                    <a:lnTo>
                      <a:pt x="2062" y="16679"/>
                    </a:lnTo>
                    <a:lnTo>
                      <a:pt x="2291" y="17061"/>
                    </a:lnTo>
                    <a:lnTo>
                      <a:pt x="2520" y="17423"/>
                    </a:lnTo>
                    <a:lnTo>
                      <a:pt x="2768" y="17786"/>
                    </a:lnTo>
                    <a:lnTo>
                      <a:pt x="3016" y="18148"/>
                    </a:lnTo>
                    <a:lnTo>
                      <a:pt x="3569" y="18854"/>
                    </a:lnTo>
                    <a:lnTo>
                      <a:pt x="4142" y="19541"/>
                    </a:lnTo>
                    <a:lnTo>
                      <a:pt x="4772" y="20190"/>
                    </a:lnTo>
                    <a:lnTo>
                      <a:pt x="5421" y="20820"/>
                    </a:lnTo>
                    <a:lnTo>
                      <a:pt x="6108" y="21412"/>
                    </a:lnTo>
                    <a:lnTo>
                      <a:pt x="6833" y="21984"/>
                    </a:lnTo>
                    <a:lnTo>
                      <a:pt x="7596" y="22537"/>
                    </a:lnTo>
                    <a:lnTo>
                      <a:pt x="8378" y="23053"/>
                    </a:lnTo>
                    <a:lnTo>
                      <a:pt x="9199" y="23530"/>
                    </a:lnTo>
                    <a:lnTo>
                      <a:pt x="10039" y="23969"/>
                    </a:lnTo>
                    <a:lnTo>
                      <a:pt x="10916" y="24388"/>
                    </a:lnTo>
                    <a:lnTo>
                      <a:pt x="11813" y="24770"/>
                    </a:lnTo>
                    <a:lnTo>
                      <a:pt x="12729" y="25114"/>
                    </a:lnTo>
                    <a:lnTo>
                      <a:pt x="13683" y="25438"/>
                    </a:lnTo>
                    <a:lnTo>
                      <a:pt x="14638" y="25705"/>
                    </a:lnTo>
                    <a:lnTo>
                      <a:pt x="15630" y="25934"/>
                    </a:lnTo>
                    <a:lnTo>
                      <a:pt x="16641" y="26125"/>
                    </a:lnTo>
                    <a:lnTo>
                      <a:pt x="17672" y="26278"/>
                    </a:lnTo>
                    <a:lnTo>
                      <a:pt x="18721" y="26392"/>
                    </a:lnTo>
                    <a:lnTo>
                      <a:pt x="19771" y="26449"/>
                    </a:lnTo>
                    <a:lnTo>
                      <a:pt x="20840" y="26488"/>
                    </a:lnTo>
                    <a:lnTo>
                      <a:pt x="21756" y="26469"/>
                    </a:lnTo>
                    <a:lnTo>
                      <a:pt x="22652" y="26411"/>
                    </a:lnTo>
                    <a:lnTo>
                      <a:pt x="23549" y="26335"/>
                    </a:lnTo>
                    <a:lnTo>
                      <a:pt x="24427" y="26220"/>
                    </a:lnTo>
                    <a:lnTo>
                      <a:pt x="25286" y="26087"/>
                    </a:lnTo>
                    <a:lnTo>
                      <a:pt x="26145" y="25915"/>
                    </a:lnTo>
                    <a:lnTo>
                      <a:pt x="26965" y="25724"/>
                    </a:lnTo>
                    <a:lnTo>
                      <a:pt x="27805" y="25495"/>
                    </a:lnTo>
                    <a:lnTo>
                      <a:pt x="28606" y="25247"/>
                    </a:lnTo>
                    <a:lnTo>
                      <a:pt x="29389" y="24961"/>
                    </a:lnTo>
                    <a:lnTo>
                      <a:pt x="30171" y="24656"/>
                    </a:lnTo>
                    <a:lnTo>
                      <a:pt x="30934" y="24331"/>
                    </a:lnTo>
                    <a:lnTo>
                      <a:pt x="31660" y="23969"/>
                    </a:lnTo>
                    <a:lnTo>
                      <a:pt x="32385" y="23587"/>
                    </a:lnTo>
                    <a:lnTo>
                      <a:pt x="33072" y="23186"/>
                    </a:lnTo>
                    <a:lnTo>
                      <a:pt x="33759" y="22766"/>
                    </a:lnTo>
                    <a:lnTo>
                      <a:pt x="34407" y="22308"/>
                    </a:lnTo>
                    <a:lnTo>
                      <a:pt x="35037" y="21850"/>
                    </a:lnTo>
                    <a:lnTo>
                      <a:pt x="35648" y="21354"/>
                    </a:lnTo>
                    <a:lnTo>
                      <a:pt x="36239" y="20839"/>
                    </a:lnTo>
                    <a:lnTo>
                      <a:pt x="36793" y="20305"/>
                    </a:lnTo>
                    <a:lnTo>
                      <a:pt x="37327" y="19770"/>
                    </a:lnTo>
                    <a:lnTo>
                      <a:pt x="37842" y="19198"/>
                    </a:lnTo>
                    <a:lnTo>
                      <a:pt x="38319" y="18625"/>
                    </a:lnTo>
                    <a:lnTo>
                      <a:pt x="38758" y="18015"/>
                    </a:lnTo>
                    <a:lnTo>
                      <a:pt x="39178" y="17404"/>
                    </a:lnTo>
                    <a:lnTo>
                      <a:pt x="39579" y="16774"/>
                    </a:lnTo>
                    <a:lnTo>
                      <a:pt x="39942" y="16126"/>
                    </a:lnTo>
                    <a:lnTo>
                      <a:pt x="40266" y="15458"/>
                    </a:lnTo>
                    <a:lnTo>
                      <a:pt x="40571" y="14790"/>
                    </a:lnTo>
                    <a:lnTo>
                      <a:pt x="40819" y="14103"/>
                    </a:lnTo>
                    <a:lnTo>
                      <a:pt x="41048" y="13397"/>
                    </a:lnTo>
                    <a:lnTo>
                      <a:pt x="40705" y="13855"/>
                    </a:lnTo>
                    <a:lnTo>
                      <a:pt x="40323" y="14294"/>
                    </a:lnTo>
                    <a:lnTo>
                      <a:pt x="39942" y="14733"/>
                    </a:lnTo>
                    <a:lnTo>
                      <a:pt x="39541" y="15152"/>
                    </a:lnTo>
                    <a:lnTo>
                      <a:pt x="39121" y="15572"/>
                    </a:lnTo>
                    <a:lnTo>
                      <a:pt x="38701" y="15973"/>
                    </a:lnTo>
                    <a:lnTo>
                      <a:pt x="38243" y="16355"/>
                    </a:lnTo>
                    <a:lnTo>
                      <a:pt x="37785" y="16736"/>
                    </a:lnTo>
                    <a:lnTo>
                      <a:pt x="37308" y="17099"/>
                    </a:lnTo>
                    <a:lnTo>
                      <a:pt x="36831" y="17442"/>
                    </a:lnTo>
                    <a:lnTo>
                      <a:pt x="36316" y="17786"/>
                    </a:lnTo>
                    <a:lnTo>
                      <a:pt x="35820" y="18110"/>
                    </a:lnTo>
                    <a:lnTo>
                      <a:pt x="35285" y="18435"/>
                    </a:lnTo>
                    <a:lnTo>
                      <a:pt x="34751" y="18740"/>
                    </a:lnTo>
                    <a:lnTo>
                      <a:pt x="34198" y="19026"/>
                    </a:lnTo>
                    <a:lnTo>
                      <a:pt x="33625" y="19293"/>
                    </a:lnTo>
                    <a:lnTo>
                      <a:pt x="33053" y="19541"/>
                    </a:lnTo>
                    <a:lnTo>
                      <a:pt x="32480" y="19789"/>
                    </a:lnTo>
                    <a:lnTo>
                      <a:pt x="31889" y="20018"/>
                    </a:lnTo>
                    <a:lnTo>
                      <a:pt x="31278" y="20247"/>
                    </a:lnTo>
                    <a:lnTo>
                      <a:pt x="30667" y="20438"/>
                    </a:lnTo>
                    <a:lnTo>
                      <a:pt x="30038" y="20629"/>
                    </a:lnTo>
                    <a:lnTo>
                      <a:pt x="29408" y="20782"/>
                    </a:lnTo>
                    <a:lnTo>
                      <a:pt x="28778" y="20934"/>
                    </a:lnTo>
                    <a:lnTo>
                      <a:pt x="28129" y="21068"/>
                    </a:lnTo>
                    <a:lnTo>
                      <a:pt x="27480" y="21183"/>
                    </a:lnTo>
                    <a:lnTo>
                      <a:pt x="26812" y="21297"/>
                    </a:lnTo>
                    <a:lnTo>
                      <a:pt x="26145" y="21373"/>
                    </a:lnTo>
                    <a:lnTo>
                      <a:pt x="25458" y="21431"/>
                    </a:lnTo>
                    <a:lnTo>
                      <a:pt x="24771" y="21488"/>
                    </a:lnTo>
                    <a:lnTo>
                      <a:pt x="24084" y="21507"/>
                    </a:lnTo>
                    <a:lnTo>
                      <a:pt x="23397" y="21526"/>
                    </a:lnTo>
                    <a:lnTo>
                      <a:pt x="22328" y="21507"/>
                    </a:lnTo>
                    <a:lnTo>
                      <a:pt x="21259" y="21431"/>
                    </a:lnTo>
                    <a:lnTo>
                      <a:pt x="20229" y="21316"/>
                    </a:lnTo>
                    <a:lnTo>
                      <a:pt x="19198" y="21163"/>
                    </a:lnTo>
                    <a:lnTo>
                      <a:pt x="18187" y="20973"/>
                    </a:lnTo>
                    <a:lnTo>
                      <a:pt x="17195" y="20744"/>
                    </a:lnTo>
                    <a:lnTo>
                      <a:pt x="16221" y="20476"/>
                    </a:lnTo>
                    <a:lnTo>
                      <a:pt x="15286" y="20171"/>
                    </a:lnTo>
                    <a:lnTo>
                      <a:pt x="14351" y="19809"/>
                    </a:lnTo>
                    <a:lnTo>
                      <a:pt x="13454" y="19427"/>
                    </a:lnTo>
                    <a:lnTo>
                      <a:pt x="12596" y="19026"/>
                    </a:lnTo>
                    <a:lnTo>
                      <a:pt x="11737" y="18568"/>
                    </a:lnTo>
                    <a:lnTo>
                      <a:pt x="10935" y="18091"/>
                    </a:lnTo>
                    <a:lnTo>
                      <a:pt x="10134" y="17576"/>
                    </a:lnTo>
                    <a:lnTo>
                      <a:pt x="9390" y="17022"/>
                    </a:lnTo>
                    <a:lnTo>
                      <a:pt x="8665" y="16450"/>
                    </a:lnTo>
                    <a:lnTo>
                      <a:pt x="7978" y="15858"/>
                    </a:lnTo>
                    <a:lnTo>
                      <a:pt x="7310" y="15229"/>
                    </a:lnTo>
                    <a:lnTo>
                      <a:pt x="6699" y="14580"/>
                    </a:lnTo>
                    <a:lnTo>
                      <a:pt x="6108" y="13893"/>
                    </a:lnTo>
                    <a:lnTo>
                      <a:pt x="5573" y="13187"/>
                    </a:lnTo>
                    <a:lnTo>
                      <a:pt x="5325" y="12843"/>
                    </a:lnTo>
                    <a:lnTo>
                      <a:pt x="5077" y="12462"/>
                    </a:lnTo>
                    <a:lnTo>
                      <a:pt x="4829" y="12099"/>
                    </a:lnTo>
                    <a:lnTo>
                      <a:pt x="4619" y="11717"/>
                    </a:lnTo>
                    <a:lnTo>
                      <a:pt x="4390" y="11336"/>
                    </a:lnTo>
                    <a:lnTo>
                      <a:pt x="4199" y="10954"/>
                    </a:lnTo>
                    <a:lnTo>
                      <a:pt x="4008" y="10572"/>
                    </a:lnTo>
                    <a:lnTo>
                      <a:pt x="3818" y="10172"/>
                    </a:lnTo>
                    <a:lnTo>
                      <a:pt x="3646" y="9771"/>
                    </a:lnTo>
                    <a:lnTo>
                      <a:pt x="3493" y="9370"/>
                    </a:lnTo>
                    <a:lnTo>
                      <a:pt x="3340" y="8950"/>
                    </a:lnTo>
                    <a:lnTo>
                      <a:pt x="3207" y="8550"/>
                    </a:lnTo>
                    <a:lnTo>
                      <a:pt x="3092" y="8130"/>
                    </a:lnTo>
                    <a:lnTo>
                      <a:pt x="2978" y="7710"/>
                    </a:lnTo>
                    <a:lnTo>
                      <a:pt x="2883" y="7290"/>
                    </a:lnTo>
                    <a:lnTo>
                      <a:pt x="2787" y="6851"/>
                    </a:lnTo>
                    <a:lnTo>
                      <a:pt x="2730" y="6431"/>
                    </a:lnTo>
                    <a:lnTo>
                      <a:pt x="2673" y="5993"/>
                    </a:lnTo>
                    <a:lnTo>
                      <a:pt x="2615" y="5554"/>
                    </a:lnTo>
                    <a:lnTo>
                      <a:pt x="2577" y="5115"/>
                    </a:lnTo>
                    <a:lnTo>
                      <a:pt x="2558" y="4676"/>
                    </a:lnTo>
                    <a:lnTo>
                      <a:pt x="2558" y="4218"/>
                    </a:lnTo>
                    <a:lnTo>
                      <a:pt x="2558" y="3683"/>
                    </a:lnTo>
                    <a:lnTo>
                      <a:pt x="2596" y="3130"/>
                    </a:lnTo>
                    <a:lnTo>
                      <a:pt x="2654" y="2596"/>
                    </a:lnTo>
                    <a:lnTo>
                      <a:pt x="2711" y="2081"/>
                    </a:lnTo>
                    <a:lnTo>
                      <a:pt x="2806" y="1546"/>
                    </a:lnTo>
                    <a:lnTo>
                      <a:pt x="2902" y="1031"/>
                    </a:lnTo>
                    <a:lnTo>
                      <a:pt x="3035" y="516"/>
                    </a:lnTo>
                    <a:lnTo>
                      <a:pt x="3188" y="0"/>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8" name="Google Shape;5714;p61">
                <a:extLst>
                  <a:ext uri="{FF2B5EF4-FFF2-40B4-BE49-F238E27FC236}">
                    <a16:creationId xmlns:a16="http://schemas.microsoft.com/office/drawing/2014/main" id="{A649F8A3-C816-16A9-1528-E28216D10FDD}"/>
                  </a:ext>
                </a:extLst>
              </p:cNvPr>
              <p:cNvSpPr/>
              <p:nvPr/>
            </p:nvSpPr>
            <p:spPr>
              <a:xfrm>
                <a:off x="10893775" y="3732850"/>
                <a:ext cx="455625" cy="594475"/>
              </a:xfrm>
              <a:custGeom>
                <a:avLst/>
                <a:gdLst/>
                <a:ahLst/>
                <a:cxnLst/>
                <a:rect l="l" t="t" r="r" b="b"/>
                <a:pathLst>
                  <a:path w="18225" h="23779" extrusionOk="0">
                    <a:moveTo>
                      <a:pt x="17499" y="1"/>
                    </a:moveTo>
                    <a:lnTo>
                      <a:pt x="17366" y="20"/>
                    </a:lnTo>
                    <a:lnTo>
                      <a:pt x="17251" y="77"/>
                    </a:lnTo>
                    <a:lnTo>
                      <a:pt x="17137" y="135"/>
                    </a:lnTo>
                    <a:lnTo>
                      <a:pt x="17041" y="230"/>
                    </a:lnTo>
                    <a:lnTo>
                      <a:pt x="16965" y="325"/>
                    </a:lnTo>
                    <a:lnTo>
                      <a:pt x="16908" y="440"/>
                    </a:lnTo>
                    <a:lnTo>
                      <a:pt x="16869" y="573"/>
                    </a:lnTo>
                    <a:lnTo>
                      <a:pt x="16869" y="707"/>
                    </a:lnTo>
                    <a:lnTo>
                      <a:pt x="16908" y="1585"/>
                    </a:lnTo>
                    <a:lnTo>
                      <a:pt x="16889" y="2424"/>
                    </a:lnTo>
                    <a:lnTo>
                      <a:pt x="16831" y="3207"/>
                    </a:lnTo>
                    <a:lnTo>
                      <a:pt x="16755" y="3970"/>
                    </a:lnTo>
                    <a:lnTo>
                      <a:pt x="16640" y="4676"/>
                    </a:lnTo>
                    <a:lnTo>
                      <a:pt x="16507" y="5363"/>
                    </a:lnTo>
                    <a:lnTo>
                      <a:pt x="16335" y="5993"/>
                    </a:lnTo>
                    <a:lnTo>
                      <a:pt x="16125" y="6604"/>
                    </a:lnTo>
                    <a:lnTo>
                      <a:pt x="15915" y="7157"/>
                    </a:lnTo>
                    <a:lnTo>
                      <a:pt x="15686" y="7691"/>
                    </a:lnTo>
                    <a:lnTo>
                      <a:pt x="15419" y="8188"/>
                    </a:lnTo>
                    <a:lnTo>
                      <a:pt x="15152" y="8646"/>
                    </a:lnTo>
                    <a:lnTo>
                      <a:pt x="14866" y="9084"/>
                    </a:lnTo>
                    <a:lnTo>
                      <a:pt x="14560" y="9485"/>
                    </a:lnTo>
                    <a:lnTo>
                      <a:pt x="14255" y="9867"/>
                    </a:lnTo>
                    <a:lnTo>
                      <a:pt x="13950" y="10210"/>
                    </a:lnTo>
                    <a:lnTo>
                      <a:pt x="13625" y="10516"/>
                    </a:lnTo>
                    <a:lnTo>
                      <a:pt x="13301" y="10821"/>
                    </a:lnTo>
                    <a:lnTo>
                      <a:pt x="12996" y="11088"/>
                    </a:lnTo>
                    <a:lnTo>
                      <a:pt x="12671" y="11317"/>
                    </a:lnTo>
                    <a:lnTo>
                      <a:pt x="12366" y="11546"/>
                    </a:lnTo>
                    <a:lnTo>
                      <a:pt x="12061" y="11737"/>
                    </a:lnTo>
                    <a:lnTo>
                      <a:pt x="11755" y="11909"/>
                    </a:lnTo>
                    <a:lnTo>
                      <a:pt x="11469" y="12061"/>
                    </a:lnTo>
                    <a:lnTo>
                      <a:pt x="10954" y="12309"/>
                    </a:lnTo>
                    <a:lnTo>
                      <a:pt x="10496" y="12500"/>
                    </a:lnTo>
                    <a:lnTo>
                      <a:pt x="10133" y="12634"/>
                    </a:lnTo>
                    <a:lnTo>
                      <a:pt x="9885" y="12710"/>
                    </a:lnTo>
                    <a:lnTo>
                      <a:pt x="9885" y="8359"/>
                    </a:lnTo>
                    <a:lnTo>
                      <a:pt x="9885" y="8226"/>
                    </a:lnTo>
                    <a:lnTo>
                      <a:pt x="9866" y="8092"/>
                    </a:lnTo>
                    <a:lnTo>
                      <a:pt x="9828" y="7978"/>
                    </a:lnTo>
                    <a:lnTo>
                      <a:pt x="9790" y="7863"/>
                    </a:lnTo>
                    <a:lnTo>
                      <a:pt x="9732" y="7749"/>
                    </a:lnTo>
                    <a:lnTo>
                      <a:pt x="9675" y="7634"/>
                    </a:lnTo>
                    <a:lnTo>
                      <a:pt x="9599" y="7539"/>
                    </a:lnTo>
                    <a:lnTo>
                      <a:pt x="9503" y="7443"/>
                    </a:lnTo>
                    <a:lnTo>
                      <a:pt x="9427" y="7367"/>
                    </a:lnTo>
                    <a:lnTo>
                      <a:pt x="9313" y="7291"/>
                    </a:lnTo>
                    <a:lnTo>
                      <a:pt x="9217" y="7214"/>
                    </a:lnTo>
                    <a:lnTo>
                      <a:pt x="9103" y="7176"/>
                    </a:lnTo>
                    <a:lnTo>
                      <a:pt x="8988" y="7119"/>
                    </a:lnTo>
                    <a:lnTo>
                      <a:pt x="8855" y="7100"/>
                    </a:lnTo>
                    <a:lnTo>
                      <a:pt x="8740" y="7081"/>
                    </a:lnTo>
                    <a:lnTo>
                      <a:pt x="8607" y="7062"/>
                    </a:lnTo>
                    <a:lnTo>
                      <a:pt x="8473" y="7081"/>
                    </a:lnTo>
                    <a:lnTo>
                      <a:pt x="8339" y="7100"/>
                    </a:lnTo>
                    <a:lnTo>
                      <a:pt x="8225" y="7119"/>
                    </a:lnTo>
                    <a:lnTo>
                      <a:pt x="8091" y="7176"/>
                    </a:lnTo>
                    <a:lnTo>
                      <a:pt x="7977" y="7214"/>
                    </a:lnTo>
                    <a:lnTo>
                      <a:pt x="7881" y="7291"/>
                    </a:lnTo>
                    <a:lnTo>
                      <a:pt x="7786" y="7367"/>
                    </a:lnTo>
                    <a:lnTo>
                      <a:pt x="7691" y="7443"/>
                    </a:lnTo>
                    <a:lnTo>
                      <a:pt x="7614" y="7539"/>
                    </a:lnTo>
                    <a:lnTo>
                      <a:pt x="7538" y="7634"/>
                    </a:lnTo>
                    <a:lnTo>
                      <a:pt x="7462" y="7749"/>
                    </a:lnTo>
                    <a:lnTo>
                      <a:pt x="7404" y="7863"/>
                    </a:lnTo>
                    <a:lnTo>
                      <a:pt x="7366" y="7978"/>
                    </a:lnTo>
                    <a:lnTo>
                      <a:pt x="7328" y="8092"/>
                    </a:lnTo>
                    <a:lnTo>
                      <a:pt x="7309" y="8226"/>
                    </a:lnTo>
                    <a:lnTo>
                      <a:pt x="7309" y="8359"/>
                    </a:lnTo>
                    <a:lnTo>
                      <a:pt x="7309" y="10707"/>
                    </a:lnTo>
                    <a:lnTo>
                      <a:pt x="7118" y="10668"/>
                    </a:lnTo>
                    <a:lnTo>
                      <a:pt x="6813" y="10592"/>
                    </a:lnTo>
                    <a:lnTo>
                      <a:pt x="6450" y="10478"/>
                    </a:lnTo>
                    <a:lnTo>
                      <a:pt x="6030" y="10325"/>
                    </a:lnTo>
                    <a:lnTo>
                      <a:pt x="5553" y="10134"/>
                    </a:lnTo>
                    <a:lnTo>
                      <a:pt x="5057" y="9867"/>
                    </a:lnTo>
                    <a:lnTo>
                      <a:pt x="4809" y="9714"/>
                    </a:lnTo>
                    <a:lnTo>
                      <a:pt x="4542" y="9542"/>
                    </a:lnTo>
                    <a:lnTo>
                      <a:pt x="4275" y="9352"/>
                    </a:lnTo>
                    <a:lnTo>
                      <a:pt x="4008" y="9161"/>
                    </a:lnTo>
                    <a:lnTo>
                      <a:pt x="3760" y="8932"/>
                    </a:lnTo>
                    <a:lnTo>
                      <a:pt x="3492" y="8703"/>
                    </a:lnTo>
                    <a:lnTo>
                      <a:pt x="3244" y="8436"/>
                    </a:lnTo>
                    <a:lnTo>
                      <a:pt x="2996" y="8149"/>
                    </a:lnTo>
                    <a:lnTo>
                      <a:pt x="2767" y="7844"/>
                    </a:lnTo>
                    <a:lnTo>
                      <a:pt x="2557" y="7520"/>
                    </a:lnTo>
                    <a:lnTo>
                      <a:pt x="2347" y="7176"/>
                    </a:lnTo>
                    <a:lnTo>
                      <a:pt x="2157" y="6814"/>
                    </a:lnTo>
                    <a:lnTo>
                      <a:pt x="1966" y="6413"/>
                    </a:lnTo>
                    <a:lnTo>
                      <a:pt x="1813" y="5993"/>
                    </a:lnTo>
                    <a:lnTo>
                      <a:pt x="1660" y="5554"/>
                    </a:lnTo>
                    <a:lnTo>
                      <a:pt x="1546" y="5077"/>
                    </a:lnTo>
                    <a:lnTo>
                      <a:pt x="1450" y="4581"/>
                    </a:lnTo>
                    <a:lnTo>
                      <a:pt x="1393" y="4047"/>
                    </a:lnTo>
                    <a:lnTo>
                      <a:pt x="1336" y="3493"/>
                    </a:lnTo>
                    <a:lnTo>
                      <a:pt x="1317" y="2921"/>
                    </a:lnTo>
                    <a:lnTo>
                      <a:pt x="1317" y="2787"/>
                    </a:lnTo>
                    <a:lnTo>
                      <a:pt x="1279" y="2653"/>
                    </a:lnTo>
                    <a:lnTo>
                      <a:pt x="1221" y="2539"/>
                    </a:lnTo>
                    <a:lnTo>
                      <a:pt x="1126" y="2444"/>
                    </a:lnTo>
                    <a:lnTo>
                      <a:pt x="1031" y="2367"/>
                    </a:lnTo>
                    <a:lnTo>
                      <a:pt x="916" y="2291"/>
                    </a:lnTo>
                    <a:lnTo>
                      <a:pt x="802" y="2253"/>
                    </a:lnTo>
                    <a:lnTo>
                      <a:pt x="535" y="2253"/>
                    </a:lnTo>
                    <a:lnTo>
                      <a:pt x="401" y="2291"/>
                    </a:lnTo>
                    <a:lnTo>
                      <a:pt x="286" y="2367"/>
                    </a:lnTo>
                    <a:lnTo>
                      <a:pt x="191" y="2444"/>
                    </a:lnTo>
                    <a:lnTo>
                      <a:pt x="115" y="2539"/>
                    </a:lnTo>
                    <a:lnTo>
                      <a:pt x="57" y="2653"/>
                    </a:lnTo>
                    <a:lnTo>
                      <a:pt x="0" y="2787"/>
                    </a:lnTo>
                    <a:lnTo>
                      <a:pt x="0" y="2921"/>
                    </a:lnTo>
                    <a:lnTo>
                      <a:pt x="19" y="3646"/>
                    </a:lnTo>
                    <a:lnTo>
                      <a:pt x="77" y="4333"/>
                    </a:lnTo>
                    <a:lnTo>
                      <a:pt x="172" y="4982"/>
                    </a:lnTo>
                    <a:lnTo>
                      <a:pt x="306" y="5592"/>
                    </a:lnTo>
                    <a:lnTo>
                      <a:pt x="458" y="6165"/>
                    </a:lnTo>
                    <a:lnTo>
                      <a:pt x="649" y="6718"/>
                    </a:lnTo>
                    <a:lnTo>
                      <a:pt x="878" y="7214"/>
                    </a:lnTo>
                    <a:lnTo>
                      <a:pt x="1107" y="7691"/>
                    </a:lnTo>
                    <a:lnTo>
                      <a:pt x="1374" y="8149"/>
                    </a:lnTo>
                    <a:lnTo>
                      <a:pt x="1660" y="8550"/>
                    </a:lnTo>
                    <a:lnTo>
                      <a:pt x="1947" y="8951"/>
                    </a:lnTo>
                    <a:lnTo>
                      <a:pt x="2252" y="9294"/>
                    </a:lnTo>
                    <a:lnTo>
                      <a:pt x="2576" y="9619"/>
                    </a:lnTo>
                    <a:lnTo>
                      <a:pt x="2901" y="9924"/>
                    </a:lnTo>
                    <a:lnTo>
                      <a:pt x="3244" y="10210"/>
                    </a:lnTo>
                    <a:lnTo>
                      <a:pt x="3569" y="10458"/>
                    </a:lnTo>
                    <a:lnTo>
                      <a:pt x="3912" y="10687"/>
                    </a:lnTo>
                    <a:lnTo>
                      <a:pt x="4256" y="10897"/>
                    </a:lnTo>
                    <a:lnTo>
                      <a:pt x="4580" y="11088"/>
                    </a:lnTo>
                    <a:lnTo>
                      <a:pt x="4904" y="11260"/>
                    </a:lnTo>
                    <a:lnTo>
                      <a:pt x="5210" y="11393"/>
                    </a:lnTo>
                    <a:lnTo>
                      <a:pt x="5515" y="11527"/>
                    </a:lnTo>
                    <a:lnTo>
                      <a:pt x="6049" y="11737"/>
                    </a:lnTo>
                    <a:lnTo>
                      <a:pt x="6527" y="11890"/>
                    </a:lnTo>
                    <a:lnTo>
                      <a:pt x="6889" y="11985"/>
                    </a:lnTo>
                    <a:lnTo>
                      <a:pt x="7214" y="12042"/>
                    </a:lnTo>
                    <a:lnTo>
                      <a:pt x="7309" y="12061"/>
                    </a:lnTo>
                    <a:lnTo>
                      <a:pt x="7309" y="23778"/>
                    </a:lnTo>
                    <a:lnTo>
                      <a:pt x="9885" y="23778"/>
                    </a:lnTo>
                    <a:lnTo>
                      <a:pt x="9885" y="14046"/>
                    </a:lnTo>
                    <a:lnTo>
                      <a:pt x="10019" y="14046"/>
                    </a:lnTo>
                    <a:lnTo>
                      <a:pt x="10133" y="14008"/>
                    </a:lnTo>
                    <a:lnTo>
                      <a:pt x="10419" y="13932"/>
                    </a:lnTo>
                    <a:lnTo>
                      <a:pt x="10858" y="13779"/>
                    </a:lnTo>
                    <a:lnTo>
                      <a:pt x="11412" y="13550"/>
                    </a:lnTo>
                    <a:lnTo>
                      <a:pt x="11736" y="13397"/>
                    </a:lnTo>
                    <a:lnTo>
                      <a:pt x="12080" y="13245"/>
                    </a:lnTo>
                    <a:lnTo>
                      <a:pt x="12442" y="13035"/>
                    </a:lnTo>
                    <a:lnTo>
                      <a:pt x="12805" y="12825"/>
                    </a:lnTo>
                    <a:lnTo>
                      <a:pt x="13186" y="12577"/>
                    </a:lnTo>
                    <a:lnTo>
                      <a:pt x="13587" y="12290"/>
                    </a:lnTo>
                    <a:lnTo>
                      <a:pt x="13969" y="11985"/>
                    </a:lnTo>
                    <a:lnTo>
                      <a:pt x="14370" y="11642"/>
                    </a:lnTo>
                    <a:lnTo>
                      <a:pt x="14770" y="11260"/>
                    </a:lnTo>
                    <a:lnTo>
                      <a:pt x="15152" y="10859"/>
                    </a:lnTo>
                    <a:lnTo>
                      <a:pt x="15534" y="10401"/>
                    </a:lnTo>
                    <a:lnTo>
                      <a:pt x="15896" y="9924"/>
                    </a:lnTo>
                    <a:lnTo>
                      <a:pt x="16259" y="9390"/>
                    </a:lnTo>
                    <a:lnTo>
                      <a:pt x="16583" y="8836"/>
                    </a:lnTo>
                    <a:lnTo>
                      <a:pt x="16908" y="8226"/>
                    </a:lnTo>
                    <a:lnTo>
                      <a:pt x="17194" y="7577"/>
                    </a:lnTo>
                    <a:lnTo>
                      <a:pt x="17442" y="6871"/>
                    </a:lnTo>
                    <a:lnTo>
                      <a:pt x="17576" y="6508"/>
                    </a:lnTo>
                    <a:lnTo>
                      <a:pt x="17671" y="6146"/>
                    </a:lnTo>
                    <a:lnTo>
                      <a:pt x="17785" y="5745"/>
                    </a:lnTo>
                    <a:lnTo>
                      <a:pt x="17862" y="5344"/>
                    </a:lnTo>
                    <a:lnTo>
                      <a:pt x="17957" y="4943"/>
                    </a:lnTo>
                    <a:lnTo>
                      <a:pt x="18034" y="4505"/>
                    </a:lnTo>
                    <a:lnTo>
                      <a:pt x="18091" y="4066"/>
                    </a:lnTo>
                    <a:lnTo>
                      <a:pt x="18148" y="3627"/>
                    </a:lnTo>
                    <a:lnTo>
                      <a:pt x="18186" y="3150"/>
                    </a:lnTo>
                    <a:lnTo>
                      <a:pt x="18205" y="2673"/>
                    </a:lnTo>
                    <a:lnTo>
                      <a:pt x="18224" y="2196"/>
                    </a:lnTo>
                    <a:lnTo>
                      <a:pt x="18224" y="1680"/>
                    </a:lnTo>
                    <a:lnTo>
                      <a:pt x="18224" y="1165"/>
                    </a:lnTo>
                    <a:lnTo>
                      <a:pt x="18205" y="631"/>
                    </a:lnTo>
                    <a:lnTo>
                      <a:pt x="18186" y="497"/>
                    </a:lnTo>
                    <a:lnTo>
                      <a:pt x="18129" y="383"/>
                    </a:lnTo>
                    <a:lnTo>
                      <a:pt x="18072" y="268"/>
                    </a:lnTo>
                    <a:lnTo>
                      <a:pt x="17976" y="173"/>
                    </a:lnTo>
                    <a:lnTo>
                      <a:pt x="17881" y="96"/>
                    </a:lnTo>
                    <a:lnTo>
                      <a:pt x="17766" y="39"/>
                    </a:lnTo>
                    <a:lnTo>
                      <a:pt x="1763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79" name="Google Shape;5715;p61">
                <a:extLst>
                  <a:ext uri="{FF2B5EF4-FFF2-40B4-BE49-F238E27FC236}">
                    <a16:creationId xmlns:a16="http://schemas.microsoft.com/office/drawing/2014/main" id="{30C173D3-96FC-EA04-C42A-23A559B938D2}"/>
                  </a:ext>
                </a:extLst>
              </p:cNvPr>
              <p:cNvSpPr/>
              <p:nvPr/>
            </p:nvSpPr>
            <p:spPr>
              <a:xfrm>
                <a:off x="10893775" y="3789150"/>
                <a:ext cx="218050" cy="538175"/>
              </a:xfrm>
              <a:custGeom>
                <a:avLst/>
                <a:gdLst/>
                <a:ahLst/>
                <a:cxnLst/>
                <a:rect l="l" t="t" r="r" b="b"/>
                <a:pathLst>
                  <a:path w="8722" h="21527" extrusionOk="0">
                    <a:moveTo>
                      <a:pt x="535" y="1"/>
                    </a:moveTo>
                    <a:lnTo>
                      <a:pt x="401" y="39"/>
                    </a:lnTo>
                    <a:lnTo>
                      <a:pt x="286" y="115"/>
                    </a:lnTo>
                    <a:lnTo>
                      <a:pt x="191" y="192"/>
                    </a:lnTo>
                    <a:lnTo>
                      <a:pt x="115" y="287"/>
                    </a:lnTo>
                    <a:lnTo>
                      <a:pt x="57" y="401"/>
                    </a:lnTo>
                    <a:lnTo>
                      <a:pt x="19" y="535"/>
                    </a:lnTo>
                    <a:lnTo>
                      <a:pt x="0" y="669"/>
                    </a:lnTo>
                    <a:lnTo>
                      <a:pt x="19" y="1394"/>
                    </a:lnTo>
                    <a:lnTo>
                      <a:pt x="77" y="2081"/>
                    </a:lnTo>
                    <a:lnTo>
                      <a:pt x="172" y="2730"/>
                    </a:lnTo>
                    <a:lnTo>
                      <a:pt x="306" y="3340"/>
                    </a:lnTo>
                    <a:lnTo>
                      <a:pt x="458" y="3913"/>
                    </a:lnTo>
                    <a:lnTo>
                      <a:pt x="649" y="4466"/>
                    </a:lnTo>
                    <a:lnTo>
                      <a:pt x="878" y="4962"/>
                    </a:lnTo>
                    <a:lnTo>
                      <a:pt x="1107" y="5439"/>
                    </a:lnTo>
                    <a:lnTo>
                      <a:pt x="1374" y="5897"/>
                    </a:lnTo>
                    <a:lnTo>
                      <a:pt x="1660" y="6298"/>
                    </a:lnTo>
                    <a:lnTo>
                      <a:pt x="1947" y="6699"/>
                    </a:lnTo>
                    <a:lnTo>
                      <a:pt x="2252" y="7042"/>
                    </a:lnTo>
                    <a:lnTo>
                      <a:pt x="2576" y="7386"/>
                    </a:lnTo>
                    <a:lnTo>
                      <a:pt x="2901" y="7672"/>
                    </a:lnTo>
                    <a:lnTo>
                      <a:pt x="3244" y="7958"/>
                    </a:lnTo>
                    <a:lnTo>
                      <a:pt x="3569" y="8206"/>
                    </a:lnTo>
                    <a:lnTo>
                      <a:pt x="3912" y="8435"/>
                    </a:lnTo>
                    <a:lnTo>
                      <a:pt x="4256" y="8645"/>
                    </a:lnTo>
                    <a:lnTo>
                      <a:pt x="4580" y="8836"/>
                    </a:lnTo>
                    <a:lnTo>
                      <a:pt x="4904" y="9008"/>
                    </a:lnTo>
                    <a:lnTo>
                      <a:pt x="5210" y="9141"/>
                    </a:lnTo>
                    <a:lnTo>
                      <a:pt x="5515" y="9275"/>
                    </a:lnTo>
                    <a:lnTo>
                      <a:pt x="6049" y="9485"/>
                    </a:lnTo>
                    <a:lnTo>
                      <a:pt x="6527" y="9638"/>
                    </a:lnTo>
                    <a:lnTo>
                      <a:pt x="6889" y="9733"/>
                    </a:lnTo>
                    <a:lnTo>
                      <a:pt x="7214" y="9790"/>
                    </a:lnTo>
                    <a:lnTo>
                      <a:pt x="7309" y="9809"/>
                    </a:lnTo>
                    <a:lnTo>
                      <a:pt x="7309" y="21526"/>
                    </a:lnTo>
                    <a:lnTo>
                      <a:pt x="8721" y="21526"/>
                    </a:lnTo>
                    <a:lnTo>
                      <a:pt x="8721" y="4829"/>
                    </a:lnTo>
                    <a:lnTo>
                      <a:pt x="8607" y="4810"/>
                    </a:lnTo>
                    <a:lnTo>
                      <a:pt x="8473" y="4829"/>
                    </a:lnTo>
                    <a:lnTo>
                      <a:pt x="8339" y="4848"/>
                    </a:lnTo>
                    <a:lnTo>
                      <a:pt x="8206" y="4867"/>
                    </a:lnTo>
                    <a:lnTo>
                      <a:pt x="8091" y="4924"/>
                    </a:lnTo>
                    <a:lnTo>
                      <a:pt x="7977" y="4962"/>
                    </a:lnTo>
                    <a:lnTo>
                      <a:pt x="7881" y="5039"/>
                    </a:lnTo>
                    <a:lnTo>
                      <a:pt x="7786" y="5115"/>
                    </a:lnTo>
                    <a:lnTo>
                      <a:pt x="7691" y="5191"/>
                    </a:lnTo>
                    <a:lnTo>
                      <a:pt x="7595" y="5287"/>
                    </a:lnTo>
                    <a:lnTo>
                      <a:pt x="7538" y="5382"/>
                    </a:lnTo>
                    <a:lnTo>
                      <a:pt x="7462" y="5497"/>
                    </a:lnTo>
                    <a:lnTo>
                      <a:pt x="7404" y="5611"/>
                    </a:lnTo>
                    <a:lnTo>
                      <a:pt x="7366" y="5726"/>
                    </a:lnTo>
                    <a:lnTo>
                      <a:pt x="7328" y="5840"/>
                    </a:lnTo>
                    <a:lnTo>
                      <a:pt x="7309" y="5974"/>
                    </a:lnTo>
                    <a:lnTo>
                      <a:pt x="7309" y="6107"/>
                    </a:lnTo>
                    <a:lnTo>
                      <a:pt x="7309" y="8455"/>
                    </a:lnTo>
                    <a:lnTo>
                      <a:pt x="7118" y="8416"/>
                    </a:lnTo>
                    <a:lnTo>
                      <a:pt x="6813" y="8340"/>
                    </a:lnTo>
                    <a:lnTo>
                      <a:pt x="6450" y="8226"/>
                    </a:lnTo>
                    <a:lnTo>
                      <a:pt x="6030" y="8073"/>
                    </a:lnTo>
                    <a:lnTo>
                      <a:pt x="5572" y="7882"/>
                    </a:lnTo>
                    <a:lnTo>
                      <a:pt x="5057" y="7615"/>
                    </a:lnTo>
                    <a:lnTo>
                      <a:pt x="4809" y="7462"/>
                    </a:lnTo>
                    <a:lnTo>
                      <a:pt x="4542" y="7290"/>
                    </a:lnTo>
                    <a:lnTo>
                      <a:pt x="4275" y="7100"/>
                    </a:lnTo>
                    <a:lnTo>
                      <a:pt x="4008" y="6909"/>
                    </a:lnTo>
                    <a:lnTo>
                      <a:pt x="3760" y="6680"/>
                    </a:lnTo>
                    <a:lnTo>
                      <a:pt x="3492" y="6451"/>
                    </a:lnTo>
                    <a:lnTo>
                      <a:pt x="3244" y="6184"/>
                    </a:lnTo>
                    <a:lnTo>
                      <a:pt x="3015" y="5897"/>
                    </a:lnTo>
                    <a:lnTo>
                      <a:pt x="2767" y="5592"/>
                    </a:lnTo>
                    <a:lnTo>
                      <a:pt x="2557" y="5268"/>
                    </a:lnTo>
                    <a:lnTo>
                      <a:pt x="2347" y="4924"/>
                    </a:lnTo>
                    <a:lnTo>
                      <a:pt x="2157" y="4562"/>
                    </a:lnTo>
                    <a:lnTo>
                      <a:pt x="1966" y="4161"/>
                    </a:lnTo>
                    <a:lnTo>
                      <a:pt x="1813" y="3741"/>
                    </a:lnTo>
                    <a:lnTo>
                      <a:pt x="1660" y="3302"/>
                    </a:lnTo>
                    <a:lnTo>
                      <a:pt x="1546" y="2825"/>
                    </a:lnTo>
                    <a:lnTo>
                      <a:pt x="1450" y="2329"/>
                    </a:lnTo>
                    <a:lnTo>
                      <a:pt x="1393" y="1795"/>
                    </a:lnTo>
                    <a:lnTo>
                      <a:pt x="1336" y="1241"/>
                    </a:lnTo>
                    <a:lnTo>
                      <a:pt x="1317" y="669"/>
                    </a:lnTo>
                    <a:lnTo>
                      <a:pt x="1317" y="535"/>
                    </a:lnTo>
                    <a:lnTo>
                      <a:pt x="1279" y="401"/>
                    </a:lnTo>
                    <a:lnTo>
                      <a:pt x="1221" y="287"/>
                    </a:lnTo>
                    <a:lnTo>
                      <a:pt x="1126" y="192"/>
                    </a:lnTo>
                    <a:lnTo>
                      <a:pt x="1031" y="115"/>
                    </a:lnTo>
                    <a:lnTo>
                      <a:pt x="916" y="39"/>
                    </a:lnTo>
                    <a:lnTo>
                      <a:pt x="802"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0" name="Google Shape;5716;p61">
                <a:extLst>
                  <a:ext uri="{FF2B5EF4-FFF2-40B4-BE49-F238E27FC236}">
                    <a16:creationId xmlns:a16="http://schemas.microsoft.com/office/drawing/2014/main" id="{4C0D769A-7510-BC48-B334-C55047CD4ECB}"/>
                  </a:ext>
                </a:extLst>
              </p:cNvPr>
              <p:cNvSpPr/>
              <p:nvPr/>
            </p:nvSpPr>
            <p:spPr>
              <a:xfrm>
                <a:off x="10556950" y="3352625"/>
                <a:ext cx="625475" cy="559175"/>
              </a:xfrm>
              <a:custGeom>
                <a:avLst/>
                <a:gdLst/>
                <a:ahLst/>
                <a:cxnLst/>
                <a:rect l="l" t="t" r="r" b="b"/>
                <a:pathLst>
                  <a:path w="25019" h="22367" extrusionOk="0">
                    <a:moveTo>
                      <a:pt x="12519" y="1"/>
                    </a:moveTo>
                    <a:lnTo>
                      <a:pt x="11870" y="20"/>
                    </a:lnTo>
                    <a:lnTo>
                      <a:pt x="11240" y="58"/>
                    </a:lnTo>
                    <a:lnTo>
                      <a:pt x="10611" y="134"/>
                    </a:lnTo>
                    <a:lnTo>
                      <a:pt x="10000" y="230"/>
                    </a:lnTo>
                    <a:lnTo>
                      <a:pt x="9389" y="344"/>
                    </a:lnTo>
                    <a:lnTo>
                      <a:pt x="8798" y="497"/>
                    </a:lnTo>
                    <a:lnTo>
                      <a:pt x="8206" y="688"/>
                    </a:lnTo>
                    <a:lnTo>
                      <a:pt x="7653" y="879"/>
                    </a:lnTo>
                    <a:lnTo>
                      <a:pt x="7080" y="1108"/>
                    </a:lnTo>
                    <a:lnTo>
                      <a:pt x="6546" y="1356"/>
                    </a:lnTo>
                    <a:lnTo>
                      <a:pt x="6031" y="1623"/>
                    </a:lnTo>
                    <a:lnTo>
                      <a:pt x="5516" y="1909"/>
                    </a:lnTo>
                    <a:lnTo>
                      <a:pt x="5019" y="2214"/>
                    </a:lnTo>
                    <a:lnTo>
                      <a:pt x="4561" y="2558"/>
                    </a:lnTo>
                    <a:lnTo>
                      <a:pt x="4103" y="2901"/>
                    </a:lnTo>
                    <a:lnTo>
                      <a:pt x="3665" y="3283"/>
                    </a:lnTo>
                    <a:lnTo>
                      <a:pt x="3245" y="3665"/>
                    </a:lnTo>
                    <a:lnTo>
                      <a:pt x="2863" y="4066"/>
                    </a:lnTo>
                    <a:lnTo>
                      <a:pt x="2481" y="4485"/>
                    </a:lnTo>
                    <a:lnTo>
                      <a:pt x="2138" y="4924"/>
                    </a:lnTo>
                    <a:lnTo>
                      <a:pt x="1814" y="5382"/>
                    </a:lnTo>
                    <a:lnTo>
                      <a:pt x="1508" y="5859"/>
                    </a:lnTo>
                    <a:lnTo>
                      <a:pt x="1241" y="6336"/>
                    </a:lnTo>
                    <a:lnTo>
                      <a:pt x="993" y="6833"/>
                    </a:lnTo>
                    <a:lnTo>
                      <a:pt x="764" y="7329"/>
                    </a:lnTo>
                    <a:lnTo>
                      <a:pt x="573" y="7863"/>
                    </a:lnTo>
                    <a:lnTo>
                      <a:pt x="401" y="8378"/>
                    </a:lnTo>
                    <a:lnTo>
                      <a:pt x="249" y="8932"/>
                    </a:lnTo>
                    <a:lnTo>
                      <a:pt x="153" y="9485"/>
                    </a:lnTo>
                    <a:lnTo>
                      <a:pt x="77" y="10038"/>
                    </a:lnTo>
                    <a:lnTo>
                      <a:pt x="20" y="10611"/>
                    </a:lnTo>
                    <a:lnTo>
                      <a:pt x="1" y="11183"/>
                    </a:lnTo>
                    <a:lnTo>
                      <a:pt x="20" y="11756"/>
                    </a:lnTo>
                    <a:lnTo>
                      <a:pt x="77" y="12328"/>
                    </a:lnTo>
                    <a:lnTo>
                      <a:pt x="153" y="12882"/>
                    </a:lnTo>
                    <a:lnTo>
                      <a:pt x="249" y="13435"/>
                    </a:lnTo>
                    <a:lnTo>
                      <a:pt x="401" y="13970"/>
                    </a:lnTo>
                    <a:lnTo>
                      <a:pt x="573" y="14504"/>
                    </a:lnTo>
                    <a:lnTo>
                      <a:pt x="764" y="15019"/>
                    </a:lnTo>
                    <a:lnTo>
                      <a:pt x="993" y="15534"/>
                    </a:lnTo>
                    <a:lnTo>
                      <a:pt x="1241" y="16031"/>
                    </a:lnTo>
                    <a:lnTo>
                      <a:pt x="1508" y="16508"/>
                    </a:lnTo>
                    <a:lnTo>
                      <a:pt x="1814" y="16985"/>
                    </a:lnTo>
                    <a:lnTo>
                      <a:pt x="2138" y="17424"/>
                    </a:lnTo>
                    <a:lnTo>
                      <a:pt x="2481" y="17862"/>
                    </a:lnTo>
                    <a:lnTo>
                      <a:pt x="2863" y="18282"/>
                    </a:lnTo>
                    <a:lnTo>
                      <a:pt x="3245" y="18702"/>
                    </a:lnTo>
                    <a:lnTo>
                      <a:pt x="3665" y="19084"/>
                    </a:lnTo>
                    <a:lnTo>
                      <a:pt x="4103" y="19446"/>
                    </a:lnTo>
                    <a:lnTo>
                      <a:pt x="4561" y="19809"/>
                    </a:lnTo>
                    <a:lnTo>
                      <a:pt x="5019" y="20133"/>
                    </a:lnTo>
                    <a:lnTo>
                      <a:pt x="5516" y="20458"/>
                    </a:lnTo>
                    <a:lnTo>
                      <a:pt x="6031" y="20744"/>
                    </a:lnTo>
                    <a:lnTo>
                      <a:pt x="6546" y="21011"/>
                    </a:lnTo>
                    <a:lnTo>
                      <a:pt x="7080" y="21259"/>
                    </a:lnTo>
                    <a:lnTo>
                      <a:pt x="7653" y="21488"/>
                    </a:lnTo>
                    <a:lnTo>
                      <a:pt x="8206" y="21679"/>
                    </a:lnTo>
                    <a:lnTo>
                      <a:pt x="8798" y="21851"/>
                    </a:lnTo>
                    <a:lnTo>
                      <a:pt x="9389" y="22003"/>
                    </a:lnTo>
                    <a:lnTo>
                      <a:pt x="10000" y="22137"/>
                    </a:lnTo>
                    <a:lnTo>
                      <a:pt x="10611" y="22232"/>
                    </a:lnTo>
                    <a:lnTo>
                      <a:pt x="11240" y="22309"/>
                    </a:lnTo>
                    <a:lnTo>
                      <a:pt x="11870" y="22347"/>
                    </a:lnTo>
                    <a:lnTo>
                      <a:pt x="12519" y="22366"/>
                    </a:lnTo>
                    <a:lnTo>
                      <a:pt x="13149" y="22347"/>
                    </a:lnTo>
                    <a:lnTo>
                      <a:pt x="13798" y="22309"/>
                    </a:lnTo>
                    <a:lnTo>
                      <a:pt x="14427" y="22232"/>
                    </a:lnTo>
                    <a:lnTo>
                      <a:pt x="15038" y="22137"/>
                    </a:lnTo>
                    <a:lnTo>
                      <a:pt x="15649" y="22003"/>
                    </a:lnTo>
                    <a:lnTo>
                      <a:pt x="16240" y="21851"/>
                    </a:lnTo>
                    <a:lnTo>
                      <a:pt x="16813" y="21679"/>
                    </a:lnTo>
                    <a:lnTo>
                      <a:pt x="17385" y="21488"/>
                    </a:lnTo>
                    <a:lnTo>
                      <a:pt x="17939" y="21259"/>
                    </a:lnTo>
                    <a:lnTo>
                      <a:pt x="18473" y="21011"/>
                    </a:lnTo>
                    <a:lnTo>
                      <a:pt x="19007" y="20744"/>
                    </a:lnTo>
                    <a:lnTo>
                      <a:pt x="19503" y="20458"/>
                    </a:lnTo>
                    <a:lnTo>
                      <a:pt x="20000" y="20133"/>
                    </a:lnTo>
                    <a:lnTo>
                      <a:pt x="20477" y="19809"/>
                    </a:lnTo>
                    <a:lnTo>
                      <a:pt x="20916" y="19446"/>
                    </a:lnTo>
                    <a:lnTo>
                      <a:pt x="21354" y="19084"/>
                    </a:lnTo>
                    <a:lnTo>
                      <a:pt x="21774" y="18702"/>
                    </a:lnTo>
                    <a:lnTo>
                      <a:pt x="22175" y="18282"/>
                    </a:lnTo>
                    <a:lnTo>
                      <a:pt x="22538" y="17862"/>
                    </a:lnTo>
                    <a:lnTo>
                      <a:pt x="22881" y="17424"/>
                    </a:lnTo>
                    <a:lnTo>
                      <a:pt x="23205" y="16985"/>
                    </a:lnTo>
                    <a:lnTo>
                      <a:pt x="23511" y="16508"/>
                    </a:lnTo>
                    <a:lnTo>
                      <a:pt x="23797" y="16031"/>
                    </a:lnTo>
                    <a:lnTo>
                      <a:pt x="24045" y="15534"/>
                    </a:lnTo>
                    <a:lnTo>
                      <a:pt x="24255" y="15019"/>
                    </a:lnTo>
                    <a:lnTo>
                      <a:pt x="24465" y="14504"/>
                    </a:lnTo>
                    <a:lnTo>
                      <a:pt x="24637" y="13970"/>
                    </a:lnTo>
                    <a:lnTo>
                      <a:pt x="24770" y="13435"/>
                    </a:lnTo>
                    <a:lnTo>
                      <a:pt x="24885" y="12882"/>
                    </a:lnTo>
                    <a:lnTo>
                      <a:pt x="24961" y="12328"/>
                    </a:lnTo>
                    <a:lnTo>
                      <a:pt x="24999" y="11756"/>
                    </a:lnTo>
                    <a:lnTo>
                      <a:pt x="25018" y="11183"/>
                    </a:lnTo>
                    <a:lnTo>
                      <a:pt x="24999" y="10611"/>
                    </a:lnTo>
                    <a:lnTo>
                      <a:pt x="24961" y="10038"/>
                    </a:lnTo>
                    <a:lnTo>
                      <a:pt x="24885" y="9485"/>
                    </a:lnTo>
                    <a:lnTo>
                      <a:pt x="24770" y="8932"/>
                    </a:lnTo>
                    <a:lnTo>
                      <a:pt x="24637" y="8378"/>
                    </a:lnTo>
                    <a:lnTo>
                      <a:pt x="24465" y="7863"/>
                    </a:lnTo>
                    <a:lnTo>
                      <a:pt x="24255" y="7329"/>
                    </a:lnTo>
                    <a:lnTo>
                      <a:pt x="24045" y="6833"/>
                    </a:lnTo>
                    <a:lnTo>
                      <a:pt x="23797" y="6336"/>
                    </a:lnTo>
                    <a:lnTo>
                      <a:pt x="23511" y="5859"/>
                    </a:lnTo>
                    <a:lnTo>
                      <a:pt x="23205" y="5382"/>
                    </a:lnTo>
                    <a:lnTo>
                      <a:pt x="22881" y="4924"/>
                    </a:lnTo>
                    <a:lnTo>
                      <a:pt x="22538" y="4485"/>
                    </a:lnTo>
                    <a:lnTo>
                      <a:pt x="22175" y="4066"/>
                    </a:lnTo>
                    <a:lnTo>
                      <a:pt x="21774" y="3665"/>
                    </a:lnTo>
                    <a:lnTo>
                      <a:pt x="21354" y="3283"/>
                    </a:lnTo>
                    <a:lnTo>
                      <a:pt x="20916" y="2901"/>
                    </a:lnTo>
                    <a:lnTo>
                      <a:pt x="20477" y="2558"/>
                    </a:lnTo>
                    <a:lnTo>
                      <a:pt x="20000" y="2214"/>
                    </a:lnTo>
                    <a:lnTo>
                      <a:pt x="19503" y="1909"/>
                    </a:lnTo>
                    <a:lnTo>
                      <a:pt x="19007" y="1623"/>
                    </a:lnTo>
                    <a:lnTo>
                      <a:pt x="18473" y="1356"/>
                    </a:lnTo>
                    <a:lnTo>
                      <a:pt x="17939" y="1108"/>
                    </a:lnTo>
                    <a:lnTo>
                      <a:pt x="17385" y="879"/>
                    </a:lnTo>
                    <a:lnTo>
                      <a:pt x="16813" y="688"/>
                    </a:lnTo>
                    <a:lnTo>
                      <a:pt x="16240" y="497"/>
                    </a:lnTo>
                    <a:lnTo>
                      <a:pt x="15649" y="344"/>
                    </a:lnTo>
                    <a:lnTo>
                      <a:pt x="15038" y="230"/>
                    </a:lnTo>
                    <a:lnTo>
                      <a:pt x="14427" y="134"/>
                    </a:lnTo>
                    <a:lnTo>
                      <a:pt x="13798" y="58"/>
                    </a:lnTo>
                    <a:lnTo>
                      <a:pt x="13149" y="20"/>
                    </a:lnTo>
                    <a:lnTo>
                      <a:pt x="12519" y="1"/>
                    </a:lnTo>
                    <a:close/>
                  </a:path>
                </a:pathLst>
              </a:custGeom>
              <a:solidFill>
                <a:srgbClr val="9ADD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sp>
            <p:nvSpPr>
              <p:cNvPr id="81" name="Google Shape;5717;p61">
                <a:extLst>
                  <a:ext uri="{FF2B5EF4-FFF2-40B4-BE49-F238E27FC236}">
                    <a16:creationId xmlns:a16="http://schemas.microsoft.com/office/drawing/2014/main" id="{E5223BE1-6A32-6F15-3DDC-CE9BB628A19E}"/>
                  </a:ext>
                </a:extLst>
              </p:cNvPr>
              <p:cNvSpPr/>
              <p:nvPr/>
            </p:nvSpPr>
            <p:spPr>
              <a:xfrm>
                <a:off x="10556950" y="3483825"/>
                <a:ext cx="619750" cy="427975"/>
              </a:xfrm>
              <a:custGeom>
                <a:avLst/>
                <a:gdLst/>
                <a:ahLst/>
                <a:cxnLst/>
                <a:rect l="l" t="t" r="r" b="b"/>
                <a:pathLst>
                  <a:path w="24790" h="17119" extrusionOk="0">
                    <a:moveTo>
                      <a:pt x="1909" y="1"/>
                    </a:moveTo>
                    <a:lnTo>
                      <a:pt x="1680" y="325"/>
                    </a:lnTo>
                    <a:lnTo>
                      <a:pt x="1489" y="649"/>
                    </a:lnTo>
                    <a:lnTo>
                      <a:pt x="1279" y="993"/>
                    </a:lnTo>
                    <a:lnTo>
                      <a:pt x="1107" y="1336"/>
                    </a:lnTo>
                    <a:lnTo>
                      <a:pt x="936" y="1699"/>
                    </a:lnTo>
                    <a:lnTo>
                      <a:pt x="783" y="2062"/>
                    </a:lnTo>
                    <a:lnTo>
                      <a:pt x="630" y="2424"/>
                    </a:lnTo>
                    <a:lnTo>
                      <a:pt x="497" y="2787"/>
                    </a:lnTo>
                    <a:lnTo>
                      <a:pt x="382" y="3168"/>
                    </a:lnTo>
                    <a:lnTo>
                      <a:pt x="287" y="3550"/>
                    </a:lnTo>
                    <a:lnTo>
                      <a:pt x="211" y="3932"/>
                    </a:lnTo>
                    <a:lnTo>
                      <a:pt x="134" y="4332"/>
                    </a:lnTo>
                    <a:lnTo>
                      <a:pt x="77" y="4714"/>
                    </a:lnTo>
                    <a:lnTo>
                      <a:pt x="39" y="5115"/>
                    </a:lnTo>
                    <a:lnTo>
                      <a:pt x="20" y="5535"/>
                    </a:lnTo>
                    <a:lnTo>
                      <a:pt x="1" y="5935"/>
                    </a:lnTo>
                    <a:lnTo>
                      <a:pt x="20" y="6508"/>
                    </a:lnTo>
                    <a:lnTo>
                      <a:pt x="77" y="7080"/>
                    </a:lnTo>
                    <a:lnTo>
                      <a:pt x="153" y="7634"/>
                    </a:lnTo>
                    <a:lnTo>
                      <a:pt x="249" y="8187"/>
                    </a:lnTo>
                    <a:lnTo>
                      <a:pt x="401" y="8722"/>
                    </a:lnTo>
                    <a:lnTo>
                      <a:pt x="573" y="9256"/>
                    </a:lnTo>
                    <a:lnTo>
                      <a:pt x="764" y="9771"/>
                    </a:lnTo>
                    <a:lnTo>
                      <a:pt x="993" y="10286"/>
                    </a:lnTo>
                    <a:lnTo>
                      <a:pt x="1241" y="10783"/>
                    </a:lnTo>
                    <a:lnTo>
                      <a:pt x="1508" y="11260"/>
                    </a:lnTo>
                    <a:lnTo>
                      <a:pt x="1814" y="11737"/>
                    </a:lnTo>
                    <a:lnTo>
                      <a:pt x="2138" y="12176"/>
                    </a:lnTo>
                    <a:lnTo>
                      <a:pt x="2481" y="12614"/>
                    </a:lnTo>
                    <a:lnTo>
                      <a:pt x="2863" y="13053"/>
                    </a:lnTo>
                    <a:lnTo>
                      <a:pt x="3245" y="13454"/>
                    </a:lnTo>
                    <a:lnTo>
                      <a:pt x="3665" y="13836"/>
                    </a:lnTo>
                    <a:lnTo>
                      <a:pt x="4103" y="14217"/>
                    </a:lnTo>
                    <a:lnTo>
                      <a:pt x="4561" y="14561"/>
                    </a:lnTo>
                    <a:lnTo>
                      <a:pt x="5039" y="14885"/>
                    </a:lnTo>
                    <a:lnTo>
                      <a:pt x="5516" y="15210"/>
                    </a:lnTo>
                    <a:lnTo>
                      <a:pt x="6031" y="15496"/>
                    </a:lnTo>
                    <a:lnTo>
                      <a:pt x="6546" y="15763"/>
                    </a:lnTo>
                    <a:lnTo>
                      <a:pt x="7099" y="16011"/>
                    </a:lnTo>
                    <a:lnTo>
                      <a:pt x="7653" y="16240"/>
                    </a:lnTo>
                    <a:lnTo>
                      <a:pt x="8206" y="16431"/>
                    </a:lnTo>
                    <a:lnTo>
                      <a:pt x="8798" y="16603"/>
                    </a:lnTo>
                    <a:lnTo>
                      <a:pt x="9389" y="16755"/>
                    </a:lnTo>
                    <a:lnTo>
                      <a:pt x="10000" y="16889"/>
                    </a:lnTo>
                    <a:lnTo>
                      <a:pt x="10611" y="16984"/>
                    </a:lnTo>
                    <a:lnTo>
                      <a:pt x="11240" y="17061"/>
                    </a:lnTo>
                    <a:lnTo>
                      <a:pt x="11870" y="17099"/>
                    </a:lnTo>
                    <a:lnTo>
                      <a:pt x="12519" y="17118"/>
                    </a:lnTo>
                    <a:lnTo>
                      <a:pt x="13072" y="17099"/>
                    </a:lnTo>
                    <a:lnTo>
                      <a:pt x="13645" y="17061"/>
                    </a:lnTo>
                    <a:lnTo>
                      <a:pt x="14198" y="17004"/>
                    </a:lnTo>
                    <a:lnTo>
                      <a:pt x="14733" y="16927"/>
                    </a:lnTo>
                    <a:lnTo>
                      <a:pt x="15267" y="16832"/>
                    </a:lnTo>
                    <a:lnTo>
                      <a:pt x="15801" y="16717"/>
                    </a:lnTo>
                    <a:lnTo>
                      <a:pt x="16317" y="16584"/>
                    </a:lnTo>
                    <a:lnTo>
                      <a:pt x="16832" y="16431"/>
                    </a:lnTo>
                    <a:lnTo>
                      <a:pt x="17328" y="16259"/>
                    </a:lnTo>
                    <a:lnTo>
                      <a:pt x="17824" y="16069"/>
                    </a:lnTo>
                    <a:lnTo>
                      <a:pt x="18301" y="15859"/>
                    </a:lnTo>
                    <a:lnTo>
                      <a:pt x="18759" y="15630"/>
                    </a:lnTo>
                    <a:lnTo>
                      <a:pt x="19217" y="15382"/>
                    </a:lnTo>
                    <a:lnTo>
                      <a:pt x="19656" y="15114"/>
                    </a:lnTo>
                    <a:lnTo>
                      <a:pt x="20076" y="14847"/>
                    </a:lnTo>
                    <a:lnTo>
                      <a:pt x="20496" y="14542"/>
                    </a:lnTo>
                    <a:lnTo>
                      <a:pt x="20896" y="14237"/>
                    </a:lnTo>
                    <a:lnTo>
                      <a:pt x="21278" y="13912"/>
                    </a:lnTo>
                    <a:lnTo>
                      <a:pt x="21641" y="13588"/>
                    </a:lnTo>
                    <a:lnTo>
                      <a:pt x="22003" y="13225"/>
                    </a:lnTo>
                    <a:lnTo>
                      <a:pt x="22328" y="12863"/>
                    </a:lnTo>
                    <a:lnTo>
                      <a:pt x="22652" y="12481"/>
                    </a:lnTo>
                    <a:lnTo>
                      <a:pt x="22957" y="12099"/>
                    </a:lnTo>
                    <a:lnTo>
                      <a:pt x="23225" y="11699"/>
                    </a:lnTo>
                    <a:lnTo>
                      <a:pt x="23492" y="11298"/>
                    </a:lnTo>
                    <a:lnTo>
                      <a:pt x="23740" y="10878"/>
                    </a:lnTo>
                    <a:lnTo>
                      <a:pt x="23969" y="10439"/>
                    </a:lnTo>
                    <a:lnTo>
                      <a:pt x="24179" y="10000"/>
                    </a:lnTo>
                    <a:lnTo>
                      <a:pt x="24350" y="9542"/>
                    </a:lnTo>
                    <a:lnTo>
                      <a:pt x="24522" y="9084"/>
                    </a:lnTo>
                    <a:lnTo>
                      <a:pt x="24656" y="8626"/>
                    </a:lnTo>
                    <a:lnTo>
                      <a:pt x="24789" y="8149"/>
                    </a:lnTo>
                    <a:lnTo>
                      <a:pt x="24560" y="8435"/>
                    </a:lnTo>
                    <a:lnTo>
                      <a:pt x="24350" y="8722"/>
                    </a:lnTo>
                    <a:lnTo>
                      <a:pt x="24121" y="9008"/>
                    </a:lnTo>
                    <a:lnTo>
                      <a:pt x="23873" y="9275"/>
                    </a:lnTo>
                    <a:lnTo>
                      <a:pt x="23358" y="9790"/>
                    </a:lnTo>
                    <a:lnTo>
                      <a:pt x="22824" y="10286"/>
                    </a:lnTo>
                    <a:lnTo>
                      <a:pt x="22232" y="10763"/>
                    </a:lnTo>
                    <a:lnTo>
                      <a:pt x="21641" y="11183"/>
                    </a:lnTo>
                    <a:lnTo>
                      <a:pt x="20992" y="11584"/>
                    </a:lnTo>
                    <a:lnTo>
                      <a:pt x="20324" y="11947"/>
                    </a:lnTo>
                    <a:lnTo>
                      <a:pt x="19637" y="12271"/>
                    </a:lnTo>
                    <a:lnTo>
                      <a:pt x="18912" y="12557"/>
                    </a:lnTo>
                    <a:lnTo>
                      <a:pt x="18549" y="12691"/>
                    </a:lnTo>
                    <a:lnTo>
                      <a:pt x="18168" y="12805"/>
                    </a:lnTo>
                    <a:lnTo>
                      <a:pt x="17786" y="12920"/>
                    </a:lnTo>
                    <a:lnTo>
                      <a:pt x="17404" y="13015"/>
                    </a:lnTo>
                    <a:lnTo>
                      <a:pt x="17023" y="13111"/>
                    </a:lnTo>
                    <a:lnTo>
                      <a:pt x="16622" y="13168"/>
                    </a:lnTo>
                    <a:lnTo>
                      <a:pt x="16221" y="13244"/>
                    </a:lnTo>
                    <a:lnTo>
                      <a:pt x="15820" y="13301"/>
                    </a:lnTo>
                    <a:lnTo>
                      <a:pt x="15420" y="13340"/>
                    </a:lnTo>
                    <a:lnTo>
                      <a:pt x="15000" y="13359"/>
                    </a:lnTo>
                    <a:lnTo>
                      <a:pt x="14599" y="13378"/>
                    </a:lnTo>
                    <a:lnTo>
                      <a:pt x="14179" y="13397"/>
                    </a:lnTo>
                    <a:lnTo>
                      <a:pt x="13530" y="13378"/>
                    </a:lnTo>
                    <a:lnTo>
                      <a:pt x="12901" y="13340"/>
                    </a:lnTo>
                    <a:lnTo>
                      <a:pt x="12271" y="13263"/>
                    </a:lnTo>
                    <a:lnTo>
                      <a:pt x="11660" y="13168"/>
                    </a:lnTo>
                    <a:lnTo>
                      <a:pt x="11050" y="13034"/>
                    </a:lnTo>
                    <a:lnTo>
                      <a:pt x="10458" y="12882"/>
                    </a:lnTo>
                    <a:lnTo>
                      <a:pt x="9867" y="12710"/>
                    </a:lnTo>
                    <a:lnTo>
                      <a:pt x="9313" y="12519"/>
                    </a:lnTo>
                    <a:lnTo>
                      <a:pt x="8760" y="12290"/>
                    </a:lnTo>
                    <a:lnTo>
                      <a:pt x="8206" y="12042"/>
                    </a:lnTo>
                    <a:lnTo>
                      <a:pt x="7691" y="11775"/>
                    </a:lnTo>
                    <a:lnTo>
                      <a:pt x="7176" y="11489"/>
                    </a:lnTo>
                    <a:lnTo>
                      <a:pt x="6699" y="11164"/>
                    </a:lnTo>
                    <a:lnTo>
                      <a:pt x="6222" y="10840"/>
                    </a:lnTo>
                    <a:lnTo>
                      <a:pt x="5764" y="10477"/>
                    </a:lnTo>
                    <a:lnTo>
                      <a:pt x="5325" y="10115"/>
                    </a:lnTo>
                    <a:lnTo>
                      <a:pt x="4924" y="9733"/>
                    </a:lnTo>
                    <a:lnTo>
                      <a:pt x="4523" y="9313"/>
                    </a:lnTo>
                    <a:lnTo>
                      <a:pt x="4161" y="8893"/>
                    </a:lnTo>
                    <a:lnTo>
                      <a:pt x="3798" y="8454"/>
                    </a:lnTo>
                    <a:lnTo>
                      <a:pt x="3474" y="8016"/>
                    </a:lnTo>
                    <a:lnTo>
                      <a:pt x="3168" y="7538"/>
                    </a:lnTo>
                    <a:lnTo>
                      <a:pt x="2901" y="7061"/>
                    </a:lnTo>
                    <a:lnTo>
                      <a:pt x="2653" y="6565"/>
                    </a:lnTo>
                    <a:lnTo>
                      <a:pt x="2424" y="6050"/>
                    </a:lnTo>
                    <a:lnTo>
                      <a:pt x="2233" y="5535"/>
                    </a:lnTo>
                    <a:lnTo>
                      <a:pt x="2062" y="5000"/>
                    </a:lnTo>
                    <a:lnTo>
                      <a:pt x="1928" y="4466"/>
                    </a:lnTo>
                    <a:lnTo>
                      <a:pt x="1814" y="3913"/>
                    </a:lnTo>
                    <a:lnTo>
                      <a:pt x="1737" y="3359"/>
                    </a:lnTo>
                    <a:lnTo>
                      <a:pt x="1680" y="2787"/>
                    </a:lnTo>
                    <a:lnTo>
                      <a:pt x="1661" y="2214"/>
                    </a:lnTo>
                    <a:lnTo>
                      <a:pt x="1680" y="1642"/>
                    </a:lnTo>
                    <a:lnTo>
                      <a:pt x="1718" y="1088"/>
                    </a:lnTo>
                    <a:lnTo>
                      <a:pt x="1794" y="535"/>
                    </a:lnTo>
                    <a:lnTo>
                      <a:pt x="1909" y="1"/>
                    </a:lnTo>
                    <a:close/>
                  </a:path>
                </a:pathLst>
              </a:custGeom>
              <a:solidFill>
                <a:srgbClr val="000000">
                  <a:alpha val="117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Cambria" panose="02040503050406030204" pitchFamily="18" charset="0"/>
                  <a:ea typeface="Cambria" panose="02040503050406030204" pitchFamily="18" charset="0"/>
                </a:endParaRPr>
              </a:p>
            </p:txBody>
          </p:sp>
        </p:grpSp>
      </p:grpSp>
      <p:sp>
        <p:nvSpPr>
          <p:cNvPr id="82" name="Google Shape;2351;p42">
            <a:extLst>
              <a:ext uri="{FF2B5EF4-FFF2-40B4-BE49-F238E27FC236}">
                <a16:creationId xmlns:a16="http://schemas.microsoft.com/office/drawing/2014/main" id="{60999641-FF38-4F22-BC2B-D4977EA2DD06}"/>
              </a:ext>
            </a:extLst>
          </p:cNvPr>
          <p:cNvSpPr txBox="1">
            <a:spLocks/>
          </p:cNvSpPr>
          <p:nvPr/>
        </p:nvSpPr>
        <p:spPr>
          <a:xfrm>
            <a:off x="2240814" y="1003499"/>
            <a:ext cx="643789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LUYỆN</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ĐỌC</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TRONG</a:t>
            </a:r>
            <a:r>
              <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 </a:t>
            </a:r>
            <a:r>
              <a:rPr lang="en-US" sz="4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rPr>
              <a:t>NHÓM</a:t>
            </a:r>
            <a:endParaRPr lang="en-US" sz="4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Calibri" panose="020F0502020204030204" pitchFamily="34" charset="0"/>
              <a:ea typeface="Cambria" panose="02040503050406030204" pitchFamily="18" charset="0"/>
              <a:cs typeface="Calibri" panose="020F0502020204030204" pitchFamily="34" charset="0"/>
            </a:endParaRPr>
          </a:p>
        </p:txBody>
      </p:sp>
      <p:grpSp>
        <p:nvGrpSpPr>
          <p:cNvPr id="118" name="Group 117">
            <a:extLst>
              <a:ext uri="{FF2B5EF4-FFF2-40B4-BE49-F238E27FC236}">
                <a16:creationId xmlns:a16="http://schemas.microsoft.com/office/drawing/2014/main" id="{1FC90E06-AA54-36AA-1B6A-8A82B323CEA5}"/>
              </a:ext>
            </a:extLst>
          </p:cNvPr>
          <p:cNvGrpSpPr/>
          <p:nvPr/>
        </p:nvGrpSpPr>
        <p:grpSpPr>
          <a:xfrm>
            <a:off x="1356190" y="2402240"/>
            <a:ext cx="6695034" cy="2859664"/>
            <a:chOff x="-47743" y="1417617"/>
            <a:chExt cx="6695034" cy="2859664"/>
          </a:xfrm>
        </p:grpSpPr>
        <p:grpSp>
          <p:nvGrpSpPr>
            <p:cNvPr id="119" name="Group 118">
              <a:extLst>
                <a:ext uri="{FF2B5EF4-FFF2-40B4-BE49-F238E27FC236}">
                  <a16:creationId xmlns:a16="http://schemas.microsoft.com/office/drawing/2014/main" id="{8AFD2E13-E8DE-FBDE-AF50-B02784B6FF86}"/>
                </a:ext>
              </a:extLst>
            </p:cNvPr>
            <p:cNvGrpSpPr/>
            <p:nvPr/>
          </p:nvGrpSpPr>
          <p:grpSpPr>
            <a:xfrm>
              <a:off x="-47743" y="1417617"/>
              <a:ext cx="6695034" cy="2859664"/>
              <a:chOff x="2524421" y="1255651"/>
              <a:chExt cx="7524623" cy="2842692"/>
            </a:xfrm>
          </p:grpSpPr>
          <p:sp>
            <p:nvSpPr>
              <p:cNvPr id="132" name="Rectangle: Rounded Corners 131">
                <a:extLst>
                  <a:ext uri="{FF2B5EF4-FFF2-40B4-BE49-F238E27FC236}">
                    <a16:creationId xmlns:a16="http://schemas.microsoft.com/office/drawing/2014/main" id="{1D0F317B-8AB5-0551-F308-B3251F3AF2A7}"/>
                  </a:ext>
                </a:extLst>
              </p:cNvPr>
              <p:cNvSpPr/>
              <p:nvPr/>
            </p:nvSpPr>
            <p:spPr>
              <a:xfrm>
                <a:off x="2524421" y="1724298"/>
                <a:ext cx="7524623" cy="2374045"/>
              </a:xfrm>
              <a:custGeom>
                <a:avLst/>
                <a:gdLst>
                  <a:gd name="connsiteX0" fmla="*/ 0 w 7524623"/>
                  <a:gd name="connsiteY0" fmla="*/ 478892 h 2374045"/>
                  <a:gd name="connsiteX1" fmla="*/ 478892 w 7524623"/>
                  <a:gd name="connsiteY1" fmla="*/ 0 h 2374045"/>
                  <a:gd name="connsiteX2" fmla="*/ 1069908 w 7524623"/>
                  <a:gd name="connsiteY2" fmla="*/ 0 h 2374045"/>
                  <a:gd name="connsiteX3" fmla="*/ 1529586 w 7524623"/>
                  <a:gd name="connsiteY3" fmla="*/ 0 h 2374045"/>
                  <a:gd name="connsiteX4" fmla="*/ 1989265 w 7524623"/>
                  <a:gd name="connsiteY4" fmla="*/ 0 h 2374045"/>
                  <a:gd name="connsiteX5" fmla="*/ 2448944 w 7524623"/>
                  <a:gd name="connsiteY5" fmla="*/ 0 h 2374045"/>
                  <a:gd name="connsiteX6" fmla="*/ 3105628 w 7524623"/>
                  <a:gd name="connsiteY6" fmla="*/ 0 h 2374045"/>
                  <a:gd name="connsiteX7" fmla="*/ 3762312 w 7524623"/>
                  <a:gd name="connsiteY7" fmla="*/ 0 h 2374045"/>
                  <a:gd name="connsiteX8" fmla="*/ 4418995 w 7524623"/>
                  <a:gd name="connsiteY8" fmla="*/ 0 h 2374045"/>
                  <a:gd name="connsiteX9" fmla="*/ 5207016 w 7524623"/>
                  <a:gd name="connsiteY9" fmla="*/ 0 h 2374045"/>
                  <a:gd name="connsiteX10" fmla="*/ 5863700 w 7524623"/>
                  <a:gd name="connsiteY10" fmla="*/ 0 h 2374045"/>
                  <a:gd name="connsiteX11" fmla="*/ 7045731 w 7524623"/>
                  <a:gd name="connsiteY11" fmla="*/ 0 h 2374045"/>
                  <a:gd name="connsiteX12" fmla="*/ 7524623 w 7524623"/>
                  <a:gd name="connsiteY12" fmla="*/ 478892 h 2374045"/>
                  <a:gd name="connsiteX13" fmla="*/ 7524623 w 7524623"/>
                  <a:gd name="connsiteY13" fmla="*/ 950979 h 2374045"/>
                  <a:gd name="connsiteX14" fmla="*/ 7524623 w 7524623"/>
                  <a:gd name="connsiteY14" fmla="*/ 1408903 h 2374045"/>
                  <a:gd name="connsiteX15" fmla="*/ 7524623 w 7524623"/>
                  <a:gd name="connsiteY15" fmla="*/ 1895153 h 2374045"/>
                  <a:gd name="connsiteX16" fmla="*/ 7045731 w 7524623"/>
                  <a:gd name="connsiteY16" fmla="*/ 2374045 h 2374045"/>
                  <a:gd name="connsiteX17" fmla="*/ 6389047 w 7524623"/>
                  <a:gd name="connsiteY17" fmla="*/ 2374045 h 2374045"/>
                  <a:gd name="connsiteX18" fmla="*/ 5601026 w 7524623"/>
                  <a:gd name="connsiteY18" fmla="*/ 2374045 h 2374045"/>
                  <a:gd name="connsiteX19" fmla="*/ 4944343 w 7524623"/>
                  <a:gd name="connsiteY19" fmla="*/ 2374045 h 2374045"/>
                  <a:gd name="connsiteX20" fmla="*/ 4353327 w 7524623"/>
                  <a:gd name="connsiteY20" fmla="*/ 2374045 h 2374045"/>
                  <a:gd name="connsiteX21" fmla="*/ 3630975 w 7524623"/>
                  <a:gd name="connsiteY21" fmla="*/ 2374045 h 2374045"/>
                  <a:gd name="connsiteX22" fmla="*/ 2974291 w 7524623"/>
                  <a:gd name="connsiteY22" fmla="*/ 2374045 h 2374045"/>
                  <a:gd name="connsiteX23" fmla="*/ 2383275 w 7524623"/>
                  <a:gd name="connsiteY23" fmla="*/ 2374045 h 2374045"/>
                  <a:gd name="connsiteX24" fmla="*/ 1923597 w 7524623"/>
                  <a:gd name="connsiteY24" fmla="*/ 2374045 h 2374045"/>
                  <a:gd name="connsiteX25" fmla="*/ 1332581 w 7524623"/>
                  <a:gd name="connsiteY25" fmla="*/ 2374045 h 2374045"/>
                  <a:gd name="connsiteX26" fmla="*/ 478892 w 7524623"/>
                  <a:gd name="connsiteY26" fmla="*/ 2374045 h 2374045"/>
                  <a:gd name="connsiteX27" fmla="*/ 0 w 7524623"/>
                  <a:gd name="connsiteY27" fmla="*/ 1895153 h 2374045"/>
                  <a:gd name="connsiteX28" fmla="*/ 0 w 7524623"/>
                  <a:gd name="connsiteY28" fmla="*/ 1465554 h 2374045"/>
                  <a:gd name="connsiteX29" fmla="*/ 0 w 7524623"/>
                  <a:gd name="connsiteY29" fmla="*/ 965142 h 2374045"/>
                  <a:gd name="connsiteX30" fmla="*/ 0 w 7524623"/>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24623" h="2374045" fill="none" extrusionOk="0">
                    <a:moveTo>
                      <a:pt x="0" y="478892"/>
                    </a:moveTo>
                    <a:cubicBezTo>
                      <a:pt x="20938" y="238542"/>
                      <a:pt x="240901" y="-31240"/>
                      <a:pt x="478892" y="0"/>
                    </a:cubicBezTo>
                    <a:cubicBezTo>
                      <a:pt x="615908" y="-7582"/>
                      <a:pt x="894356" y="24373"/>
                      <a:pt x="1069908" y="0"/>
                    </a:cubicBezTo>
                    <a:cubicBezTo>
                      <a:pt x="1245460" y="-24373"/>
                      <a:pt x="1357635" y="14772"/>
                      <a:pt x="1529586" y="0"/>
                    </a:cubicBezTo>
                    <a:cubicBezTo>
                      <a:pt x="1701537" y="-14772"/>
                      <a:pt x="1872339" y="6118"/>
                      <a:pt x="1989265" y="0"/>
                    </a:cubicBezTo>
                    <a:cubicBezTo>
                      <a:pt x="2106191" y="-6118"/>
                      <a:pt x="2336639" y="-9419"/>
                      <a:pt x="2448944" y="0"/>
                    </a:cubicBezTo>
                    <a:cubicBezTo>
                      <a:pt x="2561249" y="9419"/>
                      <a:pt x="2920373" y="-8759"/>
                      <a:pt x="3105628" y="0"/>
                    </a:cubicBezTo>
                    <a:cubicBezTo>
                      <a:pt x="3290883" y="8759"/>
                      <a:pt x="3474320" y="16676"/>
                      <a:pt x="3762312" y="0"/>
                    </a:cubicBezTo>
                    <a:cubicBezTo>
                      <a:pt x="4050304" y="-16676"/>
                      <a:pt x="4239012" y="7652"/>
                      <a:pt x="4418995" y="0"/>
                    </a:cubicBezTo>
                    <a:cubicBezTo>
                      <a:pt x="4598978" y="-7652"/>
                      <a:pt x="4975617" y="811"/>
                      <a:pt x="5207016" y="0"/>
                    </a:cubicBezTo>
                    <a:cubicBezTo>
                      <a:pt x="5438415" y="-811"/>
                      <a:pt x="5589314" y="29337"/>
                      <a:pt x="5863700" y="0"/>
                    </a:cubicBezTo>
                    <a:cubicBezTo>
                      <a:pt x="6138086" y="-29337"/>
                      <a:pt x="6727914" y="-17722"/>
                      <a:pt x="7045731" y="0"/>
                    </a:cubicBezTo>
                    <a:cubicBezTo>
                      <a:pt x="7289578" y="-43586"/>
                      <a:pt x="7515522" y="221568"/>
                      <a:pt x="7524623" y="478892"/>
                    </a:cubicBezTo>
                    <a:cubicBezTo>
                      <a:pt x="7519063" y="581942"/>
                      <a:pt x="7541160" y="795313"/>
                      <a:pt x="7524623" y="950979"/>
                    </a:cubicBezTo>
                    <a:cubicBezTo>
                      <a:pt x="7508086" y="1106645"/>
                      <a:pt x="7544309" y="1279452"/>
                      <a:pt x="7524623" y="1408903"/>
                    </a:cubicBezTo>
                    <a:cubicBezTo>
                      <a:pt x="7504937" y="1538354"/>
                      <a:pt x="7512987" y="1778975"/>
                      <a:pt x="7524623" y="1895153"/>
                    </a:cubicBezTo>
                    <a:cubicBezTo>
                      <a:pt x="7543970" y="2180722"/>
                      <a:pt x="7337017" y="2380018"/>
                      <a:pt x="7045731" y="2374045"/>
                    </a:cubicBezTo>
                    <a:cubicBezTo>
                      <a:pt x="6791771" y="2370944"/>
                      <a:pt x="6619919" y="2375819"/>
                      <a:pt x="6389047" y="2374045"/>
                    </a:cubicBezTo>
                    <a:cubicBezTo>
                      <a:pt x="6158175" y="2372271"/>
                      <a:pt x="5923206" y="2359414"/>
                      <a:pt x="5601026" y="2374045"/>
                    </a:cubicBezTo>
                    <a:cubicBezTo>
                      <a:pt x="5278846" y="2388676"/>
                      <a:pt x="5162835" y="2378334"/>
                      <a:pt x="4944343" y="2374045"/>
                    </a:cubicBezTo>
                    <a:cubicBezTo>
                      <a:pt x="4725851" y="2369756"/>
                      <a:pt x="4479442" y="2383533"/>
                      <a:pt x="4353327" y="2374045"/>
                    </a:cubicBezTo>
                    <a:cubicBezTo>
                      <a:pt x="4227212" y="2364557"/>
                      <a:pt x="3781288" y="2339876"/>
                      <a:pt x="3630975" y="2374045"/>
                    </a:cubicBezTo>
                    <a:cubicBezTo>
                      <a:pt x="3480662" y="2408214"/>
                      <a:pt x="3199138" y="2403014"/>
                      <a:pt x="2974291" y="2374045"/>
                    </a:cubicBezTo>
                    <a:cubicBezTo>
                      <a:pt x="2749444" y="2345076"/>
                      <a:pt x="2589262" y="2377576"/>
                      <a:pt x="2383275" y="2374045"/>
                    </a:cubicBezTo>
                    <a:cubicBezTo>
                      <a:pt x="2177288" y="2370514"/>
                      <a:pt x="2109757" y="2363386"/>
                      <a:pt x="1923597" y="2374045"/>
                    </a:cubicBezTo>
                    <a:cubicBezTo>
                      <a:pt x="1737437" y="2384704"/>
                      <a:pt x="1518400" y="2402145"/>
                      <a:pt x="1332581" y="2374045"/>
                    </a:cubicBezTo>
                    <a:cubicBezTo>
                      <a:pt x="1146762" y="2345945"/>
                      <a:pt x="743038" y="2378075"/>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24623" h="2374045" stroke="0" extrusionOk="0">
                    <a:moveTo>
                      <a:pt x="0" y="478892"/>
                    </a:moveTo>
                    <a:cubicBezTo>
                      <a:pt x="1648" y="264812"/>
                      <a:pt x="242370" y="49968"/>
                      <a:pt x="478892" y="0"/>
                    </a:cubicBezTo>
                    <a:cubicBezTo>
                      <a:pt x="642604" y="-11950"/>
                      <a:pt x="991656" y="-25138"/>
                      <a:pt x="1201244" y="0"/>
                    </a:cubicBezTo>
                    <a:cubicBezTo>
                      <a:pt x="1410832" y="25138"/>
                      <a:pt x="1473264" y="-2393"/>
                      <a:pt x="1726591" y="0"/>
                    </a:cubicBezTo>
                    <a:cubicBezTo>
                      <a:pt x="1979918" y="2393"/>
                      <a:pt x="2045858" y="1960"/>
                      <a:pt x="2251939" y="0"/>
                    </a:cubicBezTo>
                    <a:cubicBezTo>
                      <a:pt x="2458020" y="-1960"/>
                      <a:pt x="2807106" y="21416"/>
                      <a:pt x="2974291" y="0"/>
                    </a:cubicBezTo>
                    <a:cubicBezTo>
                      <a:pt x="3141476" y="-21416"/>
                      <a:pt x="3441928" y="14143"/>
                      <a:pt x="3565306" y="0"/>
                    </a:cubicBezTo>
                    <a:cubicBezTo>
                      <a:pt x="3688685" y="-14143"/>
                      <a:pt x="4117407" y="19506"/>
                      <a:pt x="4353327" y="0"/>
                    </a:cubicBezTo>
                    <a:cubicBezTo>
                      <a:pt x="4589247" y="-19506"/>
                      <a:pt x="4911586" y="-28473"/>
                      <a:pt x="5141348" y="0"/>
                    </a:cubicBezTo>
                    <a:cubicBezTo>
                      <a:pt x="5371110" y="28473"/>
                      <a:pt x="5608028" y="-1355"/>
                      <a:pt x="5863700" y="0"/>
                    </a:cubicBezTo>
                    <a:cubicBezTo>
                      <a:pt x="6119372" y="1355"/>
                      <a:pt x="6190801" y="24685"/>
                      <a:pt x="6389047" y="0"/>
                    </a:cubicBezTo>
                    <a:cubicBezTo>
                      <a:pt x="6587293" y="-24685"/>
                      <a:pt x="6854132" y="3637"/>
                      <a:pt x="7045731" y="0"/>
                    </a:cubicBezTo>
                    <a:cubicBezTo>
                      <a:pt x="7312359" y="-14018"/>
                      <a:pt x="7571285" y="224162"/>
                      <a:pt x="7524623" y="478892"/>
                    </a:cubicBezTo>
                    <a:cubicBezTo>
                      <a:pt x="7521904" y="611288"/>
                      <a:pt x="7517755" y="808677"/>
                      <a:pt x="7524623" y="922654"/>
                    </a:cubicBezTo>
                    <a:cubicBezTo>
                      <a:pt x="7531491" y="1036631"/>
                      <a:pt x="7516845" y="1227926"/>
                      <a:pt x="7524623" y="1366416"/>
                    </a:cubicBezTo>
                    <a:cubicBezTo>
                      <a:pt x="7532401" y="1504906"/>
                      <a:pt x="7533225" y="1729111"/>
                      <a:pt x="7524623" y="1895153"/>
                    </a:cubicBezTo>
                    <a:cubicBezTo>
                      <a:pt x="7547600" y="2164852"/>
                      <a:pt x="7293456" y="2368498"/>
                      <a:pt x="7045731" y="2374045"/>
                    </a:cubicBezTo>
                    <a:cubicBezTo>
                      <a:pt x="6909497" y="2356298"/>
                      <a:pt x="6637312" y="2353316"/>
                      <a:pt x="6520384" y="2374045"/>
                    </a:cubicBezTo>
                    <a:cubicBezTo>
                      <a:pt x="6403456" y="2394774"/>
                      <a:pt x="6088302" y="2394589"/>
                      <a:pt x="5732363" y="2374045"/>
                    </a:cubicBezTo>
                    <a:cubicBezTo>
                      <a:pt x="5376424" y="2353501"/>
                      <a:pt x="5283909" y="2400766"/>
                      <a:pt x="5010011" y="2374045"/>
                    </a:cubicBezTo>
                    <a:cubicBezTo>
                      <a:pt x="4736113" y="2347324"/>
                      <a:pt x="4654273" y="2382348"/>
                      <a:pt x="4418995" y="2374045"/>
                    </a:cubicBezTo>
                    <a:cubicBezTo>
                      <a:pt x="4183717" y="2365742"/>
                      <a:pt x="4145379" y="2390588"/>
                      <a:pt x="3893648" y="2374045"/>
                    </a:cubicBezTo>
                    <a:cubicBezTo>
                      <a:pt x="3641917" y="2357502"/>
                      <a:pt x="3589871" y="2398778"/>
                      <a:pt x="3368301" y="2374045"/>
                    </a:cubicBezTo>
                    <a:cubicBezTo>
                      <a:pt x="3146731" y="2349312"/>
                      <a:pt x="2774473" y="2409425"/>
                      <a:pt x="2580280" y="2374045"/>
                    </a:cubicBezTo>
                    <a:cubicBezTo>
                      <a:pt x="2386087" y="2338665"/>
                      <a:pt x="2138641" y="2360578"/>
                      <a:pt x="1989265" y="2374045"/>
                    </a:cubicBezTo>
                    <a:cubicBezTo>
                      <a:pt x="1839890" y="2387512"/>
                      <a:pt x="1379624" y="2408205"/>
                      <a:pt x="1201244" y="2374045"/>
                    </a:cubicBezTo>
                    <a:cubicBezTo>
                      <a:pt x="1022864" y="2339885"/>
                      <a:pt x="830010" y="2403771"/>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Cambria" panose="02040503050406030204" pitchFamily="18" charset="0"/>
                    <a:ea typeface="Cambria" panose="02040503050406030204" pitchFamily="18" charset="0"/>
                  </a:rPr>
                  <a:t>1.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2.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to, </a:t>
                </a:r>
                <a:r>
                  <a:rPr lang="en-US" sz="3200" dirty="0" err="1">
                    <a:solidFill>
                      <a:srgbClr val="000000"/>
                    </a:solidFill>
                    <a:latin typeface="Cambria" panose="02040503050406030204" pitchFamily="18" charset="0"/>
                    <a:ea typeface="Cambria" panose="02040503050406030204" pitchFamily="18" charset="0"/>
                  </a:rPr>
                  <a:t>rõ</a:t>
                </a:r>
                <a:r>
                  <a:rPr lang="en-US" sz="3200" dirty="0">
                    <a:solidFill>
                      <a:srgbClr val="000000"/>
                    </a:solidFill>
                    <a:latin typeface="Cambria" panose="02040503050406030204" pitchFamily="18" charset="0"/>
                    <a:ea typeface="Cambria" panose="02040503050406030204" pitchFamily="18" charset="0"/>
                  </a:rPr>
                  <a:t>.</a:t>
                </a:r>
              </a:p>
              <a:p>
                <a:pPr algn="just">
                  <a:lnSpc>
                    <a:spcPct val="110000"/>
                  </a:lnSpc>
                </a:pPr>
                <a:r>
                  <a:rPr lang="en-US" sz="3200" dirty="0">
                    <a:solidFill>
                      <a:srgbClr val="000000"/>
                    </a:solidFill>
                    <a:latin typeface="Cambria" panose="02040503050406030204" pitchFamily="18" charset="0"/>
                    <a:ea typeface="Cambria" panose="02040503050406030204" pitchFamily="18" charset="0"/>
                  </a:rPr>
                  <a:t>3. </a:t>
                </a:r>
                <a:r>
                  <a:rPr lang="en-US" sz="3200" dirty="0" err="1">
                    <a:solidFill>
                      <a:srgbClr val="000000"/>
                    </a:solidFill>
                    <a:latin typeface="Cambria" panose="02040503050406030204" pitchFamily="18" charset="0"/>
                    <a:ea typeface="Cambria" panose="02040503050406030204" pitchFamily="18" charset="0"/>
                  </a:rPr>
                  <a:t>Đọc</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ngắt</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nghỉ</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đúng</a:t>
                </a:r>
                <a:r>
                  <a:rPr lang="en-US" sz="3200" dirty="0">
                    <a:solidFill>
                      <a:srgbClr val="000000"/>
                    </a:solidFill>
                    <a:latin typeface="Cambria" panose="02040503050406030204" pitchFamily="18" charset="0"/>
                    <a:ea typeface="Cambria" panose="02040503050406030204" pitchFamily="18" charset="0"/>
                  </a:rPr>
                  <a:t> </a:t>
                </a:r>
                <a:r>
                  <a:rPr lang="en-US" sz="3200" dirty="0" err="1">
                    <a:solidFill>
                      <a:srgbClr val="000000"/>
                    </a:solidFill>
                    <a:latin typeface="Cambria" panose="02040503050406030204" pitchFamily="18" charset="0"/>
                    <a:ea typeface="Cambria" panose="02040503050406030204" pitchFamily="18" charset="0"/>
                  </a:rPr>
                  <a:t>chỗ</a:t>
                </a:r>
                <a:r>
                  <a:rPr lang="en-US" sz="3600" dirty="0">
                    <a:solidFill>
                      <a:srgbClr val="000000"/>
                    </a:solidFill>
                    <a:latin typeface="Cambria" panose="02040503050406030204" pitchFamily="18" charset="0"/>
                    <a:ea typeface="Cambria" panose="02040503050406030204" pitchFamily="18" charset="0"/>
                  </a:rPr>
                  <a:t>.</a:t>
                </a:r>
                <a:endParaRPr lang="en-US" sz="3600" b="0" i="0" dirty="0">
                  <a:solidFill>
                    <a:srgbClr val="000000"/>
                  </a:solidFill>
                  <a:effectLst/>
                  <a:latin typeface="Cambria" panose="02040503050406030204" pitchFamily="18" charset="0"/>
                  <a:ea typeface="Cambria" panose="02040503050406030204" pitchFamily="18" charset="0"/>
                </a:endParaRPr>
              </a:p>
            </p:txBody>
          </p:sp>
          <p:sp>
            <p:nvSpPr>
              <p:cNvPr id="133" name="Rectangle: Rounded Corners 132">
                <a:extLst>
                  <a:ext uri="{FF2B5EF4-FFF2-40B4-BE49-F238E27FC236}">
                    <a16:creationId xmlns:a16="http://schemas.microsoft.com/office/drawing/2014/main" id="{743C0F1C-BCF1-1CCB-AB25-460DF7895A59}"/>
                  </a:ext>
                </a:extLst>
              </p:cNvPr>
              <p:cNvSpPr/>
              <p:nvPr/>
            </p:nvSpPr>
            <p:spPr>
              <a:xfrm>
                <a:off x="3794616" y="1255651"/>
                <a:ext cx="530018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Cambria" panose="02040503050406030204" pitchFamily="18" charset="0"/>
                  <a:ea typeface="Cambria" panose="02040503050406030204" pitchFamily="18" charset="0"/>
                </a:endParaRPr>
              </a:p>
            </p:txBody>
          </p:sp>
        </p:grpSp>
        <p:grpSp>
          <p:nvGrpSpPr>
            <p:cNvPr id="120" name="Group 119">
              <a:extLst>
                <a:ext uri="{FF2B5EF4-FFF2-40B4-BE49-F238E27FC236}">
                  <a16:creationId xmlns:a16="http://schemas.microsoft.com/office/drawing/2014/main" id="{E3498D57-2C60-CB56-1C32-111A58B2C804}"/>
                </a:ext>
              </a:extLst>
            </p:cNvPr>
            <p:cNvGrpSpPr/>
            <p:nvPr/>
          </p:nvGrpSpPr>
          <p:grpSpPr>
            <a:xfrm>
              <a:off x="2288300" y="2473815"/>
              <a:ext cx="1558527" cy="498929"/>
              <a:chOff x="2287368" y="2478771"/>
              <a:chExt cx="1558527" cy="498929"/>
            </a:xfrm>
          </p:grpSpPr>
          <p:pic>
            <p:nvPicPr>
              <p:cNvPr id="129" name="Picture 128" descr="Shape, circle&#10;&#10;Description automatically generated">
                <a:extLst>
                  <a:ext uri="{FF2B5EF4-FFF2-40B4-BE49-F238E27FC236}">
                    <a16:creationId xmlns:a16="http://schemas.microsoft.com/office/drawing/2014/main" id="{F4AF691A-EF2E-3DB1-1540-EB01771F4C8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30" name="Picture 129" descr="Shape, circle&#10;&#10;Description automatically generated">
                <a:extLst>
                  <a:ext uri="{FF2B5EF4-FFF2-40B4-BE49-F238E27FC236}">
                    <a16:creationId xmlns:a16="http://schemas.microsoft.com/office/drawing/2014/main" id="{20FE6C40-B7F4-634A-F5B5-7E7E3648B22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31" name="Picture 130" descr="Shape, circle&#10;&#10;Description automatically generated">
                <a:extLst>
                  <a:ext uri="{FF2B5EF4-FFF2-40B4-BE49-F238E27FC236}">
                    <a16:creationId xmlns:a16="http://schemas.microsoft.com/office/drawing/2014/main" id="{6120FD67-D11D-31E7-A0D0-95FAE91EE97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1" name="Group 120">
              <a:extLst>
                <a:ext uri="{FF2B5EF4-FFF2-40B4-BE49-F238E27FC236}">
                  <a16:creationId xmlns:a16="http://schemas.microsoft.com/office/drawing/2014/main" id="{12EF524C-DFFF-6C5F-B7AD-44B32563046C}"/>
                </a:ext>
              </a:extLst>
            </p:cNvPr>
            <p:cNvGrpSpPr/>
            <p:nvPr/>
          </p:nvGrpSpPr>
          <p:grpSpPr>
            <a:xfrm>
              <a:off x="2534278" y="3015458"/>
              <a:ext cx="1538407" cy="493960"/>
              <a:chOff x="2287368" y="2483740"/>
              <a:chExt cx="1538407" cy="493960"/>
            </a:xfrm>
          </p:grpSpPr>
          <p:pic>
            <p:nvPicPr>
              <p:cNvPr id="126" name="Picture 125" descr="Shape, circle&#10;&#10;Description automatically generated">
                <a:extLst>
                  <a:ext uri="{FF2B5EF4-FFF2-40B4-BE49-F238E27FC236}">
                    <a16:creationId xmlns:a16="http://schemas.microsoft.com/office/drawing/2014/main" id="{D1CF8345-949C-32CF-01A6-9560E06923D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7" name="Picture 126" descr="Shape, circle&#10;&#10;Description automatically generated">
                <a:extLst>
                  <a:ext uri="{FF2B5EF4-FFF2-40B4-BE49-F238E27FC236}">
                    <a16:creationId xmlns:a16="http://schemas.microsoft.com/office/drawing/2014/main" id="{28B302EA-D1B1-D30C-7CC0-44F4A92C31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28" name="Picture 127" descr="Shape, circle&#10;&#10;Description automatically generated">
                <a:extLst>
                  <a:ext uri="{FF2B5EF4-FFF2-40B4-BE49-F238E27FC236}">
                    <a16:creationId xmlns:a16="http://schemas.microsoft.com/office/drawing/2014/main" id="{E93753DD-FC12-29FD-282A-938E146A87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22" name="Group 121">
              <a:extLst>
                <a:ext uri="{FF2B5EF4-FFF2-40B4-BE49-F238E27FC236}">
                  <a16:creationId xmlns:a16="http://schemas.microsoft.com/office/drawing/2014/main" id="{865C690A-36CA-96FA-BE25-BE50C4BB29E4}"/>
                </a:ext>
              </a:extLst>
            </p:cNvPr>
            <p:cNvGrpSpPr/>
            <p:nvPr/>
          </p:nvGrpSpPr>
          <p:grpSpPr>
            <a:xfrm>
              <a:off x="4595410" y="3599730"/>
              <a:ext cx="1558528" cy="498929"/>
              <a:chOff x="2287368" y="2478771"/>
              <a:chExt cx="1558528" cy="498929"/>
            </a:xfrm>
          </p:grpSpPr>
          <p:pic>
            <p:nvPicPr>
              <p:cNvPr id="123" name="Picture 122" descr="Shape, circle&#10;&#10;Description automatically generated">
                <a:extLst>
                  <a:ext uri="{FF2B5EF4-FFF2-40B4-BE49-F238E27FC236}">
                    <a16:creationId xmlns:a16="http://schemas.microsoft.com/office/drawing/2014/main" id="{DE7A8F7A-123B-8892-A255-530B1230239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24" name="Picture 123" descr="Shape, circle&#10;&#10;Description automatically generated">
                <a:extLst>
                  <a:ext uri="{FF2B5EF4-FFF2-40B4-BE49-F238E27FC236}">
                    <a16:creationId xmlns:a16="http://schemas.microsoft.com/office/drawing/2014/main" id="{9405BB12-BBFA-4A73-A622-88C0EA2CC29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125" name="Picture 124" descr="Shape, circle&#10;&#10;Description automatically generated">
                <a:extLst>
                  <a:ext uri="{FF2B5EF4-FFF2-40B4-BE49-F238E27FC236}">
                    <a16:creationId xmlns:a16="http://schemas.microsoft.com/office/drawing/2014/main" id="{1AB3CDED-9CE9-9E37-6E13-B7EF67A3F01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pic>
        <p:nvPicPr>
          <p:cNvPr id="134" name="Picture 133" descr="A picture containing toy, vector graphics&#10;&#10;Description automatically generated">
            <a:extLst>
              <a:ext uri="{FF2B5EF4-FFF2-40B4-BE49-F238E27FC236}">
                <a16:creationId xmlns:a16="http://schemas.microsoft.com/office/drawing/2014/main" id="{7EF810D0-7EC8-DEE4-7359-E07E2E1E92C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975" b="97234" l="10000" r="90022">
                        <a14:foregroundMark x1="29826" y1="41730" x2="30000" y2="51023"/>
                        <a14:foregroundMark x1="30000" y1="51023" x2="30000" y2="51023"/>
                        <a14:foregroundMark x1="48109" y1="74050" x2="53804" y2="80226"/>
                        <a14:foregroundMark x1="35000" y1="90590" x2="40696" y2="94759"/>
                        <a14:foregroundMark x1="76565" y1="42977" x2="76565" y2="45139"/>
                        <a14:foregroundMark x1="65870" y1="74518" x2="69500" y2="75122"/>
                        <a14:foregroundMark x1="25848" y1="83324" x2="22913" y2="84863"/>
                        <a14:foregroundMark x1="29652" y1="83947" x2="28609" y2="86421"/>
                        <a14:foregroundMark x1="45696" y1="92285" x2="47587" y2="94759"/>
                        <a14:foregroundMark x1="27413" y1="90434" x2="26543" y2="90434"/>
                        <a14:foregroundMark x1="89152" y1="80694" x2="89152" y2="80694"/>
                        <a14:foregroundMark x1="33261" y1="53789" x2="35000" y2="56419"/>
                        <a14:foregroundMark x1="22739" y1="53497" x2="21022" y2="54101"/>
                        <a14:foregroundMark x1="36370" y1="75745" x2="34826" y2="75745"/>
                        <a14:foregroundMark x1="77783" y1="86421" x2="80370" y2="86577"/>
                        <a14:foregroundMark x1="39130" y1="87493" x2="34826" y2="87649"/>
                        <a14:foregroundMark x1="44478" y1="97078" x2="44478" y2="97078"/>
                        <a14:foregroundMark x1="43283" y1="97234" x2="43283" y2="97234"/>
                        <a14:foregroundMark x1="24804" y1="90746" x2="24804" y2="90746"/>
                        <a14:foregroundMark x1="33087" y1="53497" x2="35174" y2="54880"/>
                        <a14:foregroundMark x1="26717" y1="90434" x2="25500" y2="90434"/>
                        <a14:foregroundMark x1="72435" y1="74830" x2="76043" y2="77440"/>
                        <a14:foregroundMark x1="77435" y1="77440" x2="73283" y2="77440"/>
                        <a14:foregroundMark x1="23087" y1="86889" x2="21370" y2="86889"/>
                        <a14:foregroundMark x1="27413" y1="88116" x2="26543" y2="88116"/>
                        <a14:foregroundMark x1="20674" y1="86577" x2="19804" y2="86421"/>
                        <a14:foregroundMark x1="20674" y1="54568" x2="22739" y2="52094"/>
                        <a14:foregroundMark x1="49652" y1="94604" x2="46022" y2="93688"/>
                        <a14:foregroundMark x1="90022" y1="80070" x2="90022" y2="80070"/>
                        <a14:foregroundMark x1="60174" y1="12059" x2="60174" y2="12059"/>
                        <a14:foregroundMark x1="58283" y1="12215" x2="61739" y2="12838"/>
                        <a14:foregroundMark x1="67087" y1="13442" x2="67087" y2="13442"/>
                        <a14:backgroundMark x1="47239" y1="90590" x2="47239" y2="90590"/>
                        <a14:backgroundMark x1="42239" y1="20709" x2="43283" y2="23495"/>
                        <a14:backgroundMark x1="14630" y1="19949" x2="20152" y2="24274"/>
                        <a14:backgroundMark x1="11696" y1="32301" x2="26022" y2="14533"/>
                        <a14:backgroundMark x1="26022" y1="14533" x2="26022" y2="14533"/>
                        <a14:backgroundMark x1="53630" y1="31073" x2="53630" y2="31073"/>
                        <a14:backgroundMark x1="46196" y1="90279" x2="47587" y2="90746"/>
                        <a14:backgroundMark x1="42935" y1="90590" x2="42935" y2="90590"/>
                        <a14:backgroundMark x1="42761" y1="90746" x2="41891" y2="89967"/>
                        <a14:backgroundMark x1="48783" y1="91525" x2="51543" y2="92909"/>
                        <a14:backgroundMark x1="44652" y1="90902" x2="43435" y2="90746"/>
                        <a14:backgroundMark x1="51543" y1="11280" x2="49652" y2="13442"/>
                        <a14:backgroundMark x1="70000" y1="44828" x2="69326" y2="44828"/>
                        <a14:backgroundMark x1="72761" y1="52874" x2="72761" y2="53497"/>
                        <a14:backgroundMark x1="26196" y1="89051" x2="26196" y2="89051"/>
                        <a14:backgroundMark x1="33261" y1="74674" x2="33261" y2="74674"/>
                        <a14:backgroundMark x1="27739" y1="88740" x2="27739" y2="88740"/>
                        <a14:backgroundMark x1="83978" y1="23339" x2="86217" y2="36022"/>
                        <a14:backgroundMark x1="86217" y1="36022" x2="86217" y2="36022"/>
                        <a14:backgroundMark x1="81043" y1="23963" x2="84326" y2="32905"/>
                        <a14:backgroundMark x1="84326" y1="32905" x2="84152" y2="35243"/>
                        <a14:backgroundMark x1="53283" y1="31385" x2="50522" y2="31541"/>
                      </a14:backgroundRemoval>
                    </a14:imgEffect>
                  </a14:imgLayer>
                </a14:imgProps>
              </a:ext>
            </a:extLst>
          </a:blip>
          <a:stretch>
            <a:fillRect/>
          </a:stretch>
        </p:blipFill>
        <p:spPr>
          <a:xfrm>
            <a:off x="7248079" y="2189507"/>
            <a:ext cx="3570219" cy="3983898"/>
          </a:xfrm>
          <a:prstGeom prst="rect">
            <a:avLst/>
          </a:prstGeom>
        </p:spPr>
      </p:pic>
    </p:spTree>
    <p:extLst>
      <p:ext uri="{BB962C8B-B14F-4D97-AF65-F5344CB8AC3E}">
        <p14:creationId xmlns:p14="http://schemas.microsoft.com/office/powerpoint/2010/main" val="3464627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14:bounceEnd="85333">
                                          <p:cBhvr additive="base">
                                            <p:cTn id="7" dur="750" fill="hold"/>
                                            <p:tgtEl>
                                              <p:spTgt spid="118"/>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8"/>
                                            </p:tgtEl>
                                            <p:attrNameLst>
                                              <p:attrName>style.visibility</p:attrName>
                                            </p:attrNameLst>
                                          </p:cBhvr>
                                          <p:to>
                                            <p:strVal val="visible"/>
                                          </p:to>
                                        </p:set>
                                        <p:anim calcmode="lin" valueType="num">
                                          <p:cBhvr additive="base">
                                            <p:cTn id="7" dur="750" fill="hold"/>
                                            <p:tgtEl>
                                              <p:spTgt spid="118"/>
                                            </p:tgtEl>
                                            <p:attrNameLst>
                                              <p:attrName>ppt_x</p:attrName>
                                            </p:attrNameLst>
                                          </p:cBhvr>
                                          <p:tavLst>
                                            <p:tav tm="0">
                                              <p:val>
                                                <p:strVal val="#ppt_x"/>
                                              </p:val>
                                            </p:tav>
                                            <p:tav tm="100000">
                                              <p:val>
                                                <p:strVal val="#ppt_x"/>
                                              </p:val>
                                            </p:tav>
                                          </p:tavLst>
                                        </p:anim>
                                        <p:anim calcmode="lin" valueType="num">
                                          <p:cBhvr additive="base">
                                            <p:cTn id="8" dur="750" fill="hold"/>
                                            <p:tgtEl>
                                              <p:spTgt spid="1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491;p44">
            <a:extLst>
              <a:ext uri="{FF2B5EF4-FFF2-40B4-BE49-F238E27FC236}">
                <a16:creationId xmlns:a16="http://schemas.microsoft.com/office/drawing/2014/main" id="{F2C0B4AA-8DB3-9016-948B-D03B90083FE8}"/>
              </a:ext>
            </a:extLst>
          </p:cNvPr>
          <p:cNvSpPr/>
          <p:nvPr/>
        </p:nvSpPr>
        <p:spPr>
          <a:xfrm rot="10800000" flipH="1">
            <a:off x="9200699"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57150"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 name="Google Shape;2492;p44">
            <a:extLst>
              <a:ext uri="{FF2B5EF4-FFF2-40B4-BE49-F238E27FC236}">
                <a16:creationId xmlns:a16="http://schemas.microsoft.com/office/drawing/2014/main" id="{5DA59FDA-EAF2-79F8-4CB6-C477F29387AC}"/>
              </a:ext>
            </a:extLst>
          </p:cNvPr>
          <p:cNvSpPr/>
          <p:nvPr/>
        </p:nvSpPr>
        <p:spPr>
          <a:xfrm>
            <a:off x="1818024" y="1283467"/>
            <a:ext cx="899286" cy="548131"/>
          </a:xfrm>
          <a:custGeom>
            <a:avLst/>
            <a:gdLst/>
            <a:ahLst/>
            <a:cxnLst/>
            <a:rect l="l" t="t" r="r" b="b"/>
            <a:pathLst>
              <a:path w="120669" h="73550" extrusionOk="0">
                <a:moveTo>
                  <a:pt x="54131" y="1"/>
                </a:moveTo>
                <a:lnTo>
                  <a:pt x="53268" y="38"/>
                </a:lnTo>
                <a:lnTo>
                  <a:pt x="52406" y="38"/>
                </a:lnTo>
                <a:lnTo>
                  <a:pt x="51544" y="113"/>
                </a:lnTo>
                <a:lnTo>
                  <a:pt x="50719" y="188"/>
                </a:lnTo>
                <a:lnTo>
                  <a:pt x="49857" y="301"/>
                </a:lnTo>
                <a:lnTo>
                  <a:pt x="48995" y="451"/>
                </a:lnTo>
                <a:lnTo>
                  <a:pt x="48170" y="600"/>
                </a:lnTo>
                <a:lnTo>
                  <a:pt x="47345" y="788"/>
                </a:lnTo>
                <a:lnTo>
                  <a:pt x="46521" y="1013"/>
                </a:lnTo>
                <a:lnTo>
                  <a:pt x="45696" y="1238"/>
                </a:lnTo>
                <a:lnTo>
                  <a:pt x="44871" y="1500"/>
                </a:lnTo>
                <a:lnTo>
                  <a:pt x="43447" y="2025"/>
                </a:lnTo>
                <a:lnTo>
                  <a:pt x="42097" y="2625"/>
                </a:lnTo>
                <a:lnTo>
                  <a:pt x="40748" y="3337"/>
                </a:lnTo>
                <a:lnTo>
                  <a:pt x="39436" y="4087"/>
                </a:lnTo>
                <a:lnTo>
                  <a:pt x="38161" y="4911"/>
                </a:lnTo>
                <a:lnTo>
                  <a:pt x="36924" y="5811"/>
                </a:lnTo>
                <a:lnTo>
                  <a:pt x="35762" y="6786"/>
                </a:lnTo>
                <a:lnTo>
                  <a:pt x="34638" y="7835"/>
                </a:lnTo>
                <a:lnTo>
                  <a:pt x="33550" y="8960"/>
                </a:lnTo>
                <a:lnTo>
                  <a:pt x="33026" y="9560"/>
                </a:lnTo>
                <a:lnTo>
                  <a:pt x="32538" y="10160"/>
                </a:lnTo>
                <a:lnTo>
                  <a:pt x="32051" y="10797"/>
                </a:lnTo>
                <a:lnTo>
                  <a:pt x="31564" y="11434"/>
                </a:lnTo>
                <a:lnTo>
                  <a:pt x="31114" y="12071"/>
                </a:lnTo>
                <a:lnTo>
                  <a:pt x="30664" y="12746"/>
                </a:lnTo>
                <a:lnTo>
                  <a:pt x="29989" y="13908"/>
                </a:lnTo>
                <a:lnTo>
                  <a:pt x="29389" y="15070"/>
                </a:lnTo>
                <a:lnTo>
                  <a:pt x="28827" y="16270"/>
                </a:lnTo>
                <a:lnTo>
                  <a:pt x="28340" y="17469"/>
                </a:lnTo>
                <a:lnTo>
                  <a:pt x="27140" y="16945"/>
                </a:lnTo>
                <a:lnTo>
                  <a:pt x="25903" y="16532"/>
                </a:lnTo>
                <a:lnTo>
                  <a:pt x="25153" y="16307"/>
                </a:lnTo>
                <a:lnTo>
                  <a:pt x="24404" y="16120"/>
                </a:lnTo>
                <a:lnTo>
                  <a:pt x="23654" y="15932"/>
                </a:lnTo>
                <a:lnTo>
                  <a:pt x="22904" y="15820"/>
                </a:lnTo>
                <a:lnTo>
                  <a:pt x="22117" y="15708"/>
                </a:lnTo>
                <a:lnTo>
                  <a:pt x="21367" y="15633"/>
                </a:lnTo>
                <a:lnTo>
                  <a:pt x="20580" y="15595"/>
                </a:lnTo>
                <a:lnTo>
                  <a:pt x="19830" y="15595"/>
                </a:lnTo>
                <a:lnTo>
                  <a:pt x="19081" y="15633"/>
                </a:lnTo>
                <a:lnTo>
                  <a:pt x="18293" y="15670"/>
                </a:lnTo>
                <a:lnTo>
                  <a:pt x="17544" y="15745"/>
                </a:lnTo>
                <a:lnTo>
                  <a:pt x="16794" y="15858"/>
                </a:lnTo>
                <a:lnTo>
                  <a:pt x="16044" y="15970"/>
                </a:lnTo>
                <a:lnTo>
                  <a:pt x="15295" y="16157"/>
                </a:lnTo>
                <a:lnTo>
                  <a:pt x="14582" y="16345"/>
                </a:lnTo>
                <a:lnTo>
                  <a:pt x="13833" y="16570"/>
                </a:lnTo>
                <a:lnTo>
                  <a:pt x="12783" y="16907"/>
                </a:lnTo>
                <a:lnTo>
                  <a:pt x="11771" y="17357"/>
                </a:lnTo>
                <a:lnTo>
                  <a:pt x="10759" y="17844"/>
                </a:lnTo>
                <a:lnTo>
                  <a:pt x="9747" y="18369"/>
                </a:lnTo>
                <a:lnTo>
                  <a:pt x="8809" y="18969"/>
                </a:lnTo>
                <a:lnTo>
                  <a:pt x="7872" y="19644"/>
                </a:lnTo>
                <a:lnTo>
                  <a:pt x="7010" y="20356"/>
                </a:lnTo>
                <a:lnTo>
                  <a:pt x="6148" y="21106"/>
                </a:lnTo>
                <a:lnTo>
                  <a:pt x="5323" y="21968"/>
                </a:lnTo>
                <a:lnTo>
                  <a:pt x="4498" y="22905"/>
                </a:lnTo>
                <a:lnTo>
                  <a:pt x="3749" y="23880"/>
                </a:lnTo>
                <a:lnTo>
                  <a:pt x="3074" y="24929"/>
                </a:lnTo>
                <a:lnTo>
                  <a:pt x="2549" y="25791"/>
                </a:lnTo>
                <a:lnTo>
                  <a:pt x="2062" y="26691"/>
                </a:lnTo>
                <a:lnTo>
                  <a:pt x="1649" y="27591"/>
                </a:lnTo>
                <a:lnTo>
                  <a:pt x="1275" y="28528"/>
                </a:lnTo>
                <a:lnTo>
                  <a:pt x="937" y="29465"/>
                </a:lnTo>
                <a:lnTo>
                  <a:pt x="675" y="30402"/>
                </a:lnTo>
                <a:lnTo>
                  <a:pt x="450" y="31339"/>
                </a:lnTo>
                <a:lnTo>
                  <a:pt x="262" y="32314"/>
                </a:lnTo>
                <a:lnTo>
                  <a:pt x="113" y="33251"/>
                </a:lnTo>
                <a:lnTo>
                  <a:pt x="38" y="34226"/>
                </a:lnTo>
                <a:lnTo>
                  <a:pt x="0" y="35201"/>
                </a:lnTo>
                <a:lnTo>
                  <a:pt x="0" y="36138"/>
                </a:lnTo>
                <a:lnTo>
                  <a:pt x="75" y="37112"/>
                </a:lnTo>
                <a:lnTo>
                  <a:pt x="187" y="38050"/>
                </a:lnTo>
                <a:lnTo>
                  <a:pt x="300" y="38987"/>
                </a:lnTo>
                <a:lnTo>
                  <a:pt x="525" y="39924"/>
                </a:lnTo>
                <a:lnTo>
                  <a:pt x="750" y="40861"/>
                </a:lnTo>
                <a:lnTo>
                  <a:pt x="1012" y="41798"/>
                </a:lnTo>
                <a:lnTo>
                  <a:pt x="1350" y="42698"/>
                </a:lnTo>
                <a:lnTo>
                  <a:pt x="1724" y="43560"/>
                </a:lnTo>
                <a:lnTo>
                  <a:pt x="2099" y="44422"/>
                </a:lnTo>
                <a:lnTo>
                  <a:pt x="2587" y="45284"/>
                </a:lnTo>
                <a:lnTo>
                  <a:pt x="3074" y="46109"/>
                </a:lnTo>
                <a:lnTo>
                  <a:pt x="3599" y="46934"/>
                </a:lnTo>
                <a:lnTo>
                  <a:pt x="4161" y="47721"/>
                </a:lnTo>
                <a:lnTo>
                  <a:pt x="4798" y="48471"/>
                </a:lnTo>
                <a:lnTo>
                  <a:pt x="5436" y="49183"/>
                </a:lnTo>
                <a:lnTo>
                  <a:pt x="6148" y="49895"/>
                </a:lnTo>
                <a:lnTo>
                  <a:pt x="6898" y="50570"/>
                </a:lnTo>
                <a:lnTo>
                  <a:pt x="7647" y="51207"/>
                </a:lnTo>
                <a:lnTo>
                  <a:pt x="8472" y="51807"/>
                </a:lnTo>
                <a:lnTo>
                  <a:pt x="9334" y="52369"/>
                </a:lnTo>
                <a:lnTo>
                  <a:pt x="10234" y="52894"/>
                </a:lnTo>
                <a:lnTo>
                  <a:pt x="11171" y="53382"/>
                </a:lnTo>
                <a:lnTo>
                  <a:pt x="12108" y="53831"/>
                </a:lnTo>
                <a:lnTo>
                  <a:pt x="13045" y="54206"/>
                </a:lnTo>
                <a:lnTo>
                  <a:pt x="14020" y="54544"/>
                </a:lnTo>
                <a:lnTo>
                  <a:pt x="14995" y="54806"/>
                </a:lnTo>
                <a:lnTo>
                  <a:pt x="15969" y="55031"/>
                </a:lnTo>
                <a:lnTo>
                  <a:pt x="16944" y="55218"/>
                </a:lnTo>
                <a:lnTo>
                  <a:pt x="17919" y="55331"/>
                </a:lnTo>
                <a:lnTo>
                  <a:pt x="18931" y="55406"/>
                </a:lnTo>
                <a:lnTo>
                  <a:pt x="20880" y="55406"/>
                </a:lnTo>
                <a:lnTo>
                  <a:pt x="21855" y="55331"/>
                </a:lnTo>
                <a:lnTo>
                  <a:pt x="22829" y="55218"/>
                </a:lnTo>
                <a:lnTo>
                  <a:pt x="23804" y="55031"/>
                </a:lnTo>
                <a:lnTo>
                  <a:pt x="24779" y="54806"/>
                </a:lnTo>
                <a:lnTo>
                  <a:pt x="25041" y="55406"/>
                </a:lnTo>
                <a:lnTo>
                  <a:pt x="25303" y="55968"/>
                </a:lnTo>
                <a:lnTo>
                  <a:pt x="25641" y="56530"/>
                </a:lnTo>
                <a:lnTo>
                  <a:pt x="25941" y="57093"/>
                </a:lnTo>
                <a:lnTo>
                  <a:pt x="26316" y="57618"/>
                </a:lnTo>
                <a:lnTo>
                  <a:pt x="26690" y="58142"/>
                </a:lnTo>
                <a:lnTo>
                  <a:pt x="27065" y="58667"/>
                </a:lnTo>
                <a:lnTo>
                  <a:pt x="27478" y="59192"/>
                </a:lnTo>
                <a:lnTo>
                  <a:pt x="27927" y="59679"/>
                </a:lnTo>
                <a:lnTo>
                  <a:pt x="28377" y="60129"/>
                </a:lnTo>
                <a:lnTo>
                  <a:pt x="28827" y="60617"/>
                </a:lnTo>
                <a:lnTo>
                  <a:pt x="29314" y="61066"/>
                </a:lnTo>
                <a:lnTo>
                  <a:pt x="29839" y="61479"/>
                </a:lnTo>
                <a:lnTo>
                  <a:pt x="30364" y="61891"/>
                </a:lnTo>
                <a:lnTo>
                  <a:pt x="30926" y="62303"/>
                </a:lnTo>
                <a:lnTo>
                  <a:pt x="31489" y="62678"/>
                </a:lnTo>
                <a:lnTo>
                  <a:pt x="32051" y="63016"/>
                </a:lnTo>
                <a:lnTo>
                  <a:pt x="32651" y="63316"/>
                </a:lnTo>
                <a:lnTo>
                  <a:pt x="33213" y="63615"/>
                </a:lnTo>
                <a:lnTo>
                  <a:pt x="33813" y="63878"/>
                </a:lnTo>
                <a:lnTo>
                  <a:pt x="34413" y="64140"/>
                </a:lnTo>
                <a:lnTo>
                  <a:pt x="35012" y="64365"/>
                </a:lnTo>
                <a:lnTo>
                  <a:pt x="35612" y="64553"/>
                </a:lnTo>
                <a:lnTo>
                  <a:pt x="36212" y="64740"/>
                </a:lnTo>
                <a:lnTo>
                  <a:pt x="36812" y="64890"/>
                </a:lnTo>
                <a:lnTo>
                  <a:pt x="37449" y="65002"/>
                </a:lnTo>
                <a:lnTo>
                  <a:pt x="38049" y="65115"/>
                </a:lnTo>
                <a:lnTo>
                  <a:pt x="38686" y="65227"/>
                </a:lnTo>
                <a:lnTo>
                  <a:pt x="39923" y="65302"/>
                </a:lnTo>
                <a:lnTo>
                  <a:pt x="41160" y="65340"/>
                </a:lnTo>
                <a:lnTo>
                  <a:pt x="42397" y="65265"/>
                </a:lnTo>
                <a:lnTo>
                  <a:pt x="43597" y="65115"/>
                </a:lnTo>
                <a:lnTo>
                  <a:pt x="44834" y="64852"/>
                </a:lnTo>
                <a:lnTo>
                  <a:pt x="45996" y="64553"/>
                </a:lnTo>
                <a:lnTo>
                  <a:pt x="47158" y="64140"/>
                </a:lnTo>
                <a:lnTo>
                  <a:pt x="48320" y="63653"/>
                </a:lnTo>
                <a:lnTo>
                  <a:pt x="49407" y="63053"/>
                </a:lnTo>
                <a:lnTo>
                  <a:pt x="50457" y="62416"/>
                </a:lnTo>
                <a:lnTo>
                  <a:pt x="50719" y="63053"/>
                </a:lnTo>
                <a:lnTo>
                  <a:pt x="51019" y="63653"/>
                </a:lnTo>
                <a:lnTo>
                  <a:pt x="51319" y="64290"/>
                </a:lnTo>
                <a:lnTo>
                  <a:pt x="51656" y="64890"/>
                </a:lnTo>
                <a:lnTo>
                  <a:pt x="51994" y="65452"/>
                </a:lnTo>
                <a:lnTo>
                  <a:pt x="52369" y="66015"/>
                </a:lnTo>
                <a:lnTo>
                  <a:pt x="52781" y="66577"/>
                </a:lnTo>
                <a:lnTo>
                  <a:pt x="53231" y="67139"/>
                </a:lnTo>
                <a:lnTo>
                  <a:pt x="53681" y="67664"/>
                </a:lnTo>
                <a:lnTo>
                  <a:pt x="54131" y="68189"/>
                </a:lnTo>
                <a:lnTo>
                  <a:pt x="54618" y="68676"/>
                </a:lnTo>
                <a:lnTo>
                  <a:pt x="55143" y="69163"/>
                </a:lnTo>
                <a:lnTo>
                  <a:pt x="55705" y="69613"/>
                </a:lnTo>
                <a:lnTo>
                  <a:pt x="56267" y="70063"/>
                </a:lnTo>
                <a:lnTo>
                  <a:pt x="56830" y="70475"/>
                </a:lnTo>
                <a:lnTo>
                  <a:pt x="57467" y="70888"/>
                </a:lnTo>
                <a:lnTo>
                  <a:pt x="58217" y="71338"/>
                </a:lnTo>
                <a:lnTo>
                  <a:pt x="59004" y="71750"/>
                </a:lnTo>
                <a:lnTo>
                  <a:pt x="59828" y="72125"/>
                </a:lnTo>
                <a:lnTo>
                  <a:pt x="60616" y="72462"/>
                </a:lnTo>
                <a:lnTo>
                  <a:pt x="61440" y="72725"/>
                </a:lnTo>
                <a:lnTo>
                  <a:pt x="62265" y="72987"/>
                </a:lnTo>
                <a:lnTo>
                  <a:pt x="63090" y="73175"/>
                </a:lnTo>
                <a:lnTo>
                  <a:pt x="63952" y="73324"/>
                </a:lnTo>
                <a:lnTo>
                  <a:pt x="64777" y="73437"/>
                </a:lnTo>
                <a:lnTo>
                  <a:pt x="65639" y="73512"/>
                </a:lnTo>
                <a:lnTo>
                  <a:pt x="66464" y="73549"/>
                </a:lnTo>
                <a:lnTo>
                  <a:pt x="67326" y="73549"/>
                </a:lnTo>
                <a:lnTo>
                  <a:pt x="68150" y="73512"/>
                </a:lnTo>
                <a:lnTo>
                  <a:pt x="68975" y="73399"/>
                </a:lnTo>
                <a:lnTo>
                  <a:pt x="69800" y="73287"/>
                </a:lnTo>
                <a:lnTo>
                  <a:pt x="70625" y="73100"/>
                </a:lnTo>
                <a:lnTo>
                  <a:pt x="71449" y="72912"/>
                </a:lnTo>
                <a:lnTo>
                  <a:pt x="72236" y="72650"/>
                </a:lnTo>
                <a:lnTo>
                  <a:pt x="73061" y="72387"/>
                </a:lnTo>
                <a:lnTo>
                  <a:pt x="73811" y="72050"/>
                </a:lnTo>
                <a:lnTo>
                  <a:pt x="74598" y="71713"/>
                </a:lnTo>
                <a:lnTo>
                  <a:pt x="75348" y="71300"/>
                </a:lnTo>
                <a:lnTo>
                  <a:pt x="76060" y="70888"/>
                </a:lnTo>
                <a:lnTo>
                  <a:pt x="76772" y="70401"/>
                </a:lnTo>
                <a:lnTo>
                  <a:pt x="77447" y="69913"/>
                </a:lnTo>
                <a:lnTo>
                  <a:pt x="78122" y="69351"/>
                </a:lnTo>
                <a:lnTo>
                  <a:pt x="78759" y="68789"/>
                </a:lnTo>
                <a:lnTo>
                  <a:pt x="79359" y="68151"/>
                </a:lnTo>
                <a:lnTo>
                  <a:pt x="79959" y="67514"/>
                </a:lnTo>
                <a:lnTo>
                  <a:pt x="80521" y="66839"/>
                </a:lnTo>
                <a:lnTo>
                  <a:pt x="81046" y="66127"/>
                </a:lnTo>
                <a:lnTo>
                  <a:pt x="81533" y="65377"/>
                </a:lnTo>
                <a:lnTo>
                  <a:pt x="81871" y="64815"/>
                </a:lnTo>
                <a:lnTo>
                  <a:pt x="82170" y="64290"/>
                </a:lnTo>
                <a:lnTo>
                  <a:pt x="82733" y="63166"/>
                </a:lnTo>
                <a:lnTo>
                  <a:pt x="83183" y="62041"/>
                </a:lnTo>
                <a:lnTo>
                  <a:pt x="83557" y="60879"/>
                </a:lnTo>
                <a:lnTo>
                  <a:pt x="84232" y="61179"/>
                </a:lnTo>
                <a:lnTo>
                  <a:pt x="84944" y="61404"/>
                </a:lnTo>
                <a:lnTo>
                  <a:pt x="85657" y="61629"/>
                </a:lnTo>
                <a:lnTo>
                  <a:pt x="86369" y="61816"/>
                </a:lnTo>
                <a:lnTo>
                  <a:pt x="87119" y="61966"/>
                </a:lnTo>
                <a:lnTo>
                  <a:pt x="87831" y="62116"/>
                </a:lnTo>
                <a:lnTo>
                  <a:pt x="88543" y="62191"/>
                </a:lnTo>
                <a:lnTo>
                  <a:pt x="89293" y="62228"/>
                </a:lnTo>
                <a:lnTo>
                  <a:pt x="90005" y="62266"/>
                </a:lnTo>
                <a:lnTo>
                  <a:pt x="90717" y="62266"/>
                </a:lnTo>
                <a:lnTo>
                  <a:pt x="91467" y="62228"/>
                </a:lnTo>
                <a:lnTo>
                  <a:pt x="92179" y="62153"/>
                </a:lnTo>
                <a:lnTo>
                  <a:pt x="92892" y="62041"/>
                </a:lnTo>
                <a:lnTo>
                  <a:pt x="93604" y="61929"/>
                </a:lnTo>
                <a:lnTo>
                  <a:pt x="94316" y="61741"/>
                </a:lnTo>
                <a:lnTo>
                  <a:pt x="94991" y="61554"/>
                </a:lnTo>
                <a:lnTo>
                  <a:pt x="95703" y="61329"/>
                </a:lnTo>
                <a:lnTo>
                  <a:pt x="96378" y="61066"/>
                </a:lnTo>
                <a:lnTo>
                  <a:pt x="97053" y="60804"/>
                </a:lnTo>
                <a:lnTo>
                  <a:pt x="97690" y="60467"/>
                </a:lnTo>
                <a:lnTo>
                  <a:pt x="98327" y="60129"/>
                </a:lnTo>
                <a:lnTo>
                  <a:pt x="98964" y="59754"/>
                </a:lnTo>
                <a:lnTo>
                  <a:pt x="99564" y="59379"/>
                </a:lnTo>
                <a:lnTo>
                  <a:pt x="100164" y="58930"/>
                </a:lnTo>
                <a:lnTo>
                  <a:pt x="100764" y="58480"/>
                </a:lnTo>
                <a:lnTo>
                  <a:pt x="101326" y="57992"/>
                </a:lnTo>
                <a:lnTo>
                  <a:pt x="101851" y="57468"/>
                </a:lnTo>
                <a:lnTo>
                  <a:pt x="102376" y="56943"/>
                </a:lnTo>
                <a:lnTo>
                  <a:pt x="102863" y="56381"/>
                </a:lnTo>
                <a:lnTo>
                  <a:pt x="103350" y="55781"/>
                </a:lnTo>
                <a:lnTo>
                  <a:pt x="103800" y="55143"/>
                </a:lnTo>
                <a:lnTo>
                  <a:pt x="104212" y="54506"/>
                </a:lnTo>
                <a:lnTo>
                  <a:pt x="104812" y="53532"/>
                </a:lnTo>
                <a:lnTo>
                  <a:pt x="105300" y="52519"/>
                </a:lnTo>
                <a:lnTo>
                  <a:pt x="105712" y="51507"/>
                </a:lnTo>
                <a:lnTo>
                  <a:pt x="106087" y="50458"/>
                </a:lnTo>
                <a:lnTo>
                  <a:pt x="106349" y="49408"/>
                </a:lnTo>
                <a:lnTo>
                  <a:pt x="106574" y="48321"/>
                </a:lnTo>
                <a:lnTo>
                  <a:pt x="106687" y="47271"/>
                </a:lnTo>
                <a:lnTo>
                  <a:pt x="106762" y="46184"/>
                </a:lnTo>
                <a:lnTo>
                  <a:pt x="107624" y="46372"/>
                </a:lnTo>
                <a:lnTo>
                  <a:pt x="108486" y="46522"/>
                </a:lnTo>
                <a:lnTo>
                  <a:pt x="109348" y="46559"/>
                </a:lnTo>
                <a:lnTo>
                  <a:pt x="110210" y="46559"/>
                </a:lnTo>
                <a:lnTo>
                  <a:pt x="111072" y="46484"/>
                </a:lnTo>
                <a:lnTo>
                  <a:pt x="111935" y="46334"/>
                </a:lnTo>
                <a:lnTo>
                  <a:pt x="112759" y="46109"/>
                </a:lnTo>
                <a:lnTo>
                  <a:pt x="113584" y="45847"/>
                </a:lnTo>
                <a:lnTo>
                  <a:pt x="114371" y="45509"/>
                </a:lnTo>
                <a:lnTo>
                  <a:pt x="115159" y="45097"/>
                </a:lnTo>
                <a:lnTo>
                  <a:pt x="115871" y="44610"/>
                </a:lnTo>
                <a:lnTo>
                  <a:pt x="116583" y="44085"/>
                </a:lnTo>
                <a:lnTo>
                  <a:pt x="117258" y="43523"/>
                </a:lnTo>
                <a:lnTo>
                  <a:pt x="117858" y="42885"/>
                </a:lnTo>
                <a:lnTo>
                  <a:pt x="118457" y="42173"/>
                </a:lnTo>
                <a:lnTo>
                  <a:pt x="118945" y="41423"/>
                </a:lnTo>
                <a:lnTo>
                  <a:pt x="119245" y="40899"/>
                </a:lnTo>
                <a:lnTo>
                  <a:pt x="119507" y="40411"/>
                </a:lnTo>
                <a:lnTo>
                  <a:pt x="119732" y="39924"/>
                </a:lnTo>
                <a:lnTo>
                  <a:pt x="119957" y="39399"/>
                </a:lnTo>
                <a:lnTo>
                  <a:pt x="120144" y="38874"/>
                </a:lnTo>
                <a:lnTo>
                  <a:pt x="120294" y="38349"/>
                </a:lnTo>
                <a:lnTo>
                  <a:pt x="120407" y="37825"/>
                </a:lnTo>
                <a:lnTo>
                  <a:pt x="120519" y="37300"/>
                </a:lnTo>
                <a:lnTo>
                  <a:pt x="120594" y="36775"/>
                </a:lnTo>
                <a:lnTo>
                  <a:pt x="120632" y="36250"/>
                </a:lnTo>
                <a:lnTo>
                  <a:pt x="120669" y="35725"/>
                </a:lnTo>
                <a:lnTo>
                  <a:pt x="120632" y="35163"/>
                </a:lnTo>
                <a:lnTo>
                  <a:pt x="120632" y="34638"/>
                </a:lnTo>
                <a:lnTo>
                  <a:pt x="120557" y="34113"/>
                </a:lnTo>
                <a:lnTo>
                  <a:pt x="120482" y="33589"/>
                </a:lnTo>
                <a:lnTo>
                  <a:pt x="120369" y="33064"/>
                </a:lnTo>
                <a:lnTo>
                  <a:pt x="120257" y="32577"/>
                </a:lnTo>
                <a:lnTo>
                  <a:pt x="120107" y="32052"/>
                </a:lnTo>
                <a:lnTo>
                  <a:pt x="119919" y="31564"/>
                </a:lnTo>
                <a:lnTo>
                  <a:pt x="119694" y="31077"/>
                </a:lnTo>
                <a:lnTo>
                  <a:pt x="119469" y="30590"/>
                </a:lnTo>
                <a:lnTo>
                  <a:pt x="119245" y="30102"/>
                </a:lnTo>
                <a:lnTo>
                  <a:pt x="118945" y="29653"/>
                </a:lnTo>
                <a:lnTo>
                  <a:pt x="118682" y="29203"/>
                </a:lnTo>
                <a:lnTo>
                  <a:pt x="118345" y="28790"/>
                </a:lnTo>
                <a:lnTo>
                  <a:pt x="118007" y="28341"/>
                </a:lnTo>
                <a:lnTo>
                  <a:pt x="117633" y="27966"/>
                </a:lnTo>
                <a:lnTo>
                  <a:pt x="117258" y="27553"/>
                </a:lnTo>
                <a:lnTo>
                  <a:pt x="116845" y="27178"/>
                </a:lnTo>
                <a:lnTo>
                  <a:pt x="116433" y="26841"/>
                </a:lnTo>
                <a:lnTo>
                  <a:pt x="115946" y="26504"/>
                </a:lnTo>
                <a:lnTo>
                  <a:pt x="115496" y="26204"/>
                </a:lnTo>
                <a:lnTo>
                  <a:pt x="114821" y="25791"/>
                </a:lnTo>
                <a:lnTo>
                  <a:pt x="114109" y="25454"/>
                </a:lnTo>
                <a:lnTo>
                  <a:pt x="113397" y="25154"/>
                </a:lnTo>
                <a:lnTo>
                  <a:pt x="112684" y="24929"/>
                </a:lnTo>
                <a:lnTo>
                  <a:pt x="111972" y="24742"/>
                </a:lnTo>
                <a:lnTo>
                  <a:pt x="111222" y="24629"/>
                </a:lnTo>
                <a:lnTo>
                  <a:pt x="110510" y="24517"/>
                </a:lnTo>
                <a:lnTo>
                  <a:pt x="109048" y="24517"/>
                </a:lnTo>
                <a:lnTo>
                  <a:pt x="108298" y="24592"/>
                </a:lnTo>
                <a:lnTo>
                  <a:pt x="107586" y="24704"/>
                </a:lnTo>
                <a:lnTo>
                  <a:pt x="106874" y="24854"/>
                </a:lnTo>
                <a:lnTo>
                  <a:pt x="106162" y="25042"/>
                </a:lnTo>
                <a:lnTo>
                  <a:pt x="105487" y="25304"/>
                </a:lnTo>
                <a:lnTo>
                  <a:pt x="104812" y="25604"/>
                </a:lnTo>
                <a:lnTo>
                  <a:pt x="104137" y="25941"/>
                </a:lnTo>
                <a:lnTo>
                  <a:pt x="104212" y="24817"/>
                </a:lnTo>
                <a:lnTo>
                  <a:pt x="104175" y="23692"/>
                </a:lnTo>
                <a:lnTo>
                  <a:pt x="104100" y="22605"/>
                </a:lnTo>
                <a:lnTo>
                  <a:pt x="103913" y="21481"/>
                </a:lnTo>
                <a:lnTo>
                  <a:pt x="103688" y="20393"/>
                </a:lnTo>
                <a:lnTo>
                  <a:pt x="103388" y="19344"/>
                </a:lnTo>
                <a:lnTo>
                  <a:pt x="102975" y="18294"/>
                </a:lnTo>
                <a:lnTo>
                  <a:pt x="102526" y="17245"/>
                </a:lnTo>
                <a:lnTo>
                  <a:pt x="102001" y="16270"/>
                </a:lnTo>
                <a:lnTo>
                  <a:pt x="101401" y="15295"/>
                </a:lnTo>
                <a:lnTo>
                  <a:pt x="100764" y="14396"/>
                </a:lnTo>
                <a:lnTo>
                  <a:pt x="100014" y="13496"/>
                </a:lnTo>
                <a:lnTo>
                  <a:pt x="99227" y="12671"/>
                </a:lnTo>
                <a:lnTo>
                  <a:pt x="98365" y="11884"/>
                </a:lnTo>
                <a:lnTo>
                  <a:pt x="97465" y="11172"/>
                </a:lnTo>
                <a:lnTo>
                  <a:pt x="96453" y="10497"/>
                </a:lnTo>
                <a:lnTo>
                  <a:pt x="95928" y="10160"/>
                </a:lnTo>
                <a:lnTo>
                  <a:pt x="95403" y="9860"/>
                </a:lnTo>
                <a:lnTo>
                  <a:pt x="94841" y="9597"/>
                </a:lnTo>
                <a:lnTo>
                  <a:pt x="94279" y="9335"/>
                </a:lnTo>
                <a:lnTo>
                  <a:pt x="93154" y="8923"/>
                </a:lnTo>
                <a:lnTo>
                  <a:pt x="92029" y="8548"/>
                </a:lnTo>
                <a:lnTo>
                  <a:pt x="91092" y="8323"/>
                </a:lnTo>
                <a:lnTo>
                  <a:pt x="90155" y="8173"/>
                </a:lnTo>
                <a:lnTo>
                  <a:pt x="89255" y="8060"/>
                </a:lnTo>
                <a:lnTo>
                  <a:pt x="88318" y="7985"/>
                </a:lnTo>
                <a:lnTo>
                  <a:pt x="87381" y="7985"/>
                </a:lnTo>
                <a:lnTo>
                  <a:pt x="86444" y="8023"/>
                </a:lnTo>
                <a:lnTo>
                  <a:pt x="85507" y="8098"/>
                </a:lnTo>
                <a:lnTo>
                  <a:pt x="84607" y="8248"/>
                </a:lnTo>
                <a:lnTo>
                  <a:pt x="83670" y="8435"/>
                </a:lnTo>
                <a:lnTo>
                  <a:pt x="82808" y="8698"/>
                </a:lnTo>
                <a:lnTo>
                  <a:pt x="81908" y="8997"/>
                </a:lnTo>
                <a:lnTo>
                  <a:pt x="81046" y="9335"/>
                </a:lnTo>
                <a:lnTo>
                  <a:pt x="80184" y="9747"/>
                </a:lnTo>
                <a:lnTo>
                  <a:pt x="79359" y="10197"/>
                </a:lnTo>
                <a:lnTo>
                  <a:pt x="78572" y="10684"/>
                </a:lnTo>
                <a:lnTo>
                  <a:pt x="77784" y="11209"/>
                </a:lnTo>
                <a:lnTo>
                  <a:pt x="77147" y="11734"/>
                </a:lnTo>
                <a:lnTo>
                  <a:pt x="76510" y="12259"/>
                </a:lnTo>
                <a:lnTo>
                  <a:pt x="75685" y="11097"/>
                </a:lnTo>
                <a:lnTo>
                  <a:pt x="74823" y="9972"/>
                </a:lnTo>
                <a:lnTo>
                  <a:pt x="73886" y="8885"/>
                </a:lnTo>
                <a:lnTo>
                  <a:pt x="72874" y="7835"/>
                </a:lnTo>
                <a:lnTo>
                  <a:pt x="71787" y="6861"/>
                </a:lnTo>
                <a:lnTo>
                  <a:pt x="70662" y="5924"/>
                </a:lnTo>
                <a:lnTo>
                  <a:pt x="69500" y="5024"/>
                </a:lnTo>
                <a:lnTo>
                  <a:pt x="68225" y="4199"/>
                </a:lnTo>
                <a:lnTo>
                  <a:pt x="67063" y="3487"/>
                </a:lnTo>
                <a:lnTo>
                  <a:pt x="65901" y="2850"/>
                </a:lnTo>
                <a:lnTo>
                  <a:pt x="64664" y="2287"/>
                </a:lnTo>
                <a:lnTo>
                  <a:pt x="63465" y="1800"/>
                </a:lnTo>
                <a:lnTo>
                  <a:pt x="62228" y="1350"/>
                </a:lnTo>
                <a:lnTo>
                  <a:pt x="60953" y="975"/>
                </a:lnTo>
                <a:lnTo>
                  <a:pt x="59716" y="675"/>
                </a:lnTo>
                <a:lnTo>
                  <a:pt x="58441" y="413"/>
                </a:lnTo>
                <a:lnTo>
                  <a:pt x="57579" y="301"/>
                </a:lnTo>
                <a:lnTo>
                  <a:pt x="56717" y="188"/>
                </a:lnTo>
                <a:lnTo>
                  <a:pt x="55855" y="113"/>
                </a:lnTo>
                <a:lnTo>
                  <a:pt x="54993" y="38"/>
                </a:lnTo>
                <a:lnTo>
                  <a:pt x="54131" y="1"/>
                </a:lnTo>
                <a:close/>
              </a:path>
            </a:pathLst>
          </a:custGeom>
          <a:solidFill>
            <a:schemeClr val="lt1"/>
          </a:solidFill>
          <a:ln>
            <a:noFill/>
          </a:ln>
          <a:effectLst>
            <a:outerShdw dist="47625" dir="5400000" algn="bl" rotWithShape="0">
              <a:schemeClr val="accent3">
                <a:alpha val="1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 name="Google Shape;2493;p44">
            <a:hlinkClick r:id="" action="ppaction://hlinkshowjump?jump=nextslide"/>
            <a:extLst>
              <a:ext uri="{FF2B5EF4-FFF2-40B4-BE49-F238E27FC236}">
                <a16:creationId xmlns:a16="http://schemas.microsoft.com/office/drawing/2014/main" id="{77D918F3-C297-6A41-6859-686AAA86ED61}"/>
              </a:ext>
            </a:extLst>
          </p:cNvPr>
          <p:cNvSpPr/>
          <p:nvPr/>
        </p:nvSpPr>
        <p:spPr>
          <a:xfrm rot="5400000">
            <a:off x="9557006" y="1416679"/>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5" name="Google Shape;2494;p44">
            <a:extLst>
              <a:ext uri="{FF2B5EF4-FFF2-40B4-BE49-F238E27FC236}">
                <a16:creationId xmlns:a16="http://schemas.microsoft.com/office/drawing/2014/main" id="{67943E2A-2C63-4DE5-10B6-31FDDAEE6D06}"/>
              </a:ext>
            </a:extLst>
          </p:cNvPr>
          <p:cNvGrpSpPr/>
          <p:nvPr/>
        </p:nvGrpSpPr>
        <p:grpSpPr>
          <a:xfrm>
            <a:off x="9497027" y="1426036"/>
            <a:ext cx="320750" cy="262985"/>
            <a:chOff x="615275" y="238125"/>
            <a:chExt cx="6389450" cy="5238750"/>
          </a:xfrm>
        </p:grpSpPr>
        <p:sp>
          <p:nvSpPr>
            <p:cNvPr id="6" name="Google Shape;2495;p44">
              <a:extLst>
                <a:ext uri="{FF2B5EF4-FFF2-40B4-BE49-F238E27FC236}">
                  <a16:creationId xmlns:a16="http://schemas.microsoft.com/office/drawing/2014/main" id="{C7CFA731-0CBC-CBDF-358C-1B38117F5675}"/>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7" name="Google Shape;2496;p44">
              <a:extLst>
                <a:ext uri="{FF2B5EF4-FFF2-40B4-BE49-F238E27FC236}">
                  <a16:creationId xmlns:a16="http://schemas.microsoft.com/office/drawing/2014/main" id="{8C226412-35CA-1D8D-3E96-181F1E48E1E3}"/>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8" name="Google Shape;2497;p44">
              <a:extLst>
                <a:ext uri="{FF2B5EF4-FFF2-40B4-BE49-F238E27FC236}">
                  <a16:creationId xmlns:a16="http://schemas.microsoft.com/office/drawing/2014/main" id="{389C8F9F-18FD-68D6-A3E4-3254F63CD1AA}"/>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9" name="Google Shape;2498;p44">
              <a:extLst>
                <a:ext uri="{FF2B5EF4-FFF2-40B4-BE49-F238E27FC236}">
                  <a16:creationId xmlns:a16="http://schemas.microsoft.com/office/drawing/2014/main" id="{EDEA49C5-08A6-C9BB-4C61-1F1215F6954B}"/>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0" name="Google Shape;2499;p44">
              <a:extLst>
                <a:ext uri="{FF2B5EF4-FFF2-40B4-BE49-F238E27FC236}">
                  <a16:creationId xmlns:a16="http://schemas.microsoft.com/office/drawing/2014/main" id="{8E678777-19EE-B11D-F756-E3EFF7A94DB6}"/>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1" name="Google Shape;2500;p44">
              <a:extLst>
                <a:ext uri="{FF2B5EF4-FFF2-40B4-BE49-F238E27FC236}">
                  <a16:creationId xmlns:a16="http://schemas.microsoft.com/office/drawing/2014/main" id="{A9938774-EDD0-574D-78FE-F82DA4683348}"/>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12" name="Google Shape;2501;p44">
            <a:hlinkClick r:id="" action="ppaction://hlinkshowjump?jump=nextslide"/>
            <a:extLst>
              <a:ext uri="{FF2B5EF4-FFF2-40B4-BE49-F238E27FC236}">
                <a16:creationId xmlns:a16="http://schemas.microsoft.com/office/drawing/2014/main" id="{FCC513CB-9C4F-56C0-5D61-2B51B95EE69C}"/>
              </a:ext>
            </a:extLst>
          </p:cNvPr>
          <p:cNvSpPr/>
          <p:nvPr/>
        </p:nvSpPr>
        <p:spPr>
          <a:xfrm rot="-5400000" flipH="1">
            <a:off x="2153699" y="1403454"/>
            <a:ext cx="207300" cy="2817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13" name="Google Shape;2502;p44">
            <a:extLst>
              <a:ext uri="{FF2B5EF4-FFF2-40B4-BE49-F238E27FC236}">
                <a16:creationId xmlns:a16="http://schemas.microsoft.com/office/drawing/2014/main" id="{2ACADB98-3779-4152-0A39-052473976D1C}"/>
              </a:ext>
            </a:extLst>
          </p:cNvPr>
          <p:cNvGrpSpPr/>
          <p:nvPr/>
        </p:nvGrpSpPr>
        <p:grpSpPr>
          <a:xfrm flipH="1">
            <a:off x="2100227" y="1412811"/>
            <a:ext cx="320750" cy="262985"/>
            <a:chOff x="615275" y="238125"/>
            <a:chExt cx="6389450" cy="5238750"/>
          </a:xfrm>
        </p:grpSpPr>
        <p:sp>
          <p:nvSpPr>
            <p:cNvPr id="14" name="Google Shape;2503;p44">
              <a:extLst>
                <a:ext uri="{FF2B5EF4-FFF2-40B4-BE49-F238E27FC236}">
                  <a16:creationId xmlns:a16="http://schemas.microsoft.com/office/drawing/2014/main" id="{A7AB7DB9-D213-0B6D-2F82-430FA396C35B}"/>
                </a:ext>
              </a:extLst>
            </p:cNvPr>
            <p:cNvSpPr/>
            <p:nvPr/>
          </p:nvSpPr>
          <p:spPr>
            <a:xfrm>
              <a:off x="615275" y="238125"/>
              <a:ext cx="6389450" cy="5238750"/>
            </a:xfrm>
            <a:custGeom>
              <a:avLst/>
              <a:gdLst/>
              <a:ahLst/>
              <a:cxnLst/>
              <a:rect l="l" t="t" r="r" b="b"/>
              <a:pathLst>
                <a:path w="255578" h="209550" extrusionOk="0">
                  <a:moveTo>
                    <a:pt x="143750" y="0"/>
                  </a:moveTo>
                  <a:lnTo>
                    <a:pt x="142926" y="103"/>
                  </a:lnTo>
                  <a:lnTo>
                    <a:pt x="142205" y="412"/>
                  </a:lnTo>
                  <a:lnTo>
                    <a:pt x="141896" y="618"/>
                  </a:lnTo>
                  <a:lnTo>
                    <a:pt x="141587" y="1030"/>
                  </a:lnTo>
                  <a:lnTo>
                    <a:pt x="140970" y="1854"/>
                  </a:lnTo>
                  <a:lnTo>
                    <a:pt x="140558" y="2986"/>
                  </a:lnTo>
                  <a:lnTo>
                    <a:pt x="140146" y="4325"/>
                  </a:lnTo>
                  <a:lnTo>
                    <a:pt x="139734" y="5869"/>
                  </a:lnTo>
                  <a:lnTo>
                    <a:pt x="139425" y="7723"/>
                  </a:lnTo>
                  <a:lnTo>
                    <a:pt x="139219" y="9679"/>
                  </a:lnTo>
                  <a:lnTo>
                    <a:pt x="139116" y="11842"/>
                  </a:lnTo>
                  <a:lnTo>
                    <a:pt x="138910" y="16682"/>
                  </a:lnTo>
                  <a:lnTo>
                    <a:pt x="139013" y="21830"/>
                  </a:lnTo>
                  <a:lnTo>
                    <a:pt x="139116" y="27288"/>
                  </a:lnTo>
                  <a:lnTo>
                    <a:pt x="139425" y="32848"/>
                  </a:lnTo>
                  <a:lnTo>
                    <a:pt x="139837" y="38409"/>
                  </a:lnTo>
                  <a:lnTo>
                    <a:pt x="140249" y="43661"/>
                  </a:lnTo>
                  <a:lnTo>
                    <a:pt x="141175" y="53031"/>
                  </a:lnTo>
                  <a:lnTo>
                    <a:pt x="141896" y="59621"/>
                  </a:lnTo>
                  <a:lnTo>
                    <a:pt x="142205" y="62093"/>
                  </a:lnTo>
                  <a:lnTo>
                    <a:pt x="136439" y="59930"/>
                  </a:lnTo>
                  <a:lnTo>
                    <a:pt x="129848" y="57562"/>
                  </a:lnTo>
                  <a:lnTo>
                    <a:pt x="121302" y="54576"/>
                  </a:lnTo>
                  <a:lnTo>
                    <a:pt x="111004" y="51075"/>
                  </a:lnTo>
                  <a:lnTo>
                    <a:pt x="99575" y="47368"/>
                  </a:lnTo>
                  <a:lnTo>
                    <a:pt x="87321" y="43455"/>
                  </a:lnTo>
                  <a:lnTo>
                    <a:pt x="74552" y="39542"/>
                  </a:lnTo>
                  <a:lnTo>
                    <a:pt x="68065" y="37688"/>
                  </a:lnTo>
                  <a:lnTo>
                    <a:pt x="61681" y="35938"/>
                  </a:lnTo>
                  <a:lnTo>
                    <a:pt x="55296" y="34187"/>
                  </a:lnTo>
                  <a:lnTo>
                    <a:pt x="49015" y="32642"/>
                  </a:lnTo>
                  <a:lnTo>
                    <a:pt x="42940" y="31201"/>
                  </a:lnTo>
                  <a:lnTo>
                    <a:pt x="37070" y="29965"/>
                  </a:lnTo>
                  <a:lnTo>
                    <a:pt x="31510" y="28832"/>
                  </a:lnTo>
                  <a:lnTo>
                    <a:pt x="26155" y="27906"/>
                  </a:lnTo>
                  <a:lnTo>
                    <a:pt x="21212" y="27288"/>
                  </a:lnTo>
                  <a:lnTo>
                    <a:pt x="16682" y="26876"/>
                  </a:lnTo>
                  <a:lnTo>
                    <a:pt x="14519" y="26773"/>
                  </a:lnTo>
                  <a:lnTo>
                    <a:pt x="12563" y="26670"/>
                  </a:lnTo>
                  <a:lnTo>
                    <a:pt x="10709" y="26773"/>
                  </a:lnTo>
                  <a:lnTo>
                    <a:pt x="8959" y="26876"/>
                  </a:lnTo>
                  <a:lnTo>
                    <a:pt x="7311" y="27082"/>
                  </a:lnTo>
                  <a:lnTo>
                    <a:pt x="5869" y="27288"/>
                  </a:lnTo>
                  <a:lnTo>
                    <a:pt x="4531" y="27700"/>
                  </a:lnTo>
                  <a:lnTo>
                    <a:pt x="3398" y="28112"/>
                  </a:lnTo>
                  <a:lnTo>
                    <a:pt x="2368" y="28626"/>
                  </a:lnTo>
                  <a:lnTo>
                    <a:pt x="1545" y="29244"/>
                  </a:lnTo>
                  <a:lnTo>
                    <a:pt x="927" y="29965"/>
                  </a:lnTo>
                  <a:lnTo>
                    <a:pt x="412" y="30789"/>
                  </a:lnTo>
                  <a:lnTo>
                    <a:pt x="309" y="30995"/>
                  </a:lnTo>
                  <a:lnTo>
                    <a:pt x="309" y="31407"/>
                  </a:lnTo>
                  <a:lnTo>
                    <a:pt x="412" y="32436"/>
                  </a:lnTo>
                  <a:lnTo>
                    <a:pt x="824" y="33775"/>
                  </a:lnTo>
                  <a:lnTo>
                    <a:pt x="1339" y="35423"/>
                  </a:lnTo>
                  <a:lnTo>
                    <a:pt x="2986" y="39542"/>
                  </a:lnTo>
                  <a:lnTo>
                    <a:pt x="5149" y="44690"/>
                  </a:lnTo>
                  <a:lnTo>
                    <a:pt x="7929" y="50663"/>
                  </a:lnTo>
                  <a:lnTo>
                    <a:pt x="11018" y="57150"/>
                  </a:lnTo>
                  <a:lnTo>
                    <a:pt x="14313" y="63946"/>
                  </a:lnTo>
                  <a:lnTo>
                    <a:pt x="17814" y="70948"/>
                  </a:lnTo>
                  <a:lnTo>
                    <a:pt x="24816" y="84541"/>
                  </a:lnTo>
                  <a:lnTo>
                    <a:pt x="30892" y="96177"/>
                  </a:lnTo>
                  <a:lnTo>
                    <a:pt x="36967" y="107607"/>
                  </a:lnTo>
                  <a:lnTo>
                    <a:pt x="35114" y="110181"/>
                  </a:lnTo>
                  <a:lnTo>
                    <a:pt x="30480" y="116977"/>
                  </a:lnTo>
                  <a:lnTo>
                    <a:pt x="27494" y="121611"/>
                  </a:lnTo>
                  <a:lnTo>
                    <a:pt x="24096" y="126966"/>
                  </a:lnTo>
                  <a:lnTo>
                    <a:pt x="20492" y="132732"/>
                  </a:lnTo>
                  <a:lnTo>
                    <a:pt x="16785" y="138808"/>
                  </a:lnTo>
                  <a:lnTo>
                    <a:pt x="13180" y="144986"/>
                  </a:lnTo>
                  <a:lnTo>
                    <a:pt x="9782" y="151267"/>
                  </a:lnTo>
                  <a:lnTo>
                    <a:pt x="8135" y="154356"/>
                  </a:lnTo>
                  <a:lnTo>
                    <a:pt x="6693" y="157446"/>
                  </a:lnTo>
                  <a:lnTo>
                    <a:pt x="5252" y="160329"/>
                  </a:lnTo>
                  <a:lnTo>
                    <a:pt x="4016" y="163212"/>
                  </a:lnTo>
                  <a:lnTo>
                    <a:pt x="2883" y="165992"/>
                  </a:lnTo>
                  <a:lnTo>
                    <a:pt x="1956" y="168670"/>
                  </a:lnTo>
                  <a:lnTo>
                    <a:pt x="1133" y="171141"/>
                  </a:lnTo>
                  <a:lnTo>
                    <a:pt x="515" y="173406"/>
                  </a:lnTo>
                  <a:lnTo>
                    <a:pt x="103" y="175569"/>
                  </a:lnTo>
                  <a:lnTo>
                    <a:pt x="0" y="177525"/>
                  </a:lnTo>
                  <a:lnTo>
                    <a:pt x="0" y="178452"/>
                  </a:lnTo>
                  <a:lnTo>
                    <a:pt x="103" y="179276"/>
                  </a:lnTo>
                  <a:lnTo>
                    <a:pt x="206" y="179997"/>
                  </a:lnTo>
                  <a:lnTo>
                    <a:pt x="412" y="180718"/>
                  </a:lnTo>
                  <a:lnTo>
                    <a:pt x="721" y="181335"/>
                  </a:lnTo>
                  <a:lnTo>
                    <a:pt x="1236" y="181850"/>
                  </a:lnTo>
                  <a:lnTo>
                    <a:pt x="1854" y="182262"/>
                  </a:lnTo>
                  <a:lnTo>
                    <a:pt x="2780" y="182571"/>
                  </a:lnTo>
                  <a:lnTo>
                    <a:pt x="3810" y="182880"/>
                  </a:lnTo>
                  <a:lnTo>
                    <a:pt x="5046" y="182983"/>
                  </a:lnTo>
                  <a:lnTo>
                    <a:pt x="6384" y="183086"/>
                  </a:lnTo>
                  <a:lnTo>
                    <a:pt x="7826" y="183189"/>
                  </a:lnTo>
                  <a:lnTo>
                    <a:pt x="9473" y="183086"/>
                  </a:lnTo>
                  <a:lnTo>
                    <a:pt x="11327" y="182983"/>
                  </a:lnTo>
                  <a:lnTo>
                    <a:pt x="15240" y="182571"/>
                  </a:lnTo>
                  <a:lnTo>
                    <a:pt x="19668" y="181953"/>
                  </a:lnTo>
                  <a:lnTo>
                    <a:pt x="24610" y="181129"/>
                  </a:lnTo>
                  <a:lnTo>
                    <a:pt x="29862" y="179997"/>
                  </a:lnTo>
                  <a:lnTo>
                    <a:pt x="35423" y="178761"/>
                  </a:lnTo>
                  <a:lnTo>
                    <a:pt x="41292" y="177319"/>
                  </a:lnTo>
                  <a:lnTo>
                    <a:pt x="47367" y="175775"/>
                  </a:lnTo>
                  <a:lnTo>
                    <a:pt x="53649" y="174127"/>
                  </a:lnTo>
                  <a:lnTo>
                    <a:pt x="60033" y="172274"/>
                  </a:lnTo>
                  <a:lnTo>
                    <a:pt x="73111" y="168567"/>
                  </a:lnTo>
                  <a:lnTo>
                    <a:pt x="86085" y="164551"/>
                  </a:lnTo>
                  <a:lnTo>
                    <a:pt x="98648" y="160638"/>
                  </a:lnTo>
                  <a:lnTo>
                    <a:pt x="110284" y="156828"/>
                  </a:lnTo>
                  <a:lnTo>
                    <a:pt x="120787" y="153430"/>
                  </a:lnTo>
                  <a:lnTo>
                    <a:pt x="136336" y="148075"/>
                  </a:lnTo>
                  <a:lnTo>
                    <a:pt x="142205" y="146016"/>
                  </a:lnTo>
                  <a:lnTo>
                    <a:pt x="141896" y="148487"/>
                  </a:lnTo>
                  <a:lnTo>
                    <a:pt x="141278" y="155180"/>
                  </a:lnTo>
                  <a:lnTo>
                    <a:pt x="140352" y="164551"/>
                  </a:lnTo>
                  <a:lnTo>
                    <a:pt x="139940" y="170008"/>
                  </a:lnTo>
                  <a:lnTo>
                    <a:pt x="139631" y="175569"/>
                  </a:lnTo>
                  <a:lnTo>
                    <a:pt x="139322" y="181232"/>
                  </a:lnTo>
                  <a:lnTo>
                    <a:pt x="139219" y="186793"/>
                  </a:lnTo>
                  <a:lnTo>
                    <a:pt x="139116" y="192148"/>
                  </a:lnTo>
                  <a:lnTo>
                    <a:pt x="139322" y="196987"/>
                  </a:lnTo>
                  <a:lnTo>
                    <a:pt x="139425" y="199253"/>
                  </a:lnTo>
                  <a:lnTo>
                    <a:pt x="139631" y="201312"/>
                  </a:lnTo>
                  <a:lnTo>
                    <a:pt x="139940" y="203166"/>
                  </a:lnTo>
                  <a:lnTo>
                    <a:pt x="140249" y="204916"/>
                  </a:lnTo>
                  <a:lnTo>
                    <a:pt x="140661" y="206358"/>
                  </a:lnTo>
                  <a:lnTo>
                    <a:pt x="141072" y="207594"/>
                  </a:lnTo>
                  <a:lnTo>
                    <a:pt x="141587" y="208520"/>
                  </a:lnTo>
                  <a:lnTo>
                    <a:pt x="141896" y="208829"/>
                  </a:lnTo>
                  <a:lnTo>
                    <a:pt x="142205" y="209138"/>
                  </a:lnTo>
                  <a:lnTo>
                    <a:pt x="142720" y="209447"/>
                  </a:lnTo>
                  <a:lnTo>
                    <a:pt x="143338" y="209550"/>
                  </a:lnTo>
                  <a:lnTo>
                    <a:pt x="144059" y="209550"/>
                  </a:lnTo>
                  <a:lnTo>
                    <a:pt x="144882" y="209344"/>
                  </a:lnTo>
                  <a:lnTo>
                    <a:pt x="145912" y="209138"/>
                  </a:lnTo>
                  <a:lnTo>
                    <a:pt x="146942" y="208829"/>
                  </a:lnTo>
                  <a:lnTo>
                    <a:pt x="149516" y="207799"/>
                  </a:lnTo>
                  <a:lnTo>
                    <a:pt x="152502" y="206358"/>
                  </a:lnTo>
                  <a:lnTo>
                    <a:pt x="155901" y="204607"/>
                  </a:lnTo>
                  <a:lnTo>
                    <a:pt x="159608" y="202445"/>
                  </a:lnTo>
                  <a:lnTo>
                    <a:pt x="163623" y="199974"/>
                  </a:lnTo>
                  <a:lnTo>
                    <a:pt x="167948" y="197193"/>
                  </a:lnTo>
                  <a:lnTo>
                    <a:pt x="172376" y="194104"/>
                  </a:lnTo>
                  <a:lnTo>
                    <a:pt x="177113" y="190809"/>
                  </a:lnTo>
                  <a:lnTo>
                    <a:pt x="182056" y="187205"/>
                  </a:lnTo>
                  <a:lnTo>
                    <a:pt x="186998" y="183498"/>
                  </a:lnTo>
                  <a:lnTo>
                    <a:pt x="192147" y="179585"/>
                  </a:lnTo>
                  <a:lnTo>
                    <a:pt x="197296" y="175569"/>
                  </a:lnTo>
                  <a:lnTo>
                    <a:pt x="202444" y="171450"/>
                  </a:lnTo>
                  <a:lnTo>
                    <a:pt x="207490" y="167125"/>
                  </a:lnTo>
                  <a:lnTo>
                    <a:pt x="212638" y="162903"/>
                  </a:lnTo>
                  <a:lnTo>
                    <a:pt x="217581" y="158475"/>
                  </a:lnTo>
                  <a:lnTo>
                    <a:pt x="222318" y="154151"/>
                  </a:lnTo>
                  <a:lnTo>
                    <a:pt x="226952" y="149723"/>
                  </a:lnTo>
                  <a:lnTo>
                    <a:pt x="231379" y="145398"/>
                  </a:lnTo>
                  <a:lnTo>
                    <a:pt x="235601" y="141176"/>
                  </a:lnTo>
                  <a:lnTo>
                    <a:pt x="239411" y="137057"/>
                  </a:lnTo>
                  <a:lnTo>
                    <a:pt x="243015" y="132938"/>
                  </a:lnTo>
                  <a:lnTo>
                    <a:pt x="246208" y="129025"/>
                  </a:lnTo>
                  <a:lnTo>
                    <a:pt x="248988" y="125318"/>
                  </a:lnTo>
                  <a:lnTo>
                    <a:pt x="250223" y="123465"/>
                  </a:lnTo>
                  <a:lnTo>
                    <a:pt x="251356" y="121714"/>
                  </a:lnTo>
                  <a:lnTo>
                    <a:pt x="252283" y="120066"/>
                  </a:lnTo>
                  <a:lnTo>
                    <a:pt x="253210" y="118419"/>
                  </a:lnTo>
                  <a:lnTo>
                    <a:pt x="253930" y="116874"/>
                  </a:lnTo>
                  <a:lnTo>
                    <a:pt x="254548" y="115330"/>
                  </a:lnTo>
                  <a:lnTo>
                    <a:pt x="255063" y="113888"/>
                  </a:lnTo>
                  <a:lnTo>
                    <a:pt x="255372" y="112549"/>
                  </a:lnTo>
                  <a:lnTo>
                    <a:pt x="255578" y="111314"/>
                  </a:lnTo>
                  <a:lnTo>
                    <a:pt x="255578" y="110078"/>
                  </a:lnTo>
                  <a:lnTo>
                    <a:pt x="255475" y="108945"/>
                  </a:lnTo>
                  <a:lnTo>
                    <a:pt x="255166" y="107607"/>
                  </a:lnTo>
                  <a:lnTo>
                    <a:pt x="254857" y="106268"/>
                  </a:lnTo>
                  <a:lnTo>
                    <a:pt x="254342" y="104826"/>
                  </a:lnTo>
                  <a:lnTo>
                    <a:pt x="253622" y="103282"/>
                  </a:lnTo>
                  <a:lnTo>
                    <a:pt x="252901" y="101737"/>
                  </a:lnTo>
                  <a:lnTo>
                    <a:pt x="251974" y="99987"/>
                  </a:lnTo>
                  <a:lnTo>
                    <a:pt x="251047" y="98236"/>
                  </a:lnTo>
                  <a:lnTo>
                    <a:pt x="248679" y="94529"/>
                  </a:lnTo>
                  <a:lnTo>
                    <a:pt x="245899" y="90513"/>
                  </a:lnTo>
                  <a:lnTo>
                    <a:pt x="242809" y="86291"/>
                  </a:lnTo>
                  <a:lnTo>
                    <a:pt x="239411" y="81864"/>
                  </a:lnTo>
                  <a:lnTo>
                    <a:pt x="235601" y="77333"/>
                  </a:lnTo>
                  <a:lnTo>
                    <a:pt x="231585" y="72596"/>
                  </a:lnTo>
                  <a:lnTo>
                    <a:pt x="227364" y="67756"/>
                  </a:lnTo>
                  <a:lnTo>
                    <a:pt x="222833" y="62916"/>
                  </a:lnTo>
                  <a:lnTo>
                    <a:pt x="218199" y="58077"/>
                  </a:lnTo>
                  <a:lnTo>
                    <a:pt x="213462" y="53134"/>
                  </a:lnTo>
                  <a:lnTo>
                    <a:pt x="208623" y="48294"/>
                  </a:lnTo>
                  <a:lnTo>
                    <a:pt x="203577" y="43455"/>
                  </a:lnTo>
                  <a:lnTo>
                    <a:pt x="198634" y="38718"/>
                  </a:lnTo>
                  <a:lnTo>
                    <a:pt x="193691" y="34187"/>
                  </a:lnTo>
                  <a:lnTo>
                    <a:pt x="188646" y="29656"/>
                  </a:lnTo>
                  <a:lnTo>
                    <a:pt x="183806" y="25434"/>
                  </a:lnTo>
                  <a:lnTo>
                    <a:pt x="178966" y="21418"/>
                  </a:lnTo>
                  <a:lnTo>
                    <a:pt x="174333" y="17608"/>
                  </a:lnTo>
                  <a:lnTo>
                    <a:pt x="169802" y="14107"/>
                  </a:lnTo>
                  <a:lnTo>
                    <a:pt x="165477" y="10915"/>
                  </a:lnTo>
                  <a:lnTo>
                    <a:pt x="161461" y="8032"/>
                  </a:lnTo>
                  <a:lnTo>
                    <a:pt x="157651" y="5561"/>
                  </a:lnTo>
                  <a:lnTo>
                    <a:pt x="154150" y="3501"/>
                  </a:lnTo>
                  <a:lnTo>
                    <a:pt x="152502" y="2677"/>
                  </a:lnTo>
                  <a:lnTo>
                    <a:pt x="150958" y="1956"/>
                  </a:lnTo>
                  <a:lnTo>
                    <a:pt x="149516" y="1236"/>
                  </a:lnTo>
                  <a:lnTo>
                    <a:pt x="148178" y="721"/>
                  </a:lnTo>
                  <a:lnTo>
                    <a:pt x="146839" y="309"/>
                  </a:lnTo>
                  <a:lnTo>
                    <a:pt x="145706" y="103"/>
                  </a:lnTo>
                  <a:lnTo>
                    <a:pt x="14467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5" name="Google Shape;2504;p44">
              <a:extLst>
                <a:ext uri="{FF2B5EF4-FFF2-40B4-BE49-F238E27FC236}">
                  <a16:creationId xmlns:a16="http://schemas.microsoft.com/office/drawing/2014/main" id="{C95F9DB6-0052-547D-BAA9-EFE6E24023EB}"/>
                </a:ext>
              </a:extLst>
            </p:cNvPr>
            <p:cNvSpPr/>
            <p:nvPr/>
          </p:nvSpPr>
          <p:spPr>
            <a:xfrm>
              <a:off x="615275" y="238125"/>
              <a:ext cx="6389450" cy="5238750"/>
            </a:xfrm>
            <a:custGeom>
              <a:avLst/>
              <a:gdLst/>
              <a:ahLst/>
              <a:cxnLst/>
              <a:rect l="l" t="t" r="r" b="b"/>
              <a:pathLst>
                <a:path w="255578" h="209550" fill="none" extrusionOk="0">
                  <a:moveTo>
                    <a:pt x="36967" y="107607"/>
                  </a:moveTo>
                  <a:lnTo>
                    <a:pt x="36967" y="107607"/>
                  </a:lnTo>
                  <a:lnTo>
                    <a:pt x="30892" y="96177"/>
                  </a:lnTo>
                  <a:lnTo>
                    <a:pt x="24816" y="84541"/>
                  </a:lnTo>
                  <a:lnTo>
                    <a:pt x="17814" y="70948"/>
                  </a:lnTo>
                  <a:lnTo>
                    <a:pt x="14313" y="63946"/>
                  </a:lnTo>
                  <a:lnTo>
                    <a:pt x="11018" y="57150"/>
                  </a:lnTo>
                  <a:lnTo>
                    <a:pt x="7929" y="50663"/>
                  </a:lnTo>
                  <a:lnTo>
                    <a:pt x="5149" y="44690"/>
                  </a:lnTo>
                  <a:lnTo>
                    <a:pt x="2986" y="39542"/>
                  </a:lnTo>
                  <a:lnTo>
                    <a:pt x="1339" y="35423"/>
                  </a:lnTo>
                  <a:lnTo>
                    <a:pt x="824" y="33775"/>
                  </a:lnTo>
                  <a:lnTo>
                    <a:pt x="412" y="32436"/>
                  </a:lnTo>
                  <a:lnTo>
                    <a:pt x="309" y="31407"/>
                  </a:lnTo>
                  <a:lnTo>
                    <a:pt x="309" y="30995"/>
                  </a:lnTo>
                  <a:lnTo>
                    <a:pt x="412" y="30789"/>
                  </a:lnTo>
                  <a:lnTo>
                    <a:pt x="412" y="30789"/>
                  </a:lnTo>
                  <a:lnTo>
                    <a:pt x="927" y="29965"/>
                  </a:lnTo>
                  <a:lnTo>
                    <a:pt x="1545" y="29244"/>
                  </a:lnTo>
                  <a:lnTo>
                    <a:pt x="2368" y="28626"/>
                  </a:lnTo>
                  <a:lnTo>
                    <a:pt x="3398" y="28112"/>
                  </a:lnTo>
                  <a:lnTo>
                    <a:pt x="4531" y="27700"/>
                  </a:lnTo>
                  <a:lnTo>
                    <a:pt x="5869" y="27288"/>
                  </a:lnTo>
                  <a:lnTo>
                    <a:pt x="7311" y="27082"/>
                  </a:lnTo>
                  <a:lnTo>
                    <a:pt x="8959" y="26876"/>
                  </a:lnTo>
                  <a:lnTo>
                    <a:pt x="10709" y="26773"/>
                  </a:lnTo>
                  <a:lnTo>
                    <a:pt x="12563" y="26670"/>
                  </a:lnTo>
                  <a:lnTo>
                    <a:pt x="14519" y="26773"/>
                  </a:lnTo>
                  <a:lnTo>
                    <a:pt x="16682" y="26876"/>
                  </a:lnTo>
                  <a:lnTo>
                    <a:pt x="21212" y="27288"/>
                  </a:lnTo>
                  <a:lnTo>
                    <a:pt x="26155" y="27906"/>
                  </a:lnTo>
                  <a:lnTo>
                    <a:pt x="31510" y="28832"/>
                  </a:lnTo>
                  <a:lnTo>
                    <a:pt x="37070" y="29965"/>
                  </a:lnTo>
                  <a:lnTo>
                    <a:pt x="42940" y="31201"/>
                  </a:lnTo>
                  <a:lnTo>
                    <a:pt x="49015" y="32642"/>
                  </a:lnTo>
                  <a:lnTo>
                    <a:pt x="55296" y="34187"/>
                  </a:lnTo>
                  <a:lnTo>
                    <a:pt x="61681" y="35938"/>
                  </a:lnTo>
                  <a:lnTo>
                    <a:pt x="68065" y="37688"/>
                  </a:lnTo>
                  <a:lnTo>
                    <a:pt x="74552" y="39542"/>
                  </a:lnTo>
                  <a:lnTo>
                    <a:pt x="87321" y="43455"/>
                  </a:lnTo>
                  <a:lnTo>
                    <a:pt x="99575" y="47368"/>
                  </a:lnTo>
                  <a:lnTo>
                    <a:pt x="111004" y="51075"/>
                  </a:lnTo>
                  <a:lnTo>
                    <a:pt x="121302" y="54576"/>
                  </a:lnTo>
                  <a:lnTo>
                    <a:pt x="129848" y="57562"/>
                  </a:lnTo>
                  <a:lnTo>
                    <a:pt x="136439" y="59930"/>
                  </a:lnTo>
                  <a:lnTo>
                    <a:pt x="142205" y="62093"/>
                  </a:lnTo>
                  <a:lnTo>
                    <a:pt x="142205" y="62093"/>
                  </a:lnTo>
                  <a:lnTo>
                    <a:pt x="141896" y="59621"/>
                  </a:lnTo>
                  <a:lnTo>
                    <a:pt x="141175" y="53031"/>
                  </a:lnTo>
                  <a:lnTo>
                    <a:pt x="140249" y="43661"/>
                  </a:lnTo>
                  <a:lnTo>
                    <a:pt x="139837" y="38409"/>
                  </a:lnTo>
                  <a:lnTo>
                    <a:pt x="139425" y="32848"/>
                  </a:lnTo>
                  <a:lnTo>
                    <a:pt x="139116" y="27288"/>
                  </a:lnTo>
                  <a:lnTo>
                    <a:pt x="139013" y="21830"/>
                  </a:lnTo>
                  <a:lnTo>
                    <a:pt x="138910" y="16682"/>
                  </a:lnTo>
                  <a:lnTo>
                    <a:pt x="139116" y="11842"/>
                  </a:lnTo>
                  <a:lnTo>
                    <a:pt x="139219" y="9679"/>
                  </a:lnTo>
                  <a:lnTo>
                    <a:pt x="139425" y="7723"/>
                  </a:lnTo>
                  <a:lnTo>
                    <a:pt x="139734" y="5869"/>
                  </a:lnTo>
                  <a:lnTo>
                    <a:pt x="140146" y="4325"/>
                  </a:lnTo>
                  <a:lnTo>
                    <a:pt x="140558" y="2986"/>
                  </a:lnTo>
                  <a:lnTo>
                    <a:pt x="140970" y="1854"/>
                  </a:lnTo>
                  <a:lnTo>
                    <a:pt x="141587" y="1030"/>
                  </a:lnTo>
                  <a:lnTo>
                    <a:pt x="141896" y="618"/>
                  </a:lnTo>
                  <a:lnTo>
                    <a:pt x="142205" y="412"/>
                  </a:lnTo>
                  <a:lnTo>
                    <a:pt x="142205" y="412"/>
                  </a:lnTo>
                  <a:lnTo>
                    <a:pt x="142926" y="103"/>
                  </a:lnTo>
                  <a:lnTo>
                    <a:pt x="143750" y="0"/>
                  </a:lnTo>
                  <a:lnTo>
                    <a:pt x="144677" y="0"/>
                  </a:lnTo>
                  <a:lnTo>
                    <a:pt x="145706" y="103"/>
                  </a:lnTo>
                  <a:lnTo>
                    <a:pt x="146839" y="309"/>
                  </a:lnTo>
                  <a:lnTo>
                    <a:pt x="148178" y="721"/>
                  </a:lnTo>
                  <a:lnTo>
                    <a:pt x="149516" y="1236"/>
                  </a:lnTo>
                  <a:lnTo>
                    <a:pt x="150958" y="1956"/>
                  </a:lnTo>
                  <a:lnTo>
                    <a:pt x="152502" y="2677"/>
                  </a:lnTo>
                  <a:lnTo>
                    <a:pt x="154150" y="3501"/>
                  </a:lnTo>
                  <a:lnTo>
                    <a:pt x="157651" y="5561"/>
                  </a:lnTo>
                  <a:lnTo>
                    <a:pt x="161461" y="8032"/>
                  </a:lnTo>
                  <a:lnTo>
                    <a:pt x="165477" y="10915"/>
                  </a:lnTo>
                  <a:lnTo>
                    <a:pt x="169802" y="14107"/>
                  </a:lnTo>
                  <a:lnTo>
                    <a:pt x="174333" y="17608"/>
                  </a:lnTo>
                  <a:lnTo>
                    <a:pt x="178966" y="21418"/>
                  </a:lnTo>
                  <a:lnTo>
                    <a:pt x="183806" y="25434"/>
                  </a:lnTo>
                  <a:lnTo>
                    <a:pt x="188646" y="29656"/>
                  </a:lnTo>
                  <a:lnTo>
                    <a:pt x="193691" y="34187"/>
                  </a:lnTo>
                  <a:lnTo>
                    <a:pt x="198634" y="38718"/>
                  </a:lnTo>
                  <a:lnTo>
                    <a:pt x="203577" y="43455"/>
                  </a:lnTo>
                  <a:lnTo>
                    <a:pt x="208623" y="48294"/>
                  </a:lnTo>
                  <a:lnTo>
                    <a:pt x="213462" y="53134"/>
                  </a:lnTo>
                  <a:lnTo>
                    <a:pt x="218199" y="58077"/>
                  </a:lnTo>
                  <a:lnTo>
                    <a:pt x="222833" y="62916"/>
                  </a:lnTo>
                  <a:lnTo>
                    <a:pt x="227364" y="67756"/>
                  </a:lnTo>
                  <a:lnTo>
                    <a:pt x="231585" y="72596"/>
                  </a:lnTo>
                  <a:lnTo>
                    <a:pt x="235601" y="77333"/>
                  </a:lnTo>
                  <a:lnTo>
                    <a:pt x="239411" y="81864"/>
                  </a:lnTo>
                  <a:lnTo>
                    <a:pt x="242809" y="86291"/>
                  </a:lnTo>
                  <a:lnTo>
                    <a:pt x="245899" y="90513"/>
                  </a:lnTo>
                  <a:lnTo>
                    <a:pt x="248679" y="94529"/>
                  </a:lnTo>
                  <a:lnTo>
                    <a:pt x="251047" y="98236"/>
                  </a:lnTo>
                  <a:lnTo>
                    <a:pt x="251974" y="99987"/>
                  </a:lnTo>
                  <a:lnTo>
                    <a:pt x="252901" y="101737"/>
                  </a:lnTo>
                  <a:lnTo>
                    <a:pt x="253622" y="103282"/>
                  </a:lnTo>
                  <a:lnTo>
                    <a:pt x="254342" y="104826"/>
                  </a:lnTo>
                  <a:lnTo>
                    <a:pt x="254857" y="106268"/>
                  </a:lnTo>
                  <a:lnTo>
                    <a:pt x="255166" y="107607"/>
                  </a:lnTo>
                  <a:lnTo>
                    <a:pt x="255475" y="108945"/>
                  </a:lnTo>
                  <a:lnTo>
                    <a:pt x="255578" y="110078"/>
                  </a:lnTo>
                  <a:lnTo>
                    <a:pt x="255578" y="110078"/>
                  </a:lnTo>
                  <a:lnTo>
                    <a:pt x="255578" y="111314"/>
                  </a:lnTo>
                  <a:lnTo>
                    <a:pt x="255372" y="112549"/>
                  </a:lnTo>
                  <a:lnTo>
                    <a:pt x="255063" y="113888"/>
                  </a:lnTo>
                  <a:lnTo>
                    <a:pt x="254548" y="115330"/>
                  </a:lnTo>
                  <a:lnTo>
                    <a:pt x="253930" y="116874"/>
                  </a:lnTo>
                  <a:lnTo>
                    <a:pt x="253210" y="118419"/>
                  </a:lnTo>
                  <a:lnTo>
                    <a:pt x="252283" y="120066"/>
                  </a:lnTo>
                  <a:lnTo>
                    <a:pt x="251356" y="121714"/>
                  </a:lnTo>
                  <a:lnTo>
                    <a:pt x="250223" y="123465"/>
                  </a:lnTo>
                  <a:lnTo>
                    <a:pt x="248988" y="125318"/>
                  </a:lnTo>
                  <a:lnTo>
                    <a:pt x="246208" y="129025"/>
                  </a:lnTo>
                  <a:lnTo>
                    <a:pt x="243015" y="132938"/>
                  </a:lnTo>
                  <a:lnTo>
                    <a:pt x="239411" y="137057"/>
                  </a:lnTo>
                  <a:lnTo>
                    <a:pt x="235601" y="141176"/>
                  </a:lnTo>
                  <a:lnTo>
                    <a:pt x="231379" y="145398"/>
                  </a:lnTo>
                  <a:lnTo>
                    <a:pt x="226952" y="149723"/>
                  </a:lnTo>
                  <a:lnTo>
                    <a:pt x="222318" y="154151"/>
                  </a:lnTo>
                  <a:lnTo>
                    <a:pt x="217581" y="158475"/>
                  </a:lnTo>
                  <a:lnTo>
                    <a:pt x="212638" y="162903"/>
                  </a:lnTo>
                  <a:lnTo>
                    <a:pt x="207490" y="167125"/>
                  </a:lnTo>
                  <a:lnTo>
                    <a:pt x="202444" y="171450"/>
                  </a:lnTo>
                  <a:lnTo>
                    <a:pt x="197296" y="175569"/>
                  </a:lnTo>
                  <a:lnTo>
                    <a:pt x="192147" y="179585"/>
                  </a:lnTo>
                  <a:lnTo>
                    <a:pt x="186998" y="183498"/>
                  </a:lnTo>
                  <a:lnTo>
                    <a:pt x="182056" y="187205"/>
                  </a:lnTo>
                  <a:lnTo>
                    <a:pt x="177113" y="190809"/>
                  </a:lnTo>
                  <a:lnTo>
                    <a:pt x="172376" y="194104"/>
                  </a:lnTo>
                  <a:lnTo>
                    <a:pt x="167948" y="197193"/>
                  </a:lnTo>
                  <a:lnTo>
                    <a:pt x="163623" y="199974"/>
                  </a:lnTo>
                  <a:lnTo>
                    <a:pt x="159608" y="202445"/>
                  </a:lnTo>
                  <a:lnTo>
                    <a:pt x="155901" y="204607"/>
                  </a:lnTo>
                  <a:lnTo>
                    <a:pt x="152502" y="206358"/>
                  </a:lnTo>
                  <a:lnTo>
                    <a:pt x="149516" y="207799"/>
                  </a:lnTo>
                  <a:lnTo>
                    <a:pt x="146942" y="208829"/>
                  </a:lnTo>
                  <a:lnTo>
                    <a:pt x="145912" y="209138"/>
                  </a:lnTo>
                  <a:lnTo>
                    <a:pt x="144882" y="209344"/>
                  </a:lnTo>
                  <a:lnTo>
                    <a:pt x="144059" y="209550"/>
                  </a:lnTo>
                  <a:lnTo>
                    <a:pt x="143338" y="209550"/>
                  </a:lnTo>
                  <a:lnTo>
                    <a:pt x="142720" y="209447"/>
                  </a:lnTo>
                  <a:lnTo>
                    <a:pt x="142205" y="209138"/>
                  </a:lnTo>
                  <a:lnTo>
                    <a:pt x="142205" y="209138"/>
                  </a:lnTo>
                  <a:lnTo>
                    <a:pt x="141896" y="208829"/>
                  </a:lnTo>
                  <a:lnTo>
                    <a:pt x="141587" y="208520"/>
                  </a:lnTo>
                  <a:lnTo>
                    <a:pt x="141072" y="207594"/>
                  </a:lnTo>
                  <a:lnTo>
                    <a:pt x="140661" y="206358"/>
                  </a:lnTo>
                  <a:lnTo>
                    <a:pt x="140249" y="204916"/>
                  </a:lnTo>
                  <a:lnTo>
                    <a:pt x="139940" y="203166"/>
                  </a:lnTo>
                  <a:lnTo>
                    <a:pt x="139631" y="201312"/>
                  </a:lnTo>
                  <a:lnTo>
                    <a:pt x="139425" y="199253"/>
                  </a:lnTo>
                  <a:lnTo>
                    <a:pt x="139322" y="196987"/>
                  </a:lnTo>
                  <a:lnTo>
                    <a:pt x="139116" y="192148"/>
                  </a:lnTo>
                  <a:lnTo>
                    <a:pt x="139219" y="186793"/>
                  </a:lnTo>
                  <a:lnTo>
                    <a:pt x="139322" y="181232"/>
                  </a:lnTo>
                  <a:lnTo>
                    <a:pt x="139631" y="175569"/>
                  </a:lnTo>
                  <a:lnTo>
                    <a:pt x="139940" y="170008"/>
                  </a:lnTo>
                  <a:lnTo>
                    <a:pt x="140352" y="164551"/>
                  </a:lnTo>
                  <a:lnTo>
                    <a:pt x="141278" y="155180"/>
                  </a:lnTo>
                  <a:lnTo>
                    <a:pt x="141896" y="148487"/>
                  </a:lnTo>
                  <a:lnTo>
                    <a:pt x="142205" y="146016"/>
                  </a:lnTo>
                  <a:lnTo>
                    <a:pt x="142205" y="146016"/>
                  </a:lnTo>
                  <a:lnTo>
                    <a:pt x="136336" y="148075"/>
                  </a:lnTo>
                  <a:lnTo>
                    <a:pt x="120787" y="153430"/>
                  </a:lnTo>
                  <a:lnTo>
                    <a:pt x="110284" y="156828"/>
                  </a:lnTo>
                  <a:lnTo>
                    <a:pt x="98648" y="160638"/>
                  </a:lnTo>
                  <a:lnTo>
                    <a:pt x="86085" y="164551"/>
                  </a:lnTo>
                  <a:lnTo>
                    <a:pt x="73111" y="168567"/>
                  </a:lnTo>
                  <a:lnTo>
                    <a:pt x="60033" y="172274"/>
                  </a:lnTo>
                  <a:lnTo>
                    <a:pt x="53649" y="174127"/>
                  </a:lnTo>
                  <a:lnTo>
                    <a:pt x="47367" y="175775"/>
                  </a:lnTo>
                  <a:lnTo>
                    <a:pt x="41292" y="177319"/>
                  </a:lnTo>
                  <a:lnTo>
                    <a:pt x="35423" y="178761"/>
                  </a:lnTo>
                  <a:lnTo>
                    <a:pt x="29862" y="179997"/>
                  </a:lnTo>
                  <a:lnTo>
                    <a:pt x="24610" y="181129"/>
                  </a:lnTo>
                  <a:lnTo>
                    <a:pt x="19668" y="181953"/>
                  </a:lnTo>
                  <a:lnTo>
                    <a:pt x="15240" y="182571"/>
                  </a:lnTo>
                  <a:lnTo>
                    <a:pt x="11327" y="182983"/>
                  </a:lnTo>
                  <a:lnTo>
                    <a:pt x="9473" y="183086"/>
                  </a:lnTo>
                  <a:lnTo>
                    <a:pt x="7826" y="183189"/>
                  </a:lnTo>
                  <a:lnTo>
                    <a:pt x="6384" y="183086"/>
                  </a:lnTo>
                  <a:lnTo>
                    <a:pt x="5046" y="182983"/>
                  </a:lnTo>
                  <a:lnTo>
                    <a:pt x="3810" y="182880"/>
                  </a:lnTo>
                  <a:lnTo>
                    <a:pt x="2780" y="182571"/>
                  </a:lnTo>
                  <a:lnTo>
                    <a:pt x="1854" y="182262"/>
                  </a:lnTo>
                  <a:lnTo>
                    <a:pt x="1236" y="181850"/>
                  </a:lnTo>
                  <a:lnTo>
                    <a:pt x="721" y="181335"/>
                  </a:lnTo>
                  <a:lnTo>
                    <a:pt x="412" y="180718"/>
                  </a:lnTo>
                  <a:lnTo>
                    <a:pt x="412" y="180718"/>
                  </a:lnTo>
                  <a:lnTo>
                    <a:pt x="206" y="179997"/>
                  </a:lnTo>
                  <a:lnTo>
                    <a:pt x="103" y="179276"/>
                  </a:lnTo>
                  <a:lnTo>
                    <a:pt x="0" y="178452"/>
                  </a:lnTo>
                  <a:lnTo>
                    <a:pt x="0" y="177525"/>
                  </a:lnTo>
                  <a:lnTo>
                    <a:pt x="103" y="175569"/>
                  </a:lnTo>
                  <a:lnTo>
                    <a:pt x="515" y="173406"/>
                  </a:lnTo>
                  <a:lnTo>
                    <a:pt x="1133" y="171141"/>
                  </a:lnTo>
                  <a:lnTo>
                    <a:pt x="1956" y="168670"/>
                  </a:lnTo>
                  <a:lnTo>
                    <a:pt x="2883" y="165992"/>
                  </a:lnTo>
                  <a:lnTo>
                    <a:pt x="4016" y="163212"/>
                  </a:lnTo>
                  <a:lnTo>
                    <a:pt x="5252" y="160329"/>
                  </a:lnTo>
                  <a:lnTo>
                    <a:pt x="6693" y="157446"/>
                  </a:lnTo>
                  <a:lnTo>
                    <a:pt x="8135" y="154356"/>
                  </a:lnTo>
                  <a:lnTo>
                    <a:pt x="9782" y="151267"/>
                  </a:lnTo>
                  <a:lnTo>
                    <a:pt x="13180" y="144986"/>
                  </a:lnTo>
                  <a:lnTo>
                    <a:pt x="16785" y="138808"/>
                  </a:lnTo>
                  <a:lnTo>
                    <a:pt x="20492" y="132732"/>
                  </a:lnTo>
                  <a:lnTo>
                    <a:pt x="24096" y="126966"/>
                  </a:lnTo>
                  <a:lnTo>
                    <a:pt x="27494" y="121611"/>
                  </a:lnTo>
                  <a:lnTo>
                    <a:pt x="30480" y="116977"/>
                  </a:lnTo>
                  <a:lnTo>
                    <a:pt x="35114" y="110181"/>
                  </a:lnTo>
                  <a:lnTo>
                    <a:pt x="36967" y="107607"/>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6" name="Google Shape;2505;p44">
              <a:extLst>
                <a:ext uri="{FF2B5EF4-FFF2-40B4-BE49-F238E27FC236}">
                  <a16:creationId xmlns:a16="http://schemas.microsoft.com/office/drawing/2014/main" id="{5119BB17-C91A-EF83-F9D7-EC6EDBE45361}"/>
                </a:ext>
              </a:extLst>
            </p:cNvPr>
            <p:cNvSpPr/>
            <p:nvPr/>
          </p:nvSpPr>
          <p:spPr>
            <a:xfrm>
              <a:off x="5014775" y="1370825"/>
              <a:ext cx="1524000" cy="1529175"/>
            </a:xfrm>
            <a:custGeom>
              <a:avLst/>
              <a:gdLst/>
              <a:ahLst/>
              <a:cxnLst/>
              <a:rect l="l" t="t" r="r" b="b"/>
              <a:pathLst>
                <a:path w="60960" h="61167" extrusionOk="0">
                  <a:moveTo>
                    <a:pt x="8135" y="0"/>
                  </a:move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2104"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99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7" name="Google Shape;2506;p44">
              <a:extLst>
                <a:ext uri="{FF2B5EF4-FFF2-40B4-BE49-F238E27FC236}">
                  <a16:creationId xmlns:a16="http://schemas.microsoft.com/office/drawing/2014/main" id="{E0F9C527-6A5B-9F46-CC4C-D6E2BECAAD3E}"/>
                </a:ext>
              </a:extLst>
            </p:cNvPr>
            <p:cNvSpPr/>
            <p:nvPr/>
          </p:nvSpPr>
          <p:spPr>
            <a:xfrm>
              <a:off x="5014775" y="1370825"/>
              <a:ext cx="1524000" cy="1529175"/>
            </a:xfrm>
            <a:custGeom>
              <a:avLst/>
              <a:gdLst/>
              <a:ahLst/>
              <a:cxnLst/>
              <a:rect l="l" t="t" r="r" b="b"/>
              <a:pathLst>
                <a:path w="60960" h="61167" fill="none" extrusionOk="0">
                  <a:moveTo>
                    <a:pt x="9165" y="0"/>
                  </a:moveTo>
                  <a:lnTo>
                    <a:pt x="9165" y="0"/>
                  </a:lnTo>
                  <a:lnTo>
                    <a:pt x="8135" y="0"/>
                  </a:lnTo>
                  <a:lnTo>
                    <a:pt x="7105" y="309"/>
                  </a:lnTo>
                  <a:lnTo>
                    <a:pt x="6076" y="721"/>
                  </a:lnTo>
                  <a:lnTo>
                    <a:pt x="5046" y="1339"/>
                  </a:lnTo>
                  <a:lnTo>
                    <a:pt x="4119" y="2060"/>
                  </a:lnTo>
                  <a:lnTo>
                    <a:pt x="3192" y="2986"/>
                  </a:lnTo>
                  <a:lnTo>
                    <a:pt x="2266" y="3913"/>
                  </a:lnTo>
                  <a:lnTo>
                    <a:pt x="1545" y="4943"/>
                  </a:lnTo>
                  <a:lnTo>
                    <a:pt x="927" y="6076"/>
                  </a:lnTo>
                  <a:lnTo>
                    <a:pt x="412" y="7311"/>
                  </a:lnTo>
                  <a:lnTo>
                    <a:pt x="103" y="8547"/>
                  </a:lnTo>
                  <a:lnTo>
                    <a:pt x="0" y="9886"/>
                  </a:lnTo>
                  <a:lnTo>
                    <a:pt x="103" y="11121"/>
                  </a:lnTo>
                  <a:lnTo>
                    <a:pt x="206" y="11842"/>
                  </a:lnTo>
                  <a:lnTo>
                    <a:pt x="412" y="12460"/>
                  </a:lnTo>
                  <a:lnTo>
                    <a:pt x="721" y="13078"/>
                  </a:lnTo>
                  <a:lnTo>
                    <a:pt x="1030" y="13798"/>
                  </a:lnTo>
                  <a:lnTo>
                    <a:pt x="1442" y="14416"/>
                  </a:lnTo>
                  <a:lnTo>
                    <a:pt x="1957" y="15034"/>
                  </a:lnTo>
                  <a:lnTo>
                    <a:pt x="1957" y="15034"/>
                  </a:lnTo>
                  <a:lnTo>
                    <a:pt x="6590" y="20389"/>
                  </a:lnTo>
                  <a:lnTo>
                    <a:pt x="12460" y="26979"/>
                  </a:lnTo>
                  <a:lnTo>
                    <a:pt x="19359" y="34187"/>
                  </a:lnTo>
                  <a:lnTo>
                    <a:pt x="22963" y="37894"/>
                  </a:lnTo>
                  <a:lnTo>
                    <a:pt x="26670" y="41601"/>
                  </a:lnTo>
                  <a:lnTo>
                    <a:pt x="30377" y="45102"/>
                  </a:lnTo>
                  <a:lnTo>
                    <a:pt x="33981" y="48500"/>
                  </a:lnTo>
                  <a:lnTo>
                    <a:pt x="37482" y="51590"/>
                  </a:lnTo>
                  <a:lnTo>
                    <a:pt x="40777" y="54370"/>
                  </a:lnTo>
                  <a:lnTo>
                    <a:pt x="43969" y="56841"/>
                  </a:lnTo>
                  <a:lnTo>
                    <a:pt x="46750" y="58798"/>
                  </a:lnTo>
                  <a:lnTo>
                    <a:pt x="48088" y="59518"/>
                  </a:lnTo>
                  <a:lnTo>
                    <a:pt x="49324" y="60136"/>
                  </a:lnTo>
                  <a:lnTo>
                    <a:pt x="50457" y="60651"/>
                  </a:lnTo>
                  <a:lnTo>
                    <a:pt x="51384" y="61063"/>
                  </a:lnTo>
                  <a:lnTo>
                    <a:pt x="51384" y="61063"/>
                  </a:lnTo>
                  <a:lnTo>
                    <a:pt x="52104" y="61166"/>
                  </a:lnTo>
                  <a:lnTo>
                    <a:pt x="53031" y="61166"/>
                  </a:lnTo>
                  <a:lnTo>
                    <a:pt x="53031" y="61166"/>
                  </a:lnTo>
                  <a:lnTo>
                    <a:pt x="54370" y="61166"/>
                  </a:lnTo>
                  <a:lnTo>
                    <a:pt x="55811" y="60857"/>
                  </a:lnTo>
                  <a:lnTo>
                    <a:pt x="56532" y="60651"/>
                  </a:lnTo>
                  <a:lnTo>
                    <a:pt x="57253" y="60342"/>
                  </a:lnTo>
                  <a:lnTo>
                    <a:pt x="57974" y="60033"/>
                  </a:lnTo>
                  <a:lnTo>
                    <a:pt x="58592" y="59621"/>
                  </a:lnTo>
                  <a:lnTo>
                    <a:pt x="59209" y="59107"/>
                  </a:lnTo>
                  <a:lnTo>
                    <a:pt x="59724" y="58489"/>
                  </a:lnTo>
                  <a:lnTo>
                    <a:pt x="60136" y="57871"/>
                  </a:lnTo>
                  <a:lnTo>
                    <a:pt x="60548" y="57150"/>
                  </a:lnTo>
                  <a:lnTo>
                    <a:pt x="60857" y="56326"/>
                  </a:lnTo>
                  <a:lnTo>
                    <a:pt x="60960" y="55400"/>
                  </a:lnTo>
                  <a:lnTo>
                    <a:pt x="60960" y="54267"/>
                  </a:lnTo>
                  <a:lnTo>
                    <a:pt x="60857" y="53134"/>
                  </a:lnTo>
                  <a:lnTo>
                    <a:pt x="60857" y="53134"/>
                  </a:lnTo>
                  <a:lnTo>
                    <a:pt x="60548" y="52001"/>
                  </a:lnTo>
                  <a:lnTo>
                    <a:pt x="60033" y="50766"/>
                  </a:lnTo>
                  <a:lnTo>
                    <a:pt x="59415" y="49324"/>
                  </a:lnTo>
                  <a:lnTo>
                    <a:pt x="58592" y="47883"/>
                  </a:lnTo>
                  <a:lnTo>
                    <a:pt x="57665" y="46235"/>
                  </a:lnTo>
                  <a:lnTo>
                    <a:pt x="56532" y="44484"/>
                  </a:lnTo>
                  <a:lnTo>
                    <a:pt x="53855" y="40880"/>
                  </a:lnTo>
                  <a:lnTo>
                    <a:pt x="50766" y="36967"/>
                  </a:lnTo>
                  <a:lnTo>
                    <a:pt x="47265" y="32848"/>
                  </a:lnTo>
                  <a:lnTo>
                    <a:pt x="43455" y="28730"/>
                  </a:lnTo>
                  <a:lnTo>
                    <a:pt x="39542" y="24508"/>
                  </a:lnTo>
                  <a:lnTo>
                    <a:pt x="35423" y="20389"/>
                  </a:lnTo>
                  <a:lnTo>
                    <a:pt x="31304" y="16373"/>
                  </a:lnTo>
                  <a:lnTo>
                    <a:pt x="27185" y="12666"/>
                  </a:lnTo>
                  <a:lnTo>
                    <a:pt x="23272" y="9268"/>
                  </a:lnTo>
                  <a:lnTo>
                    <a:pt x="19565" y="6178"/>
                  </a:lnTo>
                  <a:lnTo>
                    <a:pt x="16167" y="3604"/>
                  </a:lnTo>
                  <a:lnTo>
                    <a:pt x="14622" y="2574"/>
                  </a:lnTo>
                  <a:lnTo>
                    <a:pt x="13181" y="1648"/>
                  </a:lnTo>
                  <a:lnTo>
                    <a:pt x="11945" y="824"/>
                  </a:lnTo>
                  <a:lnTo>
                    <a:pt x="10709" y="309"/>
                  </a:lnTo>
                  <a:lnTo>
                    <a:pt x="10709" y="309"/>
                  </a:lnTo>
                  <a:lnTo>
                    <a:pt x="9989" y="0"/>
                  </a:lnTo>
                  <a:lnTo>
                    <a:pt x="9165"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8" name="Google Shape;2507;p44">
              <a:extLst>
                <a:ext uri="{FF2B5EF4-FFF2-40B4-BE49-F238E27FC236}">
                  <a16:creationId xmlns:a16="http://schemas.microsoft.com/office/drawing/2014/main" id="{7AD453C6-28EE-F6C8-CFA0-B61FD94BFFBB}"/>
                </a:ext>
              </a:extLst>
            </p:cNvPr>
            <p:cNvSpPr/>
            <p:nvPr/>
          </p:nvSpPr>
          <p:spPr>
            <a:xfrm>
              <a:off x="4559125" y="868825"/>
              <a:ext cx="458250" cy="486575"/>
            </a:xfrm>
            <a:custGeom>
              <a:avLst/>
              <a:gdLst/>
              <a:ahLst/>
              <a:cxnLst/>
              <a:rect l="l" t="t" r="r" b="b"/>
              <a:pathLst>
                <a:path w="18330" h="19463" extrusionOk="0">
                  <a:moveTo>
                    <a:pt x="7723" y="0"/>
                  </a:moveTo>
                  <a:lnTo>
                    <a:pt x="6899" y="206"/>
                  </a:lnTo>
                  <a:lnTo>
                    <a:pt x="6178" y="412"/>
                  </a:lnTo>
                  <a:lnTo>
                    <a:pt x="5355" y="721"/>
                  </a:lnTo>
                  <a:lnTo>
                    <a:pt x="4634" y="1133"/>
                  </a:lnTo>
                  <a:lnTo>
                    <a:pt x="3913" y="1648"/>
                  </a:lnTo>
                  <a:lnTo>
                    <a:pt x="3192" y="2369"/>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19" name="Google Shape;2508;p44">
              <a:extLst>
                <a:ext uri="{FF2B5EF4-FFF2-40B4-BE49-F238E27FC236}">
                  <a16:creationId xmlns:a16="http://schemas.microsoft.com/office/drawing/2014/main" id="{B70721B5-C286-A18A-72B7-B2626F683241}"/>
                </a:ext>
              </a:extLst>
            </p:cNvPr>
            <p:cNvSpPr/>
            <p:nvPr/>
          </p:nvSpPr>
          <p:spPr>
            <a:xfrm>
              <a:off x="4559125" y="868825"/>
              <a:ext cx="458250" cy="486575"/>
            </a:xfrm>
            <a:custGeom>
              <a:avLst/>
              <a:gdLst/>
              <a:ahLst/>
              <a:cxnLst/>
              <a:rect l="l" t="t" r="r" b="b"/>
              <a:pathLst>
                <a:path w="18330" h="19463" fill="none" extrusionOk="0">
                  <a:moveTo>
                    <a:pt x="8444" y="0"/>
                  </a:moveTo>
                  <a:lnTo>
                    <a:pt x="8444" y="0"/>
                  </a:lnTo>
                  <a:lnTo>
                    <a:pt x="7723" y="0"/>
                  </a:lnTo>
                  <a:lnTo>
                    <a:pt x="6899" y="206"/>
                  </a:lnTo>
                  <a:lnTo>
                    <a:pt x="6178" y="412"/>
                  </a:lnTo>
                  <a:lnTo>
                    <a:pt x="5355" y="721"/>
                  </a:lnTo>
                  <a:lnTo>
                    <a:pt x="4634" y="1133"/>
                  </a:lnTo>
                  <a:lnTo>
                    <a:pt x="3913" y="1648"/>
                  </a:lnTo>
                  <a:lnTo>
                    <a:pt x="3192" y="2369"/>
                  </a:lnTo>
                  <a:lnTo>
                    <a:pt x="2471" y="3090"/>
                  </a:lnTo>
                  <a:lnTo>
                    <a:pt x="2471" y="3090"/>
                  </a:lnTo>
                  <a:lnTo>
                    <a:pt x="1854" y="3810"/>
                  </a:lnTo>
                  <a:lnTo>
                    <a:pt x="1442" y="4634"/>
                  </a:lnTo>
                  <a:lnTo>
                    <a:pt x="927" y="5355"/>
                  </a:lnTo>
                  <a:lnTo>
                    <a:pt x="618" y="6076"/>
                  </a:lnTo>
                  <a:lnTo>
                    <a:pt x="309" y="6797"/>
                  </a:lnTo>
                  <a:lnTo>
                    <a:pt x="206" y="7620"/>
                  </a:lnTo>
                  <a:lnTo>
                    <a:pt x="0" y="8341"/>
                  </a:lnTo>
                  <a:lnTo>
                    <a:pt x="0" y="9062"/>
                  </a:lnTo>
                  <a:lnTo>
                    <a:pt x="0" y="10401"/>
                  </a:lnTo>
                  <a:lnTo>
                    <a:pt x="309" y="11739"/>
                  </a:lnTo>
                  <a:lnTo>
                    <a:pt x="824" y="13078"/>
                  </a:lnTo>
                  <a:lnTo>
                    <a:pt x="1442" y="14314"/>
                  </a:lnTo>
                  <a:lnTo>
                    <a:pt x="2265" y="15343"/>
                  </a:lnTo>
                  <a:lnTo>
                    <a:pt x="3295" y="16373"/>
                  </a:lnTo>
                  <a:lnTo>
                    <a:pt x="4325" y="17300"/>
                  </a:lnTo>
                  <a:lnTo>
                    <a:pt x="5458" y="18021"/>
                  </a:lnTo>
                  <a:lnTo>
                    <a:pt x="6693" y="18638"/>
                  </a:lnTo>
                  <a:lnTo>
                    <a:pt x="8032" y="19050"/>
                  </a:lnTo>
                  <a:lnTo>
                    <a:pt x="9371" y="19359"/>
                  </a:lnTo>
                  <a:lnTo>
                    <a:pt x="10606" y="19462"/>
                  </a:lnTo>
                  <a:lnTo>
                    <a:pt x="10606" y="19462"/>
                  </a:lnTo>
                  <a:lnTo>
                    <a:pt x="11842" y="19359"/>
                  </a:lnTo>
                  <a:lnTo>
                    <a:pt x="12975" y="19050"/>
                  </a:lnTo>
                  <a:lnTo>
                    <a:pt x="14004" y="18638"/>
                  </a:lnTo>
                  <a:lnTo>
                    <a:pt x="15034" y="18021"/>
                  </a:lnTo>
                  <a:lnTo>
                    <a:pt x="15961" y="17197"/>
                  </a:lnTo>
                  <a:lnTo>
                    <a:pt x="16785" y="16064"/>
                  </a:lnTo>
                  <a:lnTo>
                    <a:pt x="17402" y="14828"/>
                  </a:lnTo>
                  <a:lnTo>
                    <a:pt x="18020" y="13284"/>
                  </a:lnTo>
                  <a:lnTo>
                    <a:pt x="18020" y="13284"/>
                  </a:lnTo>
                  <a:lnTo>
                    <a:pt x="18226" y="12151"/>
                  </a:lnTo>
                  <a:lnTo>
                    <a:pt x="18329" y="10916"/>
                  </a:lnTo>
                  <a:lnTo>
                    <a:pt x="18226" y="9680"/>
                  </a:lnTo>
                  <a:lnTo>
                    <a:pt x="18020" y="8547"/>
                  </a:lnTo>
                  <a:lnTo>
                    <a:pt x="17711" y="7414"/>
                  </a:lnTo>
                  <a:lnTo>
                    <a:pt x="17299" y="6282"/>
                  </a:lnTo>
                  <a:lnTo>
                    <a:pt x="16682" y="5252"/>
                  </a:lnTo>
                  <a:lnTo>
                    <a:pt x="16064" y="4222"/>
                  </a:lnTo>
                  <a:lnTo>
                    <a:pt x="15343" y="3398"/>
                  </a:lnTo>
                  <a:lnTo>
                    <a:pt x="14519" y="2575"/>
                  </a:lnTo>
                  <a:lnTo>
                    <a:pt x="13592" y="1751"/>
                  </a:lnTo>
                  <a:lnTo>
                    <a:pt x="12666" y="1133"/>
                  </a:lnTo>
                  <a:lnTo>
                    <a:pt x="11636" y="618"/>
                  </a:lnTo>
                  <a:lnTo>
                    <a:pt x="10606" y="309"/>
                  </a:lnTo>
                  <a:lnTo>
                    <a:pt x="9576" y="103"/>
                  </a:lnTo>
                  <a:lnTo>
                    <a:pt x="8444" y="0"/>
                  </a:lnTo>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20" name="Google Shape;2509;p44">
            <a:hlinkClick r:id="" action="ppaction://hlinkshowjump?jump=previousslide"/>
            <a:extLst>
              <a:ext uri="{FF2B5EF4-FFF2-40B4-BE49-F238E27FC236}">
                <a16:creationId xmlns:a16="http://schemas.microsoft.com/office/drawing/2014/main" id="{76ABB166-5D48-5BBD-6175-2F1726B10196}"/>
              </a:ext>
            </a:extLst>
          </p:cNvPr>
          <p:cNvSpPr/>
          <p:nvPr/>
        </p:nvSpPr>
        <p:spPr>
          <a:xfrm rot="-5400000">
            <a:off x="2164021" y="1396879"/>
            <a:ext cx="207300" cy="321300"/>
          </a:xfrm>
          <a:prstGeom prst="triangle">
            <a:avLst>
              <a:gd name="adj" fmla="val 50000"/>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nvGrpSpPr>
          <p:cNvPr id="21" name="Google Shape;2510;p44">
            <a:extLst>
              <a:ext uri="{FF2B5EF4-FFF2-40B4-BE49-F238E27FC236}">
                <a16:creationId xmlns:a16="http://schemas.microsoft.com/office/drawing/2014/main" id="{A86B758D-B2A2-703B-53D2-89B552AD739F}"/>
              </a:ext>
            </a:extLst>
          </p:cNvPr>
          <p:cNvGrpSpPr/>
          <p:nvPr/>
        </p:nvGrpSpPr>
        <p:grpSpPr>
          <a:xfrm>
            <a:off x="488398" y="4989121"/>
            <a:ext cx="1548892" cy="1438652"/>
            <a:chOff x="6892600" y="6805900"/>
            <a:chExt cx="1071675" cy="995400"/>
          </a:xfrm>
        </p:grpSpPr>
        <p:sp>
          <p:nvSpPr>
            <p:cNvPr id="22" name="Google Shape;2511;p44">
              <a:extLst>
                <a:ext uri="{FF2B5EF4-FFF2-40B4-BE49-F238E27FC236}">
                  <a16:creationId xmlns:a16="http://schemas.microsoft.com/office/drawing/2014/main" id="{7D1F8F10-9960-2BF9-0A37-F48CA84B2EBD}"/>
                </a:ext>
              </a:extLst>
            </p:cNvPr>
            <p:cNvSpPr/>
            <p:nvPr/>
          </p:nvSpPr>
          <p:spPr>
            <a:xfrm>
              <a:off x="7269575" y="7471900"/>
              <a:ext cx="332775" cy="329400"/>
            </a:xfrm>
            <a:custGeom>
              <a:avLst/>
              <a:gdLst/>
              <a:ahLst/>
              <a:cxnLst/>
              <a:rect l="l" t="t" r="r" b="b"/>
              <a:pathLst>
                <a:path w="13311" h="13176" extrusionOk="0">
                  <a:moveTo>
                    <a:pt x="5577" y="1"/>
                  </a:moveTo>
                  <a:lnTo>
                    <a:pt x="4897" y="117"/>
                  </a:lnTo>
                  <a:lnTo>
                    <a:pt x="4275" y="292"/>
                  </a:lnTo>
                  <a:lnTo>
                    <a:pt x="3692" y="467"/>
                  </a:lnTo>
                  <a:lnTo>
                    <a:pt x="3167" y="681"/>
                  </a:lnTo>
                  <a:lnTo>
                    <a:pt x="2682" y="914"/>
                  </a:lnTo>
                  <a:lnTo>
                    <a:pt x="2254" y="1167"/>
                  </a:lnTo>
                  <a:lnTo>
                    <a:pt x="1865" y="1439"/>
                  </a:lnTo>
                  <a:lnTo>
                    <a:pt x="1516" y="1730"/>
                  </a:lnTo>
                  <a:lnTo>
                    <a:pt x="1205" y="2041"/>
                  </a:lnTo>
                  <a:lnTo>
                    <a:pt x="952" y="2371"/>
                  </a:lnTo>
                  <a:lnTo>
                    <a:pt x="719" y="2721"/>
                  </a:lnTo>
                  <a:lnTo>
                    <a:pt x="525" y="3071"/>
                  </a:lnTo>
                  <a:lnTo>
                    <a:pt x="369" y="3440"/>
                  </a:lnTo>
                  <a:lnTo>
                    <a:pt x="233" y="3809"/>
                  </a:lnTo>
                  <a:lnTo>
                    <a:pt x="136" y="4198"/>
                  </a:lnTo>
                  <a:lnTo>
                    <a:pt x="58" y="4606"/>
                  </a:lnTo>
                  <a:lnTo>
                    <a:pt x="19" y="4995"/>
                  </a:lnTo>
                  <a:lnTo>
                    <a:pt x="0" y="5403"/>
                  </a:lnTo>
                  <a:lnTo>
                    <a:pt x="0" y="5830"/>
                  </a:lnTo>
                  <a:lnTo>
                    <a:pt x="39" y="6238"/>
                  </a:lnTo>
                  <a:lnTo>
                    <a:pt x="78" y="6646"/>
                  </a:lnTo>
                  <a:lnTo>
                    <a:pt x="136" y="7074"/>
                  </a:lnTo>
                  <a:lnTo>
                    <a:pt x="214" y="7482"/>
                  </a:lnTo>
                  <a:lnTo>
                    <a:pt x="311" y="7890"/>
                  </a:lnTo>
                  <a:lnTo>
                    <a:pt x="428" y="8298"/>
                  </a:lnTo>
                  <a:lnTo>
                    <a:pt x="544" y="8706"/>
                  </a:lnTo>
                  <a:lnTo>
                    <a:pt x="797" y="9483"/>
                  </a:lnTo>
                  <a:lnTo>
                    <a:pt x="1088" y="10222"/>
                  </a:lnTo>
                  <a:lnTo>
                    <a:pt x="1380" y="10921"/>
                  </a:lnTo>
                  <a:lnTo>
                    <a:pt x="1496" y="11154"/>
                  </a:lnTo>
                  <a:lnTo>
                    <a:pt x="1671" y="11368"/>
                  </a:lnTo>
                  <a:lnTo>
                    <a:pt x="1865" y="11582"/>
                  </a:lnTo>
                  <a:lnTo>
                    <a:pt x="2099" y="11776"/>
                  </a:lnTo>
                  <a:lnTo>
                    <a:pt x="2390" y="11951"/>
                  </a:lnTo>
                  <a:lnTo>
                    <a:pt x="2682" y="12126"/>
                  </a:lnTo>
                  <a:lnTo>
                    <a:pt x="3012" y="12281"/>
                  </a:lnTo>
                  <a:lnTo>
                    <a:pt x="3381" y="12418"/>
                  </a:lnTo>
                  <a:lnTo>
                    <a:pt x="3770" y="12554"/>
                  </a:lnTo>
                  <a:lnTo>
                    <a:pt x="4158" y="12690"/>
                  </a:lnTo>
                  <a:lnTo>
                    <a:pt x="4586" y="12787"/>
                  </a:lnTo>
                  <a:lnTo>
                    <a:pt x="5033" y="12884"/>
                  </a:lnTo>
                  <a:lnTo>
                    <a:pt x="5480" y="12962"/>
                  </a:lnTo>
                  <a:lnTo>
                    <a:pt x="5927" y="13039"/>
                  </a:lnTo>
                  <a:lnTo>
                    <a:pt x="6393" y="13098"/>
                  </a:lnTo>
                  <a:lnTo>
                    <a:pt x="6879" y="13136"/>
                  </a:lnTo>
                  <a:lnTo>
                    <a:pt x="7345" y="13156"/>
                  </a:lnTo>
                  <a:lnTo>
                    <a:pt x="7812" y="13175"/>
                  </a:lnTo>
                  <a:lnTo>
                    <a:pt x="8297" y="13175"/>
                  </a:lnTo>
                  <a:lnTo>
                    <a:pt x="8744" y="13156"/>
                  </a:lnTo>
                  <a:lnTo>
                    <a:pt x="9211" y="13117"/>
                  </a:lnTo>
                  <a:lnTo>
                    <a:pt x="9658" y="13078"/>
                  </a:lnTo>
                  <a:lnTo>
                    <a:pt x="10085" y="13020"/>
                  </a:lnTo>
                  <a:lnTo>
                    <a:pt x="10493" y="12923"/>
                  </a:lnTo>
                  <a:lnTo>
                    <a:pt x="10901" y="12845"/>
                  </a:lnTo>
                  <a:lnTo>
                    <a:pt x="11270" y="12728"/>
                  </a:lnTo>
                  <a:lnTo>
                    <a:pt x="11620" y="12592"/>
                  </a:lnTo>
                  <a:lnTo>
                    <a:pt x="11931" y="12456"/>
                  </a:lnTo>
                  <a:lnTo>
                    <a:pt x="12223" y="12281"/>
                  </a:lnTo>
                  <a:lnTo>
                    <a:pt x="12495" y="12107"/>
                  </a:lnTo>
                  <a:lnTo>
                    <a:pt x="12728" y="11912"/>
                  </a:lnTo>
                  <a:lnTo>
                    <a:pt x="12903" y="11699"/>
                  </a:lnTo>
                  <a:lnTo>
                    <a:pt x="13058" y="11485"/>
                  </a:lnTo>
                  <a:lnTo>
                    <a:pt x="13175" y="11271"/>
                  </a:lnTo>
                  <a:lnTo>
                    <a:pt x="13252" y="11096"/>
                  </a:lnTo>
                  <a:lnTo>
                    <a:pt x="13311" y="10902"/>
                  </a:lnTo>
                  <a:lnTo>
                    <a:pt x="13311" y="10746"/>
                  </a:lnTo>
                  <a:lnTo>
                    <a:pt x="13311" y="10591"/>
                  </a:lnTo>
                  <a:lnTo>
                    <a:pt x="13272" y="10455"/>
                  </a:lnTo>
                  <a:lnTo>
                    <a:pt x="13214" y="10319"/>
                  </a:lnTo>
                  <a:lnTo>
                    <a:pt x="13136" y="10202"/>
                  </a:lnTo>
                  <a:lnTo>
                    <a:pt x="13019" y="10086"/>
                  </a:lnTo>
                  <a:lnTo>
                    <a:pt x="12903" y="9969"/>
                  </a:lnTo>
                  <a:lnTo>
                    <a:pt x="12767" y="9872"/>
                  </a:lnTo>
                  <a:lnTo>
                    <a:pt x="12592" y="9775"/>
                  </a:lnTo>
                  <a:lnTo>
                    <a:pt x="12436" y="9697"/>
                  </a:lnTo>
                  <a:lnTo>
                    <a:pt x="12048" y="9522"/>
                  </a:lnTo>
                  <a:lnTo>
                    <a:pt x="11620" y="9386"/>
                  </a:lnTo>
                  <a:lnTo>
                    <a:pt x="11193" y="9250"/>
                  </a:lnTo>
                  <a:lnTo>
                    <a:pt x="10299" y="8959"/>
                  </a:lnTo>
                  <a:lnTo>
                    <a:pt x="9891" y="8823"/>
                  </a:lnTo>
                  <a:lnTo>
                    <a:pt x="9502" y="8648"/>
                  </a:lnTo>
                  <a:lnTo>
                    <a:pt x="9327" y="8570"/>
                  </a:lnTo>
                  <a:lnTo>
                    <a:pt x="9152" y="8473"/>
                  </a:lnTo>
                  <a:lnTo>
                    <a:pt x="9016" y="8376"/>
                  </a:lnTo>
                  <a:lnTo>
                    <a:pt x="8880" y="8259"/>
                  </a:lnTo>
                  <a:lnTo>
                    <a:pt x="8783" y="8162"/>
                  </a:lnTo>
                  <a:lnTo>
                    <a:pt x="8686" y="8045"/>
                  </a:lnTo>
                  <a:lnTo>
                    <a:pt x="8628" y="7948"/>
                  </a:lnTo>
                  <a:lnTo>
                    <a:pt x="8589" y="7851"/>
                  </a:lnTo>
                  <a:lnTo>
                    <a:pt x="8569" y="7773"/>
                  </a:lnTo>
                  <a:lnTo>
                    <a:pt x="8550" y="7676"/>
                  </a:lnTo>
                  <a:lnTo>
                    <a:pt x="8569" y="7598"/>
                  </a:lnTo>
                  <a:lnTo>
                    <a:pt x="8589" y="7521"/>
                  </a:lnTo>
                  <a:lnTo>
                    <a:pt x="8628" y="7443"/>
                  </a:lnTo>
                  <a:lnTo>
                    <a:pt x="8686" y="7385"/>
                  </a:lnTo>
                  <a:lnTo>
                    <a:pt x="8841" y="7229"/>
                  </a:lnTo>
                  <a:lnTo>
                    <a:pt x="9036" y="7093"/>
                  </a:lnTo>
                  <a:lnTo>
                    <a:pt x="9269" y="6957"/>
                  </a:lnTo>
                  <a:lnTo>
                    <a:pt x="9774" y="6685"/>
                  </a:lnTo>
                  <a:lnTo>
                    <a:pt x="10066" y="6530"/>
                  </a:lnTo>
                  <a:lnTo>
                    <a:pt x="10338" y="6355"/>
                  </a:lnTo>
                  <a:lnTo>
                    <a:pt x="10590" y="6161"/>
                  </a:lnTo>
                  <a:lnTo>
                    <a:pt x="10843" y="5966"/>
                  </a:lnTo>
                  <a:lnTo>
                    <a:pt x="11076" y="5733"/>
                  </a:lnTo>
                  <a:lnTo>
                    <a:pt x="11173" y="5616"/>
                  </a:lnTo>
                  <a:lnTo>
                    <a:pt x="11251" y="5480"/>
                  </a:lnTo>
                  <a:lnTo>
                    <a:pt x="11309" y="5344"/>
                  </a:lnTo>
                  <a:lnTo>
                    <a:pt x="11329" y="5189"/>
                  </a:lnTo>
                  <a:lnTo>
                    <a:pt x="11329" y="5014"/>
                  </a:lnTo>
                  <a:lnTo>
                    <a:pt x="11270" y="4839"/>
                  </a:lnTo>
                  <a:lnTo>
                    <a:pt x="11173" y="4645"/>
                  </a:lnTo>
                  <a:lnTo>
                    <a:pt x="11057" y="4451"/>
                  </a:lnTo>
                  <a:lnTo>
                    <a:pt x="10921" y="4237"/>
                  </a:lnTo>
                  <a:lnTo>
                    <a:pt x="10746" y="4023"/>
                  </a:lnTo>
                  <a:lnTo>
                    <a:pt x="10551" y="3809"/>
                  </a:lnTo>
                  <a:lnTo>
                    <a:pt x="10338" y="3576"/>
                  </a:lnTo>
                  <a:lnTo>
                    <a:pt x="9852" y="3129"/>
                  </a:lnTo>
                  <a:lnTo>
                    <a:pt x="9327" y="2663"/>
                  </a:lnTo>
                  <a:lnTo>
                    <a:pt x="8744" y="2197"/>
                  </a:lnTo>
                  <a:lnTo>
                    <a:pt x="8181" y="1769"/>
                  </a:lnTo>
                  <a:lnTo>
                    <a:pt x="7617" y="1361"/>
                  </a:lnTo>
                  <a:lnTo>
                    <a:pt x="6587" y="642"/>
                  </a:lnTo>
                  <a:lnTo>
                    <a:pt x="5868" y="176"/>
                  </a:lnTo>
                  <a:lnTo>
                    <a:pt x="55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3" name="Google Shape;2512;p44">
              <a:extLst>
                <a:ext uri="{FF2B5EF4-FFF2-40B4-BE49-F238E27FC236}">
                  <a16:creationId xmlns:a16="http://schemas.microsoft.com/office/drawing/2014/main" id="{F7510318-F7CC-EBFE-D5C4-398CC2FF8AEE}"/>
                </a:ext>
              </a:extLst>
            </p:cNvPr>
            <p:cNvSpPr/>
            <p:nvPr/>
          </p:nvSpPr>
          <p:spPr>
            <a:xfrm>
              <a:off x="7645575" y="7161975"/>
              <a:ext cx="318700" cy="356100"/>
            </a:xfrm>
            <a:custGeom>
              <a:avLst/>
              <a:gdLst/>
              <a:ahLst/>
              <a:cxnLst/>
              <a:rect l="l" t="t" r="r" b="b"/>
              <a:pathLst>
                <a:path w="12748" h="14244" extrusionOk="0">
                  <a:moveTo>
                    <a:pt x="5227" y="0"/>
                  </a:moveTo>
                  <a:lnTo>
                    <a:pt x="4819" y="20"/>
                  </a:lnTo>
                  <a:lnTo>
                    <a:pt x="4430" y="78"/>
                  </a:lnTo>
                  <a:lnTo>
                    <a:pt x="4042" y="156"/>
                  </a:lnTo>
                  <a:lnTo>
                    <a:pt x="3653" y="272"/>
                  </a:lnTo>
                  <a:lnTo>
                    <a:pt x="3265" y="447"/>
                  </a:lnTo>
                  <a:lnTo>
                    <a:pt x="2895" y="642"/>
                  </a:lnTo>
                  <a:lnTo>
                    <a:pt x="2526" y="875"/>
                  </a:lnTo>
                  <a:lnTo>
                    <a:pt x="2176" y="1147"/>
                  </a:lnTo>
                  <a:lnTo>
                    <a:pt x="1827" y="1477"/>
                  </a:lnTo>
                  <a:lnTo>
                    <a:pt x="1496" y="1846"/>
                  </a:lnTo>
                  <a:lnTo>
                    <a:pt x="1166" y="2274"/>
                  </a:lnTo>
                  <a:lnTo>
                    <a:pt x="855" y="2760"/>
                  </a:lnTo>
                  <a:lnTo>
                    <a:pt x="564" y="3284"/>
                  </a:lnTo>
                  <a:lnTo>
                    <a:pt x="272" y="3867"/>
                  </a:lnTo>
                  <a:lnTo>
                    <a:pt x="0" y="4509"/>
                  </a:lnTo>
                  <a:lnTo>
                    <a:pt x="117" y="4819"/>
                  </a:lnTo>
                  <a:lnTo>
                    <a:pt x="447" y="5636"/>
                  </a:lnTo>
                  <a:lnTo>
                    <a:pt x="933" y="6763"/>
                  </a:lnTo>
                  <a:lnTo>
                    <a:pt x="1224" y="7404"/>
                  </a:lnTo>
                  <a:lnTo>
                    <a:pt x="1535" y="8045"/>
                  </a:lnTo>
                  <a:lnTo>
                    <a:pt x="1885" y="8706"/>
                  </a:lnTo>
                  <a:lnTo>
                    <a:pt x="2215" y="9308"/>
                  </a:lnTo>
                  <a:lnTo>
                    <a:pt x="2584" y="9872"/>
                  </a:lnTo>
                  <a:lnTo>
                    <a:pt x="2759" y="10124"/>
                  </a:lnTo>
                  <a:lnTo>
                    <a:pt x="2934" y="10377"/>
                  </a:lnTo>
                  <a:lnTo>
                    <a:pt x="3109" y="10571"/>
                  </a:lnTo>
                  <a:lnTo>
                    <a:pt x="3284" y="10765"/>
                  </a:lnTo>
                  <a:lnTo>
                    <a:pt x="3459" y="10921"/>
                  </a:lnTo>
                  <a:lnTo>
                    <a:pt x="3614" y="11038"/>
                  </a:lnTo>
                  <a:lnTo>
                    <a:pt x="3789" y="11135"/>
                  </a:lnTo>
                  <a:lnTo>
                    <a:pt x="3945" y="11174"/>
                  </a:lnTo>
                  <a:lnTo>
                    <a:pt x="4100" y="11193"/>
                  </a:lnTo>
                  <a:lnTo>
                    <a:pt x="4256" y="11154"/>
                  </a:lnTo>
                  <a:lnTo>
                    <a:pt x="4411" y="11096"/>
                  </a:lnTo>
                  <a:lnTo>
                    <a:pt x="4547" y="11038"/>
                  </a:lnTo>
                  <a:lnTo>
                    <a:pt x="4800" y="10863"/>
                  </a:lnTo>
                  <a:lnTo>
                    <a:pt x="5052" y="10649"/>
                  </a:lnTo>
                  <a:lnTo>
                    <a:pt x="5285" y="10435"/>
                  </a:lnTo>
                  <a:lnTo>
                    <a:pt x="5519" y="10202"/>
                  </a:lnTo>
                  <a:lnTo>
                    <a:pt x="5713" y="9949"/>
                  </a:lnTo>
                  <a:lnTo>
                    <a:pt x="6102" y="9502"/>
                  </a:lnTo>
                  <a:lnTo>
                    <a:pt x="6276" y="9308"/>
                  </a:lnTo>
                  <a:lnTo>
                    <a:pt x="6451" y="9153"/>
                  </a:lnTo>
                  <a:lnTo>
                    <a:pt x="6626" y="9036"/>
                  </a:lnTo>
                  <a:lnTo>
                    <a:pt x="6704" y="8997"/>
                  </a:lnTo>
                  <a:lnTo>
                    <a:pt x="6782" y="8958"/>
                  </a:lnTo>
                  <a:lnTo>
                    <a:pt x="6957" y="8958"/>
                  </a:lnTo>
                  <a:lnTo>
                    <a:pt x="7034" y="8978"/>
                  </a:lnTo>
                  <a:lnTo>
                    <a:pt x="7112" y="9017"/>
                  </a:lnTo>
                  <a:lnTo>
                    <a:pt x="7190" y="9075"/>
                  </a:lnTo>
                  <a:lnTo>
                    <a:pt x="7287" y="9153"/>
                  </a:lnTo>
                  <a:lnTo>
                    <a:pt x="7365" y="9269"/>
                  </a:lnTo>
                  <a:lnTo>
                    <a:pt x="7442" y="9386"/>
                  </a:lnTo>
                  <a:lnTo>
                    <a:pt x="7540" y="9541"/>
                  </a:lnTo>
                  <a:lnTo>
                    <a:pt x="7598" y="9697"/>
                  </a:lnTo>
                  <a:lnTo>
                    <a:pt x="7656" y="9872"/>
                  </a:lnTo>
                  <a:lnTo>
                    <a:pt x="7714" y="10066"/>
                  </a:lnTo>
                  <a:lnTo>
                    <a:pt x="7792" y="10474"/>
                  </a:lnTo>
                  <a:lnTo>
                    <a:pt x="7850" y="10921"/>
                  </a:lnTo>
                  <a:lnTo>
                    <a:pt x="7948" y="11854"/>
                  </a:lnTo>
                  <a:lnTo>
                    <a:pt x="8006" y="12301"/>
                  </a:lnTo>
                  <a:lnTo>
                    <a:pt x="8064" y="12748"/>
                  </a:lnTo>
                  <a:lnTo>
                    <a:pt x="8142" y="13156"/>
                  </a:lnTo>
                  <a:lnTo>
                    <a:pt x="8200" y="13330"/>
                  </a:lnTo>
                  <a:lnTo>
                    <a:pt x="8259" y="13505"/>
                  </a:lnTo>
                  <a:lnTo>
                    <a:pt x="8317" y="13661"/>
                  </a:lnTo>
                  <a:lnTo>
                    <a:pt x="8414" y="13816"/>
                  </a:lnTo>
                  <a:lnTo>
                    <a:pt x="8492" y="13933"/>
                  </a:lnTo>
                  <a:lnTo>
                    <a:pt x="8608" y="14049"/>
                  </a:lnTo>
                  <a:lnTo>
                    <a:pt x="8725" y="14127"/>
                  </a:lnTo>
                  <a:lnTo>
                    <a:pt x="8841" y="14185"/>
                  </a:lnTo>
                  <a:lnTo>
                    <a:pt x="8997" y="14244"/>
                  </a:lnTo>
                  <a:lnTo>
                    <a:pt x="9347" y="14244"/>
                  </a:lnTo>
                  <a:lnTo>
                    <a:pt x="9541" y="14185"/>
                  </a:lnTo>
                  <a:lnTo>
                    <a:pt x="9774" y="14127"/>
                  </a:lnTo>
                  <a:lnTo>
                    <a:pt x="10007" y="14011"/>
                  </a:lnTo>
                  <a:lnTo>
                    <a:pt x="10260" y="13875"/>
                  </a:lnTo>
                  <a:lnTo>
                    <a:pt x="10493" y="13700"/>
                  </a:lnTo>
                  <a:lnTo>
                    <a:pt x="10726" y="13486"/>
                  </a:lnTo>
                  <a:lnTo>
                    <a:pt x="10940" y="13214"/>
                  </a:lnTo>
                  <a:lnTo>
                    <a:pt x="11154" y="12942"/>
                  </a:lnTo>
                  <a:lnTo>
                    <a:pt x="11348" y="12611"/>
                  </a:lnTo>
                  <a:lnTo>
                    <a:pt x="11523" y="12281"/>
                  </a:lnTo>
                  <a:lnTo>
                    <a:pt x="11698" y="11912"/>
                  </a:lnTo>
                  <a:lnTo>
                    <a:pt x="11873" y="11523"/>
                  </a:lnTo>
                  <a:lnTo>
                    <a:pt x="12009" y="11115"/>
                  </a:lnTo>
                  <a:lnTo>
                    <a:pt x="12145" y="10688"/>
                  </a:lnTo>
                  <a:lnTo>
                    <a:pt x="12261" y="10241"/>
                  </a:lnTo>
                  <a:lnTo>
                    <a:pt x="12378" y="9794"/>
                  </a:lnTo>
                  <a:lnTo>
                    <a:pt x="12475" y="9328"/>
                  </a:lnTo>
                  <a:lnTo>
                    <a:pt x="12553" y="8861"/>
                  </a:lnTo>
                  <a:lnTo>
                    <a:pt x="12631" y="8395"/>
                  </a:lnTo>
                  <a:lnTo>
                    <a:pt x="12689" y="7928"/>
                  </a:lnTo>
                  <a:lnTo>
                    <a:pt x="12728" y="7462"/>
                  </a:lnTo>
                  <a:lnTo>
                    <a:pt x="12747" y="6996"/>
                  </a:lnTo>
                  <a:lnTo>
                    <a:pt x="12747" y="6529"/>
                  </a:lnTo>
                  <a:lnTo>
                    <a:pt x="12747" y="6082"/>
                  </a:lnTo>
                  <a:lnTo>
                    <a:pt x="12728" y="5655"/>
                  </a:lnTo>
                  <a:lnTo>
                    <a:pt x="12689" y="5227"/>
                  </a:lnTo>
                  <a:lnTo>
                    <a:pt x="12631" y="4839"/>
                  </a:lnTo>
                  <a:lnTo>
                    <a:pt x="12553" y="4450"/>
                  </a:lnTo>
                  <a:lnTo>
                    <a:pt x="12475" y="4081"/>
                  </a:lnTo>
                  <a:lnTo>
                    <a:pt x="12359" y="3751"/>
                  </a:lnTo>
                  <a:lnTo>
                    <a:pt x="12242" y="3459"/>
                  </a:lnTo>
                  <a:lnTo>
                    <a:pt x="12106" y="3187"/>
                  </a:lnTo>
                  <a:lnTo>
                    <a:pt x="11931" y="2935"/>
                  </a:lnTo>
                  <a:lnTo>
                    <a:pt x="11756" y="2740"/>
                  </a:lnTo>
                  <a:lnTo>
                    <a:pt x="11562" y="2565"/>
                  </a:lnTo>
                  <a:lnTo>
                    <a:pt x="10940" y="2138"/>
                  </a:lnTo>
                  <a:lnTo>
                    <a:pt x="10260" y="1710"/>
                  </a:lnTo>
                  <a:lnTo>
                    <a:pt x="9560" y="1302"/>
                  </a:lnTo>
                  <a:lnTo>
                    <a:pt x="9172" y="1108"/>
                  </a:lnTo>
                  <a:lnTo>
                    <a:pt x="8803" y="914"/>
                  </a:lnTo>
                  <a:lnTo>
                    <a:pt x="8414" y="739"/>
                  </a:lnTo>
                  <a:lnTo>
                    <a:pt x="8025" y="583"/>
                  </a:lnTo>
                  <a:lnTo>
                    <a:pt x="7637" y="447"/>
                  </a:lnTo>
                  <a:lnTo>
                    <a:pt x="7229" y="311"/>
                  </a:lnTo>
                  <a:lnTo>
                    <a:pt x="6840" y="195"/>
                  </a:lnTo>
                  <a:lnTo>
                    <a:pt x="6432" y="117"/>
                  </a:lnTo>
                  <a:lnTo>
                    <a:pt x="6024" y="59"/>
                  </a:lnTo>
                  <a:lnTo>
                    <a:pt x="5635" y="20"/>
                  </a:lnTo>
                  <a:lnTo>
                    <a:pt x="5227"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4" name="Google Shape;2513;p44">
              <a:extLst>
                <a:ext uri="{FF2B5EF4-FFF2-40B4-BE49-F238E27FC236}">
                  <a16:creationId xmlns:a16="http://schemas.microsoft.com/office/drawing/2014/main" id="{5ECF6F3E-333A-E12C-7955-B7D148F4F4D2}"/>
                </a:ext>
              </a:extLst>
            </p:cNvPr>
            <p:cNvSpPr/>
            <p:nvPr/>
          </p:nvSpPr>
          <p:spPr>
            <a:xfrm>
              <a:off x="6892600" y="6805900"/>
              <a:ext cx="1042025" cy="932250"/>
            </a:xfrm>
            <a:custGeom>
              <a:avLst/>
              <a:gdLst/>
              <a:ahLst/>
              <a:cxnLst/>
              <a:rect l="l" t="t" r="r" b="b"/>
              <a:pathLst>
                <a:path w="41681" h="37290" extrusionOk="0">
                  <a:moveTo>
                    <a:pt x="32762" y="0"/>
                  </a:moveTo>
                  <a:lnTo>
                    <a:pt x="32295" y="19"/>
                  </a:lnTo>
                  <a:lnTo>
                    <a:pt x="31849" y="78"/>
                  </a:lnTo>
                  <a:lnTo>
                    <a:pt x="31402" y="175"/>
                  </a:lnTo>
                  <a:lnTo>
                    <a:pt x="30955" y="292"/>
                  </a:lnTo>
                  <a:lnTo>
                    <a:pt x="30547" y="447"/>
                  </a:lnTo>
                  <a:lnTo>
                    <a:pt x="30139" y="622"/>
                  </a:lnTo>
                  <a:lnTo>
                    <a:pt x="29750" y="816"/>
                  </a:lnTo>
                  <a:lnTo>
                    <a:pt x="29400" y="1030"/>
                  </a:lnTo>
                  <a:lnTo>
                    <a:pt x="28992" y="1341"/>
                  </a:lnTo>
                  <a:lnTo>
                    <a:pt x="28623" y="1652"/>
                  </a:lnTo>
                  <a:lnTo>
                    <a:pt x="28254" y="1982"/>
                  </a:lnTo>
                  <a:lnTo>
                    <a:pt x="27923" y="2351"/>
                  </a:lnTo>
                  <a:lnTo>
                    <a:pt x="27593" y="2720"/>
                  </a:lnTo>
                  <a:lnTo>
                    <a:pt x="27282" y="3109"/>
                  </a:lnTo>
                  <a:lnTo>
                    <a:pt x="26991" y="3498"/>
                  </a:lnTo>
                  <a:lnTo>
                    <a:pt x="26699" y="3906"/>
                  </a:lnTo>
                  <a:lnTo>
                    <a:pt x="26427" y="4353"/>
                  </a:lnTo>
                  <a:lnTo>
                    <a:pt x="26174" y="4839"/>
                  </a:lnTo>
                  <a:lnTo>
                    <a:pt x="25786" y="4800"/>
                  </a:lnTo>
                  <a:lnTo>
                    <a:pt x="25397" y="4780"/>
                  </a:lnTo>
                  <a:lnTo>
                    <a:pt x="25009" y="4761"/>
                  </a:lnTo>
                  <a:lnTo>
                    <a:pt x="24620" y="4780"/>
                  </a:lnTo>
                  <a:lnTo>
                    <a:pt x="24212" y="4800"/>
                  </a:lnTo>
                  <a:lnTo>
                    <a:pt x="23823" y="4839"/>
                  </a:lnTo>
                  <a:lnTo>
                    <a:pt x="23415" y="4897"/>
                  </a:lnTo>
                  <a:lnTo>
                    <a:pt x="23007" y="4955"/>
                  </a:lnTo>
                  <a:lnTo>
                    <a:pt x="22619" y="5033"/>
                  </a:lnTo>
                  <a:lnTo>
                    <a:pt x="22210" y="5130"/>
                  </a:lnTo>
                  <a:lnTo>
                    <a:pt x="21394" y="5344"/>
                  </a:lnTo>
                  <a:lnTo>
                    <a:pt x="20578" y="5596"/>
                  </a:lnTo>
                  <a:lnTo>
                    <a:pt x="19782" y="5888"/>
                  </a:lnTo>
                  <a:lnTo>
                    <a:pt x="19004" y="6218"/>
                  </a:lnTo>
                  <a:lnTo>
                    <a:pt x="18227" y="6568"/>
                  </a:lnTo>
                  <a:lnTo>
                    <a:pt x="17469" y="6937"/>
                  </a:lnTo>
                  <a:lnTo>
                    <a:pt x="16731" y="7345"/>
                  </a:lnTo>
                  <a:lnTo>
                    <a:pt x="16031" y="7753"/>
                  </a:lnTo>
                  <a:lnTo>
                    <a:pt x="15351" y="8161"/>
                  </a:lnTo>
                  <a:lnTo>
                    <a:pt x="14710" y="8589"/>
                  </a:lnTo>
                  <a:lnTo>
                    <a:pt x="14107" y="8997"/>
                  </a:lnTo>
                  <a:lnTo>
                    <a:pt x="13563" y="9405"/>
                  </a:lnTo>
                  <a:lnTo>
                    <a:pt x="13039" y="9832"/>
                  </a:lnTo>
                  <a:lnTo>
                    <a:pt x="12534" y="10318"/>
                  </a:lnTo>
                  <a:lnTo>
                    <a:pt x="12048" y="10823"/>
                  </a:lnTo>
                  <a:lnTo>
                    <a:pt x="11562" y="11348"/>
                  </a:lnTo>
                  <a:lnTo>
                    <a:pt x="11096" y="11912"/>
                  </a:lnTo>
                  <a:lnTo>
                    <a:pt x="10649" y="12514"/>
                  </a:lnTo>
                  <a:lnTo>
                    <a:pt x="10221" y="13116"/>
                  </a:lnTo>
                  <a:lnTo>
                    <a:pt x="9813" y="13758"/>
                  </a:lnTo>
                  <a:lnTo>
                    <a:pt x="9424" y="14399"/>
                  </a:lnTo>
                  <a:lnTo>
                    <a:pt x="9055" y="15079"/>
                  </a:lnTo>
                  <a:lnTo>
                    <a:pt x="8706" y="15759"/>
                  </a:lnTo>
                  <a:lnTo>
                    <a:pt x="8395" y="16439"/>
                  </a:lnTo>
                  <a:lnTo>
                    <a:pt x="8123" y="17139"/>
                  </a:lnTo>
                  <a:lnTo>
                    <a:pt x="7851" y="17838"/>
                  </a:lnTo>
                  <a:lnTo>
                    <a:pt x="7637" y="18538"/>
                  </a:lnTo>
                  <a:lnTo>
                    <a:pt x="7287" y="18460"/>
                  </a:lnTo>
                  <a:lnTo>
                    <a:pt x="6937" y="18421"/>
                  </a:lnTo>
                  <a:lnTo>
                    <a:pt x="6568" y="18402"/>
                  </a:lnTo>
                  <a:lnTo>
                    <a:pt x="6218" y="18402"/>
                  </a:lnTo>
                  <a:lnTo>
                    <a:pt x="5869" y="18441"/>
                  </a:lnTo>
                  <a:lnTo>
                    <a:pt x="5499" y="18518"/>
                  </a:lnTo>
                  <a:lnTo>
                    <a:pt x="5150" y="18596"/>
                  </a:lnTo>
                  <a:lnTo>
                    <a:pt x="4800" y="18713"/>
                  </a:lnTo>
                  <a:lnTo>
                    <a:pt x="4450" y="18849"/>
                  </a:lnTo>
                  <a:lnTo>
                    <a:pt x="4100" y="18985"/>
                  </a:lnTo>
                  <a:lnTo>
                    <a:pt x="3770" y="19160"/>
                  </a:lnTo>
                  <a:lnTo>
                    <a:pt x="3459" y="19334"/>
                  </a:lnTo>
                  <a:lnTo>
                    <a:pt x="3148" y="19509"/>
                  </a:lnTo>
                  <a:lnTo>
                    <a:pt x="2857" y="19723"/>
                  </a:lnTo>
                  <a:lnTo>
                    <a:pt x="2565" y="19917"/>
                  </a:lnTo>
                  <a:lnTo>
                    <a:pt x="2293" y="20131"/>
                  </a:lnTo>
                  <a:lnTo>
                    <a:pt x="2002" y="20384"/>
                  </a:lnTo>
                  <a:lnTo>
                    <a:pt x="1730" y="20675"/>
                  </a:lnTo>
                  <a:lnTo>
                    <a:pt x="1477" y="20967"/>
                  </a:lnTo>
                  <a:lnTo>
                    <a:pt x="1244" y="21258"/>
                  </a:lnTo>
                  <a:lnTo>
                    <a:pt x="1011" y="21589"/>
                  </a:lnTo>
                  <a:lnTo>
                    <a:pt x="797" y="21919"/>
                  </a:lnTo>
                  <a:lnTo>
                    <a:pt x="622" y="22269"/>
                  </a:lnTo>
                  <a:lnTo>
                    <a:pt x="467" y="22638"/>
                  </a:lnTo>
                  <a:lnTo>
                    <a:pt x="311" y="22988"/>
                  </a:lnTo>
                  <a:lnTo>
                    <a:pt x="194" y="23376"/>
                  </a:lnTo>
                  <a:lnTo>
                    <a:pt x="117" y="23745"/>
                  </a:lnTo>
                  <a:lnTo>
                    <a:pt x="39" y="24134"/>
                  </a:lnTo>
                  <a:lnTo>
                    <a:pt x="0" y="24523"/>
                  </a:lnTo>
                  <a:lnTo>
                    <a:pt x="0" y="24911"/>
                  </a:lnTo>
                  <a:lnTo>
                    <a:pt x="20" y="25300"/>
                  </a:lnTo>
                  <a:lnTo>
                    <a:pt x="78" y="25689"/>
                  </a:lnTo>
                  <a:lnTo>
                    <a:pt x="117" y="25863"/>
                  </a:lnTo>
                  <a:lnTo>
                    <a:pt x="175" y="26038"/>
                  </a:lnTo>
                  <a:lnTo>
                    <a:pt x="233" y="26213"/>
                  </a:lnTo>
                  <a:lnTo>
                    <a:pt x="331" y="26369"/>
                  </a:lnTo>
                  <a:lnTo>
                    <a:pt x="428" y="26524"/>
                  </a:lnTo>
                  <a:lnTo>
                    <a:pt x="525" y="26680"/>
                  </a:lnTo>
                  <a:lnTo>
                    <a:pt x="641" y="26816"/>
                  </a:lnTo>
                  <a:lnTo>
                    <a:pt x="777" y="26952"/>
                  </a:lnTo>
                  <a:lnTo>
                    <a:pt x="913" y="27068"/>
                  </a:lnTo>
                  <a:lnTo>
                    <a:pt x="1069" y="27165"/>
                  </a:lnTo>
                  <a:lnTo>
                    <a:pt x="1224" y="27263"/>
                  </a:lnTo>
                  <a:lnTo>
                    <a:pt x="1380" y="27360"/>
                  </a:lnTo>
                  <a:lnTo>
                    <a:pt x="1555" y="27418"/>
                  </a:lnTo>
                  <a:lnTo>
                    <a:pt x="1730" y="27476"/>
                  </a:lnTo>
                  <a:lnTo>
                    <a:pt x="1904" y="27515"/>
                  </a:lnTo>
                  <a:lnTo>
                    <a:pt x="2099" y="27535"/>
                  </a:lnTo>
                  <a:lnTo>
                    <a:pt x="2274" y="27535"/>
                  </a:lnTo>
                  <a:lnTo>
                    <a:pt x="2449" y="27515"/>
                  </a:lnTo>
                  <a:lnTo>
                    <a:pt x="2623" y="27496"/>
                  </a:lnTo>
                  <a:lnTo>
                    <a:pt x="2779" y="27457"/>
                  </a:lnTo>
                  <a:lnTo>
                    <a:pt x="2934" y="27399"/>
                  </a:lnTo>
                  <a:lnTo>
                    <a:pt x="3090" y="27321"/>
                  </a:lnTo>
                  <a:lnTo>
                    <a:pt x="3245" y="27243"/>
                  </a:lnTo>
                  <a:lnTo>
                    <a:pt x="3381" y="27146"/>
                  </a:lnTo>
                  <a:lnTo>
                    <a:pt x="3653" y="26952"/>
                  </a:lnTo>
                  <a:lnTo>
                    <a:pt x="3886" y="26699"/>
                  </a:lnTo>
                  <a:lnTo>
                    <a:pt x="4120" y="26446"/>
                  </a:lnTo>
                  <a:lnTo>
                    <a:pt x="4333" y="26174"/>
                  </a:lnTo>
                  <a:lnTo>
                    <a:pt x="4567" y="25825"/>
                  </a:lnTo>
                  <a:lnTo>
                    <a:pt x="4780" y="25494"/>
                  </a:lnTo>
                  <a:lnTo>
                    <a:pt x="5188" y="24814"/>
                  </a:lnTo>
                  <a:lnTo>
                    <a:pt x="5402" y="24484"/>
                  </a:lnTo>
                  <a:lnTo>
                    <a:pt x="5635" y="24153"/>
                  </a:lnTo>
                  <a:lnTo>
                    <a:pt x="5907" y="23862"/>
                  </a:lnTo>
                  <a:lnTo>
                    <a:pt x="6199" y="23571"/>
                  </a:lnTo>
                  <a:lnTo>
                    <a:pt x="6393" y="23415"/>
                  </a:lnTo>
                  <a:lnTo>
                    <a:pt x="6607" y="23279"/>
                  </a:lnTo>
                  <a:lnTo>
                    <a:pt x="6821" y="23162"/>
                  </a:lnTo>
                  <a:lnTo>
                    <a:pt x="7034" y="23046"/>
                  </a:lnTo>
                  <a:lnTo>
                    <a:pt x="7073" y="23435"/>
                  </a:lnTo>
                  <a:lnTo>
                    <a:pt x="7112" y="23823"/>
                  </a:lnTo>
                  <a:lnTo>
                    <a:pt x="7190" y="24192"/>
                  </a:lnTo>
                  <a:lnTo>
                    <a:pt x="7268" y="24562"/>
                  </a:lnTo>
                  <a:lnTo>
                    <a:pt x="7365" y="24911"/>
                  </a:lnTo>
                  <a:lnTo>
                    <a:pt x="7481" y="25261"/>
                  </a:lnTo>
                  <a:lnTo>
                    <a:pt x="7617" y="25591"/>
                  </a:lnTo>
                  <a:lnTo>
                    <a:pt x="7753" y="25922"/>
                  </a:lnTo>
                  <a:lnTo>
                    <a:pt x="8006" y="26388"/>
                  </a:lnTo>
                  <a:lnTo>
                    <a:pt x="8278" y="26816"/>
                  </a:lnTo>
                  <a:lnTo>
                    <a:pt x="7987" y="27029"/>
                  </a:lnTo>
                  <a:lnTo>
                    <a:pt x="7715" y="27263"/>
                  </a:lnTo>
                  <a:lnTo>
                    <a:pt x="7442" y="27496"/>
                  </a:lnTo>
                  <a:lnTo>
                    <a:pt x="7190" y="27748"/>
                  </a:lnTo>
                  <a:lnTo>
                    <a:pt x="6937" y="28020"/>
                  </a:lnTo>
                  <a:lnTo>
                    <a:pt x="6704" y="28292"/>
                  </a:lnTo>
                  <a:lnTo>
                    <a:pt x="6490" y="28584"/>
                  </a:lnTo>
                  <a:lnTo>
                    <a:pt x="6277" y="28895"/>
                  </a:lnTo>
                  <a:lnTo>
                    <a:pt x="6063" y="29206"/>
                  </a:lnTo>
                  <a:lnTo>
                    <a:pt x="5888" y="29517"/>
                  </a:lnTo>
                  <a:lnTo>
                    <a:pt x="5713" y="29828"/>
                  </a:lnTo>
                  <a:lnTo>
                    <a:pt x="5538" y="30158"/>
                  </a:lnTo>
                  <a:lnTo>
                    <a:pt x="5402" y="30488"/>
                  </a:lnTo>
                  <a:lnTo>
                    <a:pt x="5266" y="30819"/>
                  </a:lnTo>
                  <a:lnTo>
                    <a:pt x="5150" y="31149"/>
                  </a:lnTo>
                  <a:lnTo>
                    <a:pt x="5052" y="31460"/>
                  </a:lnTo>
                  <a:lnTo>
                    <a:pt x="4955" y="31907"/>
                  </a:lnTo>
                  <a:lnTo>
                    <a:pt x="4897" y="32334"/>
                  </a:lnTo>
                  <a:lnTo>
                    <a:pt x="4878" y="32762"/>
                  </a:lnTo>
                  <a:lnTo>
                    <a:pt x="4878" y="33189"/>
                  </a:lnTo>
                  <a:lnTo>
                    <a:pt x="4936" y="33617"/>
                  </a:lnTo>
                  <a:lnTo>
                    <a:pt x="5033" y="34025"/>
                  </a:lnTo>
                  <a:lnTo>
                    <a:pt x="5150" y="34413"/>
                  </a:lnTo>
                  <a:lnTo>
                    <a:pt x="5305" y="34802"/>
                  </a:lnTo>
                  <a:lnTo>
                    <a:pt x="5499" y="35171"/>
                  </a:lnTo>
                  <a:lnTo>
                    <a:pt x="5732" y="35521"/>
                  </a:lnTo>
                  <a:lnTo>
                    <a:pt x="5985" y="35851"/>
                  </a:lnTo>
                  <a:lnTo>
                    <a:pt x="6277" y="36162"/>
                  </a:lnTo>
                  <a:lnTo>
                    <a:pt x="6587" y="36454"/>
                  </a:lnTo>
                  <a:lnTo>
                    <a:pt x="6937" y="36687"/>
                  </a:lnTo>
                  <a:lnTo>
                    <a:pt x="7306" y="36920"/>
                  </a:lnTo>
                  <a:lnTo>
                    <a:pt x="7715" y="37095"/>
                  </a:lnTo>
                  <a:lnTo>
                    <a:pt x="8045" y="37212"/>
                  </a:lnTo>
                  <a:lnTo>
                    <a:pt x="8414" y="37270"/>
                  </a:lnTo>
                  <a:lnTo>
                    <a:pt x="8589" y="37289"/>
                  </a:lnTo>
                  <a:lnTo>
                    <a:pt x="8939" y="37289"/>
                  </a:lnTo>
                  <a:lnTo>
                    <a:pt x="9133" y="37270"/>
                  </a:lnTo>
                  <a:lnTo>
                    <a:pt x="9308" y="37250"/>
                  </a:lnTo>
                  <a:lnTo>
                    <a:pt x="9483" y="37192"/>
                  </a:lnTo>
                  <a:lnTo>
                    <a:pt x="9638" y="37134"/>
                  </a:lnTo>
                  <a:lnTo>
                    <a:pt x="9794" y="37056"/>
                  </a:lnTo>
                  <a:lnTo>
                    <a:pt x="9949" y="36978"/>
                  </a:lnTo>
                  <a:lnTo>
                    <a:pt x="10085" y="36862"/>
                  </a:lnTo>
                  <a:lnTo>
                    <a:pt x="10202" y="36745"/>
                  </a:lnTo>
                  <a:lnTo>
                    <a:pt x="10318" y="36590"/>
                  </a:lnTo>
                  <a:lnTo>
                    <a:pt x="10415" y="36454"/>
                  </a:lnTo>
                  <a:lnTo>
                    <a:pt x="10493" y="36318"/>
                  </a:lnTo>
                  <a:lnTo>
                    <a:pt x="10610" y="36026"/>
                  </a:lnTo>
                  <a:lnTo>
                    <a:pt x="10688" y="35696"/>
                  </a:lnTo>
                  <a:lnTo>
                    <a:pt x="10746" y="35385"/>
                  </a:lnTo>
                  <a:lnTo>
                    <a:pt x="10765" y="35055"/>
                  </a:lnTo>
                  <a:lnTo>
                    <a:pt x="10785" y="34724"/>
                  </a:lnTo>
                  <a:lnTo>
                    <a:pt x="10746" y="34064"/>
                  </a:lnTo>
                  <a:lnTo>
                    <a:pt x="10707" y="33267"/>
                  </a:lnTo>
                  <a:lnTo>
                    <a:pt x="10707" y="32878"/>
                  </a:lnTo>
                  <a:lnTo>
                    <a:pt x="10707" y="32490"/>
                  </a:lnTo>
                  <a:lnTo>
                    <a:pt x="10746" y="32101"/>
                  </a:lnTo>
                  <a:lnTo>
                    <a:pt x="10804" y="31732"/>
                  </a:lnTo>
                  <a:lnTo>
                    <a:pt x="10882" y="31343"/>
                  </a:lnTo>
                  <a:lnTo>
                    <a:pt x="11018" y="30955"/>
                  </a:lnTo>
                  <a:lnTo>
                    <a:pt x="11134" y="30683"/>
                  </a:lnTo>
                  <a:lnTo>
                    <a:pt x="11290" y="30410"/>
                  </a:lnTo>
                  <a:lnTo>
                    <a:pt x="11445" y="30158"/>
                  </a:lnTo>
                  <a:lnTo>
                    <a:pt x="11620" y="29905"/>
                  </a:lnTo>
                  <a:lnTo>
                    <a:pt x="12067" y="30119"/>
                  </a:lnTo>
                  <a:lnTo>
                    <a:pt x="12553" y="30313"/>
                  </a:lnTo>
                  <a:lnTo>
                    <a:pt x="13039" y="30469"/>
                  </a:lnTo>
                  <a:lnTo>
                    <a:pt x="13525" y="30605"/>
                  </a:lnTo>
                  <a:lnTo>
                    <a:pt x="14010" y="30702"/>
                  </a:lnTo>
                  <a:lnTo>
                    <a:pt x="14516" y="30780"/>
                  </a:lnTo>
                  <a:lnTo>
                    <a:pt x="15040" y="30838"/>
                  </a:lnTo>
                  <a:lnTo>
                    <a:pt x="15545" y="30877"/>
                  </a:lnTo>
                  <a:lnTo>
                    <a:pt x="16070" y="30896"/>
                  </a:lnTo>
                  <a:lnTo>
                    <a:pt x="16595" y="30877"/>
                  </a:lnTo>
                  <a:lnTo>
                    <a:pt x="17119" y="30838"/>
                  </a:lnTo>
                  <a:lnTo>
                    <a:pt x="17625" y="30780"/>
                  </a:lnTo>
                  <a:lnTo>
                    <a:pt x="18149" y="30721"/>
                  </a:lnTo>
                  <a:lnTo>
                    <a:pt x="18674" y="30624"/>
                  </a:lnTo>
                  <a:lnTo>
                    <a:pt x="19199" y="30508"/>
                  </a:lnTo>
                  <a:lnTo>
                    <a:pt x="19704" y="30372"/>
                  </a:lnTo>
                  <a:lnTo>
                    <a:pt x="20228" y="30236"/>
                  </a:lnTo>
                  <a:lnTo>
                    <a:pt x="20734" y="30080"/>
                  </a:lnTo>
                  <a:lnTo>
                    <a:pt x="21219" y="29905"/>
                  </a:lnTo>
                  <a:lnTo>
                    <a:pt x="21725" y="29711"/>
                  </a:lnTo>
                  <a:lnTo>
                    <a:pt x="22191" y="29517"/>
                  </a:lnTo>
                  <a:lnTo>
                    <a:pt x="22677" y="29283"/>
                  </a:lnTo>
                  <a:lnTo>
                    <a:pt x="23143" y="29070"/>
                  </a:lnTo>
                  <a:lnTo>
                    <a:pt x="23590" y="28837"/>
                  </a:lnTo>
                  <a:lnTo>
                    <a:pt x="24018" y="28584"/>
                  </a:lnTo>
                  <a:lnTo>
                    <a:pt x="24445" y="28331"/>
                  </a:lnTo>
                  <a:lnTo>
                    <a:pt x="24853" y="28059"/>
                  </a:lnTo>
                  <a:lnTo>
                    <a:pt x="25261" y="27787"/>
                  </a:lnTo>
                  <a:lnTo>
                    <a:pt x="25630" y="27496"/>
                  </a:lnTo>
                  <a:lnTo>
                    <a:pt x="26000" y="27224"/>
                  </a:lnTo>
                  <a:lnTo>
                    <a:pt x="26330" y="26932"/>
                  </a:lnTo>
                  <a:lnTo>
                    <a:pt x="26660" y="26621"/>
                  </a:lnTo>
                  <a:lnTo>
                    <a:pt x="27243" y="26058"/>
                  </a:lnTo>
                  <a:lnTo>
                    <a:pt x="27807" y="25494"/>
                  </a:lnTo>
                  <a:lnTo>
                    <a:pt x="28331" y="24950"/>
                  </a:lnTo>
                  <a:lnTo>
                    <a:pt x="28817" y="24406"/>
                  </a:lnTo>
                  <a:lnTo>
                    <a:pt x="29284" y="23862"/>
                  </a:lnTo>
                  <a:lnTo>
                    <a:pt x="29711" y="23337"/>
                  </a:lnTo>
                  <a:lnTo>
                    <a:pt x="30119" y="22813"/>
                  </a:lnTo>
                  <a:lnTo>
                    <a:pt x="30508" y="22307"/>
                  </a:lnTo>
                  <a:lnTo>
                    <a:pt x="30857" y="21802"/>
                  </a:lnTo>
                  <a:lnTo>
                    <a:pt x="31188" y="21316"/>
                  </a:lnTo>
                  <a:lnTo>
                    <a:pt x="31499" y="20831"/>
                  </a:lnTo>
                  <a:lnTo>
                    <a:pt x="31771" y="20364"/>
                  </a:lnTo>
                  <a:lnTo>
                    <a:pt x="32023" y="19898"/>
                  </a:lnTo>
                  <a:lnTo>
                    <a:pt x="32276" y="19432"/>
                  </a:lnTo>
                  <a:lnTo>
                    <a:pt x="32470" y="18985"/>
                  </a:lnTo>
                  <a:lnTo>
                    <a:pt x="32665" y="18557"/>
                  </a:lnTo>
                  <a:lnTo>
                    <a:pt x="32840" y="18110"/>
                  </a:lnTo>
                  <a:lnTo>
                    <a:pt x="32976" y="17702"/>
                  </a:lnTo>
                  <a:lnTo>
                    <a:pt x="33112" y="17275"/>
                  </a:lnTo>
                  <a:lnTo>
                    <a:pt x="33228" y="16867"/>
                  </a:lnTo>
                  <a:lnTo>
                    <a:pt x="33325" y="16478"/>
                  </a:lnTo>
                  <a:lnTo>
                    <a:pt x="33403" y="16089"/>
                  </a:lnTo>
                  <a:lnTo>
                    <a:pt x="33461" y="15701"/>
                  </a:lnTo>
                  <a:lnTo>
                    <a:pt x="33500" y="15332"/>
                  </a:lnTo>
                  <a:lnTo>
                    <a:pt x="33520" y="14962"/>
                  </a:lnTo>
                  <a:lnTo>
                    <a:pt x="33539" y="14613"/>
                  </a:lnTo>
                  <a:lnTo>
                    <a:pt x="33539" y="14263"/>
                  </a:lnTo>
                  <a:lnTo>
                    <a:pt x="33520" y="13913"/>
                  </a:lnTo>
                  <a:lnTo>
                    <a:pt x="33500" y="13583"/>
                  </a:lnTo>
                  <a:lnTo>
                    <a:pt x="33461" y="13252"/>
                  </a:lnTo>
                  <a:lnTo>
                    <a:pt x="33364" y="12631"/>
                  </a:lnTo>
                  <a:lnTo>
                    <a:pt x="33558" y="12533"/>
                  </a:lnTo>
                  <a:lnTo>
                    <a:pt x="33753" y="12436"/>
                  </a:lnTo>
                  <a:lnTo>
                    <a:pt x="33967" y="12359"/>
                  </a:lnTo>
                  <a:lnTo>
                    <a:pt x="34161" y="12300"/>
                  </a:lnTo>
                  <a:lnTo>
                    <a:pt x="34588" y="12203"/>
                  </a:lnTo>
                  <a:lnTo>
                    <a:pt x="35016" y="12145"/>
                  </a:lnTo>
                  <a:lnTo>
                    <a:pt x="35443" y="12125"/>
                  </a:lnTo>
                  <a:lnTo>
                    <a:pt x="35890" y="12125"/>
                  </a:lnTo>
                  <a:lnTo>
                    <a:pt x="36337" y="12145"/>
                  </a:lnTo>
                  <a:lnTo>
                    <a:pt x="36784" y="12164"/>
                  </a:lnTo>
                  <a:lnTo>
                    <a:pt x="37173" y="12223"/>
                  </a:lnTo>
                  <a:lnTo>
                    <a:pt x="37561" y="12300"/>
                  </a:lnTo>
                  <a:lnTo>
                    <a:pt x="38319" y="12514"/>
                  </a:lnTo>
                  <a:lnTo>
                    <a:pt x="38688" y="12592"/>
                  </a:lnTo>
                  <a:lnTo>
                    <a:pt x="39077" y="12669"/>
                  </a:lnTo>
                  <a:lnTo>
                    <a:pt x="39271" y="12689"/>
                  </a:lnTo>
                  <a:lnTo>
                    <a:pt x="39660" y="12689"/>
                  </a:lnTo>
                  <a:lnTo>
                    <a:pt x="39874" y="12650"/>
                  </a:lnTo>
                  <a:lnTo>
                    <a:pt x="40185" y="12592"/>
                  </a:lnTo>
                  <a:lnTo>
                    <a:pt x="40476" y="12475"/>
                  </a:lnTo>
                  <a:lnTo>
                    <a:pt x="40748" y="12320"/>
                  </a:lnTo>
                  <a:lnTo>
                    <a:pt x="41001" y="12145"/>
                  </a:lnTo>
                  <a:lnTo>
                    <a:pt x="41117" y="12028"/>
                  </a:lnTo>
                  <a:lnTo>
                    <a:pt x="41215" y="11912"/>
                  </a:lnTo>
                  <a:lnTo>
                    <a:pt x="41312" y="11795"/>
                  </a:lnTo>
                  <a:lnTo>
                    <a:pt x="41389" y="11659"/>
                  </a:lnTo>
                  <a:lnTo>
                    <a:pt x="41467" y="11523"/>
                  </a:lnTo>
                  <a:lnTo>
                    <a:pt x="41525" y="11387"/>
                  </a:lnTo>
                  <a:lnTo>
                    <a:pt x="41584" y="11232"/>
                  </a:lnTo>
                  <a:lnTo>
                    <a:pt x="41623" y="11076"/>
                  </a:lnTo>
                  <a:lnTo>
                    <a:pt x="41681" y="10785"/>
                  </a:lnTo>
                  <a:lnTo>
                    <a:pt x="41681" y="10493"/>
                  </a:lnTo>
                  <a:lnTo>
                    <a:pt x="41642" y="10182"/>
                  </a:lnTo>
                  <a:lnTo>
                    <a:pt x="41584" y="9891"/>
                  </a:lnTo>
                  <a:lnTo>
                    <a:pt x="41487" y="9619"/>
                  </a:lnTo>
                  <a:lnTo>
                    <a:pt x="41370" y="9327"/>
                  </a:lnTo>
                  <a:lnTo>
                    <a:pt x="41234" y="9055"/>
                  </a:lnTo>
                  <a:lnTo>
                    <a:pt x="41098" y="8803"/>
                  </a:lnTo>
                  <a:lnTo>
                    <a:pt x="40904" y="8511"/>
                  </a:lnTo>
                  <a:lnTo>
                    <a:pt x="40709" y="8239"/>
                  </a:lnTo>
                  <a:lnTo>
                    <a:pt x="40496" y="8006"/>
                  </a:lnTo>
                  <a:lnTo>
                    <a:pt x="40262" y="7773"/>
                  </a:lnTo>
                  <a:lnTo>
                    <a:pt x="40010" y="7559"/>
                  </a:lnTo>
                  <a:lnTo>
                    <a:pt x="39757" y="7365"/>
                  </a:lnTo>
                  <a:lnTo>
                    <a:pt x="39485" y="7190"/>
                  </a:lnTo>
                  <a:lnTo>
                    <a:pt x="39194" y="7054"/>
                  </a:lnTo>
                  <a:lnTo>
                    <a:pt x="38902" y="6937"/>
                  </a:lnTo>
                  <a:lnTo>
                    <a:pt x="38611" y="6821"/>
                  </a:lnTo>
                  <a:lnTo>
                    <a:pt x="38300" y="6743"/>
                  </a:lnTo>
                  <a:lnTo>
                    <a:pt x="37969" y="6704"/>
                  </a:lnTo>
                  <a:lnTo>
                    <a:pt x="37659" y="6665"/>
                  </a:lnTo>
                  <a:lnTo>
                    <a:pt x="37328" y="6665"/>
                  </a:lnTo>
                  <a:lnTo>
                    <a:pt x="36978" y="6685"/>
                  </a:lnTo>
                  <a:lnTo>
                    <a:pt x="36648" y="6723"/>
                  </a:lnTo>
                  <a:lnTo>
                    <a:pt x="36240" y="6821"/>
                  </a:lnTo>
                  <a:lnTo>
                    <a:pt x="35832" y="6937"/>
                  </a:lnTo>
                  <a:lnTo>
                    <a:pt x="35424" y="7073"/>
                  </a:lnTo>
                  <a:lnTo>
                    <a:pt x="35035" y="7229"/>
                  </a:lnTo>
                  <a:lnTo>
                    <a:pt x="34258" y="7578"/>
                  </a:lnTo>
                  <a:lnTo>
                    <a:pt x="33500" y="7928"/>
                  </a:lnTo>
                  <a:lnTo>
                    <a:pt x="33053" y="8161"/>
                  </a:lnTo>
                  <a:lnTo>
                    <a:pt x="32626" y="8375"/>
                  </a:lnTo>
                  <a:lnTo>
                    <a:pt x="32198" y="8628"/>
                  </a:lnTo>
                  <a:lnTo>
                    <a:pt x="31771" y="8900"/>
                  </a:lnTo>
                  <a:lnTo>
                    <a:pt x="31363" y="8297"/>
                  </a:lnTo>
                  <a:lnTo>
                    <a:pt x="31013" y="7773"/>
                  </a:lnTo>
                  <a:lnTo>
                    <a:pt x="30741" y="7403"/>
                  </a:lnTo>
                  <a:lnTo>
                    <a:pt x="30469" y="7073"/>
                  </a:lnTo>
                  <a:lnTo>
                    <a:pt x="30177" y="6762"/>
                  </a:lnTo>
                  <a:lnTo>
                    <a:pt x="29866" y="6471"/>
                  </a:lnTo>
                  <a:lnTo>
                    <a:pt x="30003" y="6335"/>
                  </a:lnTo>
                  <a:lnTo>
                    <a:pt x="30158" y="6218"/>
                  </a:lnTo>
                  <a:lnTo>
                    <a:pt x="30313" y="6121"/>
                  </a:lnTo>
                  <a:lnTo>
                    <a:pt x="30488" y="6024"/>
                  </a:lnTo>
                  <a:lnTo>
                    <a:pt x="30721" y="5927"/>
                  </a:lnTo>
                  <a:lnTo>
                    <a:pt x="30955" y="5849"/>
                  </a:lnTo>
                  <a:lnTo>
                    <a:pt x="31188" y="5791"/>
                  </a:lnTo>
                  <a:lnTo>
                    <a:pt x="31440" y="5752"/>
                  </a:lnTo>
                  <a:lnTo>
                    <a:pt x="31926" y="5694"/>
                  </a:lnTo>
                  <a:lnTo>
                    <a:pt x="32412" y="5655"/>
                  </a:lnTo>
                  <a:lnTo>
                    <a:pt x="32859" y="5635"/>
                  </a:lnTo>
                  <a:lnTo>
                    <a:pt x="33325" y="5616"/>
                  </a:lnTo>
                  <a:lnTo>
                    <a:pt x="34219" y="5577"/>
                  </a:lnTo>
                  <a:lnTo>
                    <a:pt x="34666" y="5538"/>
                  </a:lnTo>
                  <a:lnTo>
                    <a:pt x="35113" y="5480"/>
                  </a:lnTo>
                  <a:lnTo>
                    <a:pt x="35560" y="5383"/>
                  </a:lnTo>
                  <a:lnTo>
                    <a:pt x="35774" y="5324"/>
                  </a:lnTo>
                  <a:lnTo>
                    <a:pt x="35987" y="5247"/>
                  </a:lnTo>
                  <a:lnTo>
                    <a:pt x="36318" y="5091"/>
                  </a:lnTo>
                  <a:lnTo>
                    <a:pt x="36609" y="4916"/>
                  </a:lnTo>
                  <a:lnTo>
                    <a:pt x="36745" y="4800"/>
                  </a:lnTo>
                  <a:lnTo>
                    <a:pt x="36881" y="4683"/>
                  </a:lnTo>
                  <a:lnTo>
                    <a:pt x="36998" y="4566"/>
                  </a:lnTo>
                  <a:lnTo>
                    <a:pt x="37114" y="4450"/>
                  </a:lnTo>
                  <a:lnTo>
                    <a:pt x="37212" y="4294"/>
                  </a:lnTo>
                  <a:lnTo>
                    <a:pt x="37289" y="4158"/>
                  </a:lnTo>
                  <a:lnTo>
                    <a:pt x="37367" y="4003"/>
                  </a:lnTo>
                  <a:lnTo>
                    <a:pt x="37425" y="3848"/>
                  </a:lnTo>
                  <a:lnTo>
                    <a:pt x="37464" y="3692"/>
                  </a:lnTo>
                  <a:lnTo>
                    <a:pt x="37484" y="3517"/>
                  </a:lnTo>
                  <a:lnTo>
                    <a:pt x="37503" y="3342"/>
                  </a:lnTo>
                  <a:lnTo>
                    <a:pt x="37503" y="3148"/>
                  </a:lnTo>
                  <a:lnTo>
                    <a:pt x="37484" y="2993"/>
                  </a:lnTo>
                  <a:lnTo>
                    <a:pt x="37445" y="2818"/>
                  </a:lnTo>
                  <a:lnTo>
                    <a:pt x="37406" y="2662"/>
                  </a:lnTo>
                  <a:lnTo>
                    <a:pt x="37348" y="2507"/>
                  </a:lnTo>
                  <a:lnTo>
                    <a:pt x="37212" y="2196"/>
                  </a:lnTo>
                  <a:lnTo>
                    <a:pt x="37037" y="1924"/>
                  </a:lnTo>
                  <a:lnTo>
                    <a:pt x="36842" y="1652"/>
                  </a:lnTo>
                  <a:lnTo>
                    <a:pt x="36609" y="1399"/>
                  </a:lnTo>
                  <a:lnTo>
                    <a:pt x="36376" y="1166"/>
                  </a:lnTo>
                  <a:lnTo>
                    <a:pt x="36123" y="972"/>
                  </a:lnTo>
                  <a:lnTo>
                    <a:pt x="35949" y="836"/>
                  </a:lnTo>
                  <a:lnTo>
                    <a:pt x="35774" y="719"/>
                  </a:lnTo>
                  <a:lnTo>
                    <a:pt x="35385" y="505"/>
                  </a:lnTo>
                  <a:lnTo>
                    <a:pt x="34977" y="330"/>
                  </a:lnTo>
                  <a:lnTo>
                    <a:pt x="34569" y="194"/>
                  </a:lnTo>
                  <a:lnTo>
                    <a:pt x="34122" y="97"/>
                  </a:lnTo>
                  <a:lnTo>
                    <a:pt x="33675" y="19"/>
                  </a:lnTo>
                  <a:lnTo>
                    <a:pt x="332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5" name="Google Shape;2514;p44">
              <a:extLst>
                <a:ext uri="{FF2B5EF4-FFF2-40B4-BE49-F238E27FC236}">
                  <a16:creationId xmlns:a16="http://schemas.microsoft.com/office/drawing/2014/main" id="{1DFED173-0627-28E9-2D48-B0987E1A78B7}"/>
                </a:ext>
              </a:extLst>
            </p:cNvPr>
            <p:cNvSpPr/>
            <p:nvPr/>
          </p:nvSpPr>
          <p:spPr>
            <a:xfrm>
              <a:off x="7309875" y="7386900"/>
              <a:ext cx="33550" cy="34025"/>
            </a:xfrm>
            <a:custGeom>
              <a:avLst/>
              <a:gdLst/>
              <a:ahLst/>
              <a:cxnLst/>
              <a:rect l="l" t="t" r="r" b="b"/>
              <a:pathLst>
                <a:path w="1342" h="1361" extrusionOk="0">
                  <a:moveTo>
                    <a:pt x="603" y="0"/>
                  </a:moveTo>
                  <a:lnTo>
                    <a:pt x="467" y="39"/>
                  </a:lnTo>
                  <a:lnTo>
                    <a:pt x="351" y="97"/>
                  </a:lnTo>
                  <a:lnTo>
                    <a:pt x="234" y="175"/>
                  </a:lnTo>
                  <a:lnTo>
                    <a:pt x="137" y="272"/>
                  </a:lnTo>
                  <a:lnTo>
                    <a:pt x="79" y="369"/>
                  </a:lnTo>
                  <a:lnTo>
                    <a:pt x="20" y="486"/>
                  </a:lnTo>
                  <a:lnTo>
                    <a:pt x="1" y="622"/>
                  </a:lnTo>
                  <a:lnTo>
                    <a:pt x="1" y="758"/>
                  </a:lnTo>
                  <a:lnTo>
                    <a:pt x="20" y="875"/>
                  </a:lnTo>
                  <a:lnTo>
                    <a:pt x="79" y="1011"/>
                  </a:lnTo>
                  <a:lnTo>
                    <a:pt x="156" y="1127"/>
                  </a:lnTo>
                  <a:lnTo>
                    <a:pt x="253" y="1205"/>
                  </a:lnTo>
                  <a:lnTo>
                    <a:pt x="370" y="1283"/>
                  </a:lnTo>
                  <a:lnTo>
                    <a:pt x="487" y="1322"/>
                  </a:lnTo>
                  <a:lnTo>
                    <a:pt x="603" y="1360"/>
                  </a:lnTo>
                  <a:lnTo>
                    <a:pt x="739" y="1360"/>
                  </a:lnTo>
                  <a:lnTo>
                    <a:pt x="875" y="1322"/>
                  </a:lnTo>
                  <a:lnTo>
                    <a:pt x="992" y="1263"/>
                  </a:lnTo>
                  <a:lnTo>
                    <a:pt x="1108" y="1186"/>
                  </a:lnTo>
                  <a:lnTo>
                    <a:pt x="1206" y="1088"/>
                  </a:lnTo>
                  <a:lnTo>
                    <a:pt x="1264" y="991"/>
                  </a:lnTo>
                  <a:lnTo>
                    <a:pt x="1322" y="875"/>
                  </a:lnTo>
                  <a:lnTo>
                    <a:pt x="1342" y="739"/>
                  </a:lnTo>
                  <a:lnTo>
                    <a:pt x="1342" y="603"/>
                  </a:lnTo>
                  <a:lnTo>
                    <a:pt x="1322" y="486"/>
                  </a:lnTo>
                  <a:lnTo>
                    <a:pt x="1264" y="350"/>
                  </a:lnTo>
                  <a:lnTo>
                    <a:pt x="1186" y="233"/>
                  </a:lnTo>
                  <a:lnTo>
                    <a:pt x="1089" y="156"/>
                  </a:lnTo>
                  <a:lnTo>
                    <a:pt x="972" y="78"/>
                  </a:lnTo>
                  <a:lnTo>
                    <a:pt x="856" y="39"/>
                  </a:lnTo>
                  <a:lnTo>
                    <a:pt x="73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6" name="Google Shape;2515;p44">
              <a:extLst>
                <a:ext uri="{FF2B5EF4-FFF2-40B4-BE49-F238E27FC236}">
                  <a16:creationId xmlns:a16="http://schemas.microsoft.com/office/drawing/2014/main" id="{8AF4CD71-43A4-EEA8-9FDC-28D3ED6D8B7B}"/>
                </a:ext>
              </a:extLst>
            </p:cNvPr>
            <p:cNvSpPr/>
            <p:nvPr/>
          </p:nvSpPr>
          <p:spPr>
            <a:xfrm>
              <a:off x="7554225" y="7177025"/>
              <a:ext cx="33550" cy="34025"/>
            </a:xfrm>
            <a:custGeom>
              <a:avLst/>
              <a:gdLst/>
              <a:ahLst/>
              <a:cxnLst/>
              <a:rect l="l" t="t" r="r" b="b"/>
              <a:pathLst>
                <a:path w="1342" h="1361" extrusionOk="0">
                  <a:moveTo>
                    <a:pt x="603" y="1"/>
                  </a:moveTo>
                  <a:lnTo>
                    <a:pt x="467" y="40"/>
                  </a:lnTo>
                  <a:lnTo>
                    <a:pt x="351" y="79"/>
                  </a:lnTo>
                  <a:lnTo>
                    <a:pt x="234" y="156"/>
                  </a:lnTo>
                  <a:lnTo>
                    <a:pt x="137" y="253"/>
                  </a:lnTo>
                  <a:lnTo>
                    <a:pt x="59" y="370"/>
                  </a:lnTo>
                  <a:lnTo>
                    <a:pt x="20" y="487"/>
                  </a:lnTo>
                  <a:lnTo>
                    <a:pt x="1" y="623"/>
                  </a:lnTo>
                  <a:lnTo>
                    <a:pt x="1" y="759"/>
                  </a:lnTo>
                  <a:lnTo>
                    <a:pt x="20" y="875"/>
                  </a:lnTo>
                  <a:lnTo>
                    <a:pt x="79" y="1011"/>
                  </a:lnTo>
                  <a:lnTo>
                    <a:pt x="156" y="1128"/>
                  </a:lnTo>
                  <a:lnTo>
                    <a:pt x="254" y="1206"/>
                  </a:lnTo>
                  <a:lnTo>
                    <a:pt x="370" y="1283"/>
                  </a:lnTo>
                  <a:lnTo>
                    <a:pt x="487" y="1322"/>
                  </a:lnTo>
                  <a:lnTo>
                    <a:pt x="603" y="1361"/>
                  </a:lnTo>
                  <a:lnTo>
                    <a:pt x="739" y="1342"/>
                  </a:lnTo>
                  <a:lnTo>
                    <a:pt x="875" y="1322"/>
                  </a:lnTo>
                  <a:lnTo>
                    <a:pt x="992" y="1264"/>
                  </a:lnTo>
                  <a:lnTo>
                    <a:pt x="1109" y="1186"/>
                  </a:lnTo>
                  <a:lnTo>
                    <a:pt x="1206" y="1089"/>
                  </a:lnTo>
                  <a:lnTo>
                    <a:pt x="1264" y="992"/>
                  </a:lnTo>
                  <a:lnTo>
                    <a:pt x="1322" y="856"/>
                  </a:lnTo>
                  <a:lnTo>
                    <a:pt x="1342" y="739"/>
                  </a:lnTo>
                  <a:lnTo>
                    <a:pt x="1342" y="603"/>
                  </a:lnTo>
                  <a:lnTo>
                    <a:pt x="1322" y="487"/>
                  </a:lnTo>
                  <a:lnTo>
                    <a:pt x="1264" y="351"/>
                  </a:lnTo>
                  <a:lnTo>
                    <a:pt x="1186" y="234"/>
                  </a:lnTo>
                  <a:lnTo>
                    <a:pt x="1089" y="156"/>
                  </a:lnTo>
                  <a:lnTo>
                    <a:pt x="973" y="79"/>
                  </a:lnTo>
                  <a:lnTo>
                    <a:pt x="856" y="20"/>
                  </a:lnTo>
                  <a:lnTo>
                    <a:pt x="72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7" name="Google Shape;2516;p44">
              <a:extLst>
                <a:ext uri="{FF2B5EF4-FFF2-40B4-BE49-F238E27FC236}">
                  <a16:creationId xmlns:a16="http://schemas.microsoft.com/office/drawing/2014/main" id="{1280D013-9DCF-3B29-75A9-520CE5128CFF}"/>
                </a:ext>
              </a:extLst>
            </p:cNvPr>
            <p:cNvSpPr/>
            <p:nvPr/>
          </p:nvSpPr>
          <p:spPr>
            <a:xfrm>
              <a:off x="7342925" y="7428175"/>
              <a:ext cx="80650" cy="81150"/>
            </a:xfrm>
            <a:custGeom>
              <a:avLst/>
              <a:gdLst/>
              <a:ahLst/>
              <a:cxnLst/>
              <a:rect l="l" t="t" r="r" b="b"/>
              <a:pathLst>
                <a:path w="3226" h="3246" extrusionOk="0">
                  <a:moveTo>
                    <a:pt x="1594" y="1"/>
                  </a:moveTo>
                  <a:lnTo>
                    <a:pt x="1438" y="20"/>
                  </a:lnTo>
                  <a:lnTo>
                    <a:pt x="1283" y="40"/>
                  </a:lnTo>
                  <a:lnTo>
                    <a:pt x="1127" y="79"/>
                  </a:lnTo>
                  <a:lnTo>
                    <a:pt x="972" y="137"/>
                  </a:lnTo>
                  <a:lnTo>
                    <a:pt x="836" y="215"/>
                  </a:lnTo>
                  <a:lnTo>
                    <a:pt x="680" y="292"/>
                  </a:lnTo>
                  <a:lnTo>
                    <a:pt x="564" y="390"/>
                  </a:lnTo>
                  <a:lnTo>
                    <a:pt x="447" y="506"/>
                  </a:lnTo>
                  <a:lnTo>
                    <a:pt x="331" y="623"/>
                  </a:lnTo>
                  <a:lnTo>
                    <a:pt x="253" y="759"/>
                  </a:lnTo>
                  <a:lnTo>
                    <a:pt x="175" y="895"/>
                  </a:lnTo>
                  <a:lnTo>
                    <a:pt x="117" y="1031"/>
                  </a:lnTo>
                  <a:lnTo>
                    <a:pt x="59" y="1167"/>
                  </a:lnTo>
                  <a:lnTo>
                    <a:pt x="20" y="1322"/>
                  </a:lnTo>
                  <a:lnTo>
                    <a:pt x="0" y="1478"/>
                  </a:lnTo>
                  <a:lnTo>
                    <a:pt x="0" y="1633"/>
                  </a:lnTo>
                  <a:lnTo>
                    <a:pt x="0" y="1789"/>
                  </a:lnTo>
                  <a:lnTo>
                    <a:pt x="20" y="1944"/>
                  </a:lnTo>
                  <a:lnTo>
                    <a:pt x="78" y="2100"/>
                  </a:lnTo>
                  <a:lnTo>
                    <a:pt x="117" y="2255"/>
                  </a:lnTo>
                  <a:lnTo>
                    <a:pt x="195" y="2410"/>
                  </a:lnTo>
                  <a:lnTo>
                    <a:pt x="292" y="2546"/>
                  </a:lnTo>
                  <a:lnTo>
                    <a:pt x="389" y="2682"/>
                  </a:lnTo>
                  <a:lnTo>
                    <a:pt x="486" y="2799"/>
                  </a:lnTo>
                  <a:lnTo>
                    <a:pt x="622" y="2896"/>
                  </a:lnTo>
                  <a:lnTo>
                    <a:pt x="739" y="2993"/>
                  </a:lnTo>
                  <a:lnTo>
                    <a:pt x="875" y="3071"/>
                  </a:lnTo>
                  <a:lnTo>
                    <a:pt x="1011" y="3129"/>
                  </a:lnTo>
                  <a:lnTo>
                    <a:pt x="1166" y="3168"/>
                  </a:lnTo>
                  <a:lnTo>
                    <a:pt x="1322" y="3207"/>
                  </a:lnTo>
                  <a:lnTo>
                    <a:pt x="1477" y="3227"/>
                  </a:lnTo>
                  <a:lnTo>
                    <a:pt x="1632" y="3246"/>
                  </a:lnTo>
                  <a:lnTo>
                    <a:pt x="1788" y="3227"/>
                  </a:lnTo>
                  <a:lnTo>
                    <a:pt x="1943" y="3207"/>
                  </a:lnTo>
                  <a:lnTo>
                    <a:pt x="2099" y="3168"/>
                  </a:lnTo>
                  <a:lnTo>
                    <a:pt x="2254" y="3110"/>
                  </a:lnTo>
                  <a:lnTo>
                    <a:pt x="2390" y="3032"/>
                  </a:lnTo>
                  <a:lnTo>
                    <a:pt x="2546" y="2954"/>
                  </a:lnTo>
                  <a:lnTo>
                    <a:pt x="2662" y="2857"/>
                  </a:lnTo>
                  <a:lnTo>
                    <a:pt x="2779" y="2741"/>
                  </a:lnTo>
                  <a:lnTo>
                    <a:pt x="2876" y="2624"/>
                  </a:lnTo>
                  <a:lnTo>
                    <a:pt x="2973" y="2488"/>
                  </a:lnTo>
                  <a:lnTo>
                    <a:pt x="3051" y="2352"/>
                  </a:lnTo>
                  <a:lnTo>
                    <a:pt x="3109" y="2216"/>
                  </a:lnTo>
                  <a:lnTo>
                    <a:pt x="3168" y="2061"/>
                  </a:lnTo>
                  <a:lnTo>
                    <a:pt x="3206" y="1925"/>
                  </a:lnTo>
                  <a:lnTo>
                    <a:pt x="3226" y="1769"/>
                  </a:lnTo>
                  <a:lnTo>
                    <a:pt x="3226" y="1614"/>
                  </a:lnTo>
                  <a:lnTo>
                    <a:pt x="3226" y="1458"/>
                  </a:lnTo>
                  <a:lnTo>
                    <a:pt x="3206" y="1303"/>
                  </a:lnTo>
                  <a:lnTo>
                    <a:pt x="3148" y="1147"/>
                  </a:lnTo>
                  <a:lnTo>
                    <a:pt x="3109" y="992"/>
                  </a:lnTo>
                  <a:lnTo>
                    <a:pt x="3032" y="836"/>
                  </a:lnTo>
                  <a:lnTo>
                    <a:pt x="2934" y="700"/>
                  </a:lnTo>
                  <a:lnTo>
                    <a:pt x="2837" y="564"/>
                  </a:lnTo>
                  <a:lnTo>
                    <a:pt x="2740" y="448"/>
                  </a:lnTo>
                  <a:lnTo>
                    <a:pt x="2604" y="351"/>
                  </a:lnTo>
                  <a:lnTo>
                    <a:pt x="2487" y="254"/>
                  </a:lnTo>
                  <a:lnTo>
                    <a:pt x="2351" y="176"/>
                  </a:lnTo>
                  <a:lnTo>
                    <a:pt x="2215"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28" name="Google Shape;2517;p44">
              <a:extLst>
                <a:ext uri="{FF2B5EF4-FFF2-40B4-BE49-F238E27FC236}">
                  <a16:creationId xmlns:a16="http://schemas.microsoft.com/office/drawing/2014/main" id="{31B61F7B-CA56-A50F-2511-69D5303DB4BB}"/>
                </a:ext>
              </a:extLst>
            </p:cNvPr>
            <p:cNvSpPr/>
            <p:nvPr/>
          </p:nvSpPr>
          <p:spPr>
            <a:xfrm>
              <a:off x="7590675" y="7195000"/>
              <a:ext cx="80650" cy="81150"/>
            </a:xfrm>
            <a:custGeom>
              <a:avLst/>
              <a:gdLst/>
              <a:ahLst/>
              <a:cxnLst/>
              <a:rect l="l" t="t" r="r" b="b"/>
              <a:pathLst>
                <a:path w="3226" h="3246" extrusionOk="0">
                  <a:moveTo>
                    <a:pt x="1594" y="1"/>
                  </a:moveTo>
                  <a:lnTo>
                    <a:pt x="1438" y="20"/>
                  </a:lnTo>
                  <a:lnTo>
                    <a:pt x="1283" y="40"/>
                  </a:lnTo>
                  <a:lnTo>
                    <a:pt x="1127" y="78"/>
                  </a:lnTo>
                  <a:lnTo>
                    <a:pt x="972" y="137"/>
                  </a:lnTo>
                  <a:lnTo>
                    <a:pt x="836" y="214"/>
                  </a:lnTo>
                  <a:lnTo>
                    <a:pt x="700" y="292"/>
                  </a:lnTo>
                  <a:lnTo>
                    <a:pt x="564" y="389"/>
                  </a:lnTo>
                  <a:lnTo>
                    <a:pt x="447" y="506"/>
                  </a:lnTo>
                  <a:lnTo>
                    <a:pt x="350" y="623"/>
                  </a:lnTo>
                  <a:lnTo>
                    <a:pt x="253" y="759"/>
                  </a:lnTo>
                  <a:lnTo>
                    <a:pt x="175" y="895"/>
                  </a:lnTo>
                  <a:lnTo>
                    <a:pt x="117" y="1031"/>
                  </a:lnTo>
                  <a:lnTo>
                    <a:pt x="59" y="1186"/>
                  </a:lnTo>
                  <a:lnTo>
                    <a:pt x="20" y="1322"/>
                  </a:lnTo>
                  <a:lnTo>
                    <a:pt x="0" y="1478"/>
                  </a:lnTo>
                  <a:lnTo>
                    <a:pt x="0" y="1633"/>
                  </a:lnTo>
                  <a:lnTo>
                    <a:pt x="0" y="1788"/>
                  </a:lnTo>
                  <a:lnTo>
                    <a:pt x="39" y="1944"/>
                  </a:lnTo>
                  <a:lnTo>
                    <a:pt x="78" y="2099"/>
                  </a:lnTo>
                  <a:lnTo>
                    <a:pt x="136" y="2255"/>
                  </a:lnTo>
                  <a:lnTo>
                    <a:pt x="195" y="2410"/>
                  </a:lnTo>
                  <a:lnTo>
                    <a:pt x="292" y="2546"/>
                  </a:lnTo>
                  <a:lnTo>
                    <a:pt x="389" y="2682"/>
                  </a:lnTo>
                  <a:lnTo>
                    <a:pt x="506" y="2799"/>
                  </a:lnTo>
                  <a:lnTo>
                    <a:pt x="622" y="2896"/>
                  </a:lnTo>
                  <a:lnTo>
                    <a:pt x="739" y="2993"/>
                  </a:lnTo>
                  <a:lnTo>
                    <a:pt x="875" y="3071"/>
                  </a:lnTo>
                  <a:lnTo>
                    <a:pt x="1030" y="3129"/>
                  </a:lnTo>
                  <a:lnTo>
                    <a:pt x="1166" y="3168"/>
                  </a:lnTo>
                  <a:lnTo>
                    <a:pt x="1322" y="3207"/>
                  </a:lnTo>
                  <a:lnTo>
                    <a:pt x="1477" y="3226"/>
                  </a:lnTo>
                  <a:lnTo>
                    <a:pt x="1633" y="3246"/>
                  </a:lnTo>
                  <a:lnTo>
                    <a:pt x="1788" y="3226"/>
                  </a:lnTo>
                  <a:lnTo>
                    <a:pt x="1943" y="3207"/>
                  </a:lnTo>
                  <a:lnTo>
                    <a:pt x="2099" y="3168"/>
                  </a:lnTo>
                  <a:lnTo>
                    <a:pt x="2254" y="3110"/>
                  </a:lnTo>
                  <a:lnTo>
                    <a:pt x="2390" y="3032"/>
                  </a:lnTo>
                  <a:lnTo>
                    <a:pt x="2546" y="2954"/>
                  </a:lnTo>
                  <a:lnTo>
                    <a:pt x="2662" y="2857"/>
                  </a:lnTo>
                  <a:lnTo>
                    <a:pt x="2779" y="2741"/>
                  </a:lnTo>
                  <a:lnTo>
                    <a:pt x="2896" y="2624"/>
                  </a:lnTo>
                  <a:lnTo>
                    <a:pt x="2973" y="2488"/>
                  </a:lnTo>
                  <a:lnTo>
                    <a:pt x="3051" y="2352"/>
                  </a:lnTo>
                  <a:lnTo>
                    <a:pt x="3129" y="2216"/>
                  </a:lnTo>
                  <a:lnTo>
                    <a:pt x="3168" y="2060"/>
                  </a:lnTo>
                  <a:lnTo>
                    <a:pt x="3207" y="1924"/>
                  </a:lnTo>
                  <a:lnTo>
                    <a:pt x="3226" y="1769"/>
                  </a:lnTo>
                  <a:lnTo>
                    <a:pt x="3226" y="1614"/>
                  </a:lnTo>
                  <a:lnTo>
                    <a:pt x="3226" y="1458"/>
                  </a:lnTo>
                  <a:lnTo>
                    <a:pt x="3207" y="1303"/>
                  </a:lnTo>
                  <a:lnTo>
                    <a:pt x="3168" y="1147"/>
                  </a:lnTo>
                  <a:lnTo>
                    <a:pt x="3109" y="992"/>
                  </a:lnTo>
                  <a:lnTo>
                    <a:pt x="3032" y="836"/>
                  </a:lnTo>
                  <a:lnTo>
                    <a:pt x="2934" y="700"/>
                  </a:lnTo>
                  <a:lnTo>
                    <a:pt x="2837" y="564"/>
                  </a:lnTo>
                  <a:lnTo>
                    <a:pt x="2740" y="448"/>
                  </a:lnTo>
                  <a:lnTo>
                    <a:pt x="2604" y="351"/>
                  </a:lnTo>
                  <a:lnTo>
                    <a:pt x="2488" y="253"/>
                  </a:lnTo>
                  <a:lnTo>
                    <a:pt x="2352" y="176"/>
                  </a:lnTo>
                  <a:lnTo>
                    <a:pt x="2216" y="117"/>
                  </a:lnTo>
                  <a:lnTo>
                    <a:pt x="2060" y="59"/>
                  </a:lnTo>
                  <a:lnTo>
                    <a:pt x="1905" y="40"/>
                  </a:lnTo>
                  <a:lnTo>
                    <a:pt x="1749" y="20"/>
                  </a:lnTo>
                  <a:lnTo>
                    <a:pt x="15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grpSp>
        <p:nvGrpSpPr>
          <p:cNvPr id="29" name="Google Shape;2518;p44">
            <a:extLst>
              <a:ext uri="{FF2B5EF4-FFF2-40B4-BE49-F238E27FC236}">
                <a16:creationId xmlns:a16="http://schemas.microsoft.com/office/drawing/2014/main" id="{10FAE2EE-0A2B-9AAA-2E21-9497567CDA38}"/>
              </a:ext>
            </a:extLst>
          </p:cNvPr>
          <p:cNvGrpSpPr/>
          <p:nvPr/>
        </p:nvGrpSpPr>
        <p:grpSpPr>
          <a:xfrm>
            <a:off x="10269435" y="4809744"/>
            <a:ext cx="1275557" cy="1550821"/>
            <a:chOff x="5712800" y="2850000"/>
            <a:chExt cx="934200" cy="1135800"/>
          </a:xfrm>
        </p:grpSpPr>
        <p:sp>
          <p:nvSpPr>
            <p:cNvPr id="30" name="Google Shape;2519;p44">
              <a:extLst>
                <a:ext uri="{FF2B5EF4-FFF2-40B4-BE49-F238E27FC236}">
                  <a16:creationId xmlns:a16="http://schemas.microsoft.com/office/drawing/2014/main" id="{6FF5A2AB-BBBA-4053-1F56-2203F5945A0E}"/>
                </a:ext>
              </a:extLst>
            </p:cNvPr>
            <p:cNvSpPr/>
            <p:nvPr/>
          </p:nvSpPr>
          <p:spPr>
            <a:xfrm>
              <a:off x="5726400" y="3445100"/>
              <a:ext cx="18000" cy="18000"/>
            </a:xfrm>
            <a:custGeom>
              <a:avLst/>
              <a:gdLst/>
              <a:ahLst/>
              <a:cxnLst/>
              <a:rect l="l" t="t" r="r" b="b"/>
              <a:pathLst>
                <a:path w="720" h="720" extrusionOk="0">
                  <a:moveTo>
                    <a:pt x="292" y="0"/>
                  </a:moveTo>
                  <a:lnTo>
                    <a:pt x="214" y="20"/>
                  </a:lnTo>
                  <a:lnTo>
                    <a:pt x="156" y="58"/>
                  </a:lnTo>
                  <a:lnTo>
                    <a:pt x="97" y="97"/>
                  </a:lnTo>
                  <a:lnTo>
                    <a:pt x="59" y="156"/>
                  </a:lnTo>
                  <a:lnTo>
                    <a:pt x="20" y="214"/>
                  </a:lnTo>
                  <a:lnTo>
                    <a:pt x="0" y="292"/>
                  </a:lnTo>
                  <a:lnTo>
                    <a:pt x="0" y="350"/>
                  </a:lnTo>
                  <a:lnTo>
                    <a:pt x="0" y="428"/>
                  </a:lnTo>
                  <a:lnTo>
                    <a:pt x="20" y="505"/>
                  </a:lnTo>
                  <a:lnTo>
                    <a:pt x="59" y="564"/>
                  </a:lnTo>
                  <a:lnTo>
                    <a:pt x="97" y="622"/>
                  </a:lnTo>
                  <a:lnTo>
                    <a:pt x="156" y="661"/>
                  </a:lnTo>
                  <a:lnTo>
                    <a:pt x="214" y="700"/>
                  </a:lnTo>
                  <a:lnTo>
                    <a:pt x="292" y="719"/>
                  </a:lnTo>
                  <a:lnTo>
                    <a:pt x="428" y="719"/>
                  </a:lnTo>
                  <a:lnTo>
                    <a:pt x="505" y="700"/>
                  </a:lnTo>
                  <a:lnTo>
                    <a:pt x="564" y="661"/>
                  </a:lnTo>
                  <a:lnTo>
                    <a:pt x="603" y="622"/>
                  </a:lnTo>
                  <a:lnTo>
                    <a:pt x="661" y="564"/>
                  </a:lnTo>
                  <a:lnTo>
                    <a:pt x="680" y="505"/>
                  </a:lnTo>
                  <a:lnTo>
                    <a:pt x="700" y="428"/>
                  </a:lnTo>
                  <a:lnTo>
                    <a:pt x="719" y="350"/>
                  </a:lnTo>
                  <a:lnTo>
                    <a:pt x="700" y="292"/>
                  </a:lnTo>
                  <a:lnTo>
                    <a:pt x="680" y="214"/>
                  </a:lnTo>
                  <a:lnTo>
                    <a:pt x="661" y="156"/>
                  </a:lnTo>
                  <a:lnTo>
                    <a:pt x="603" y="97"/>
                  </a:lnTo>
                  <a:lnTo>
                    <a:pt x="564" y="58"/>
                  </a:lnTo>
                  <a:lnTo>
                    <a:pt x="505"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1" name="Google Shape;2520;p44">
              <a:extLst>
                <a:ext uri="{FF2B5EF4-FFF2-40B4-BE49-F238E27FC236}">
                  <a16:creationId xmlns:a16="http://schemas.microsoft.com/office/drawing/2014/main" id="{7C4C979D-669D-4C98-4791-E80BDAC54BC5}"/>
                </a:ext>
              </a:extLst>
            </p:cNvPr>
            <p:cNvSpPr/>
            <p:nvPr/>
          </p:nvSpPr>
          <p:spPr>
            <a:xfrm>
              <a:off x="5712800" y="3391650"/>
              <a:ext cx="934200" cy="594150"/>
            </a:xfrm>
            <a:custGeom>
              <a:avLst/>
              <a:gdLst/>
              <a:ahLst/>
              <a:cxnLst/>
              <a:rect l="l" t="t" r="r" b="b"/>
              <a:pathLst>
                <a:path w="37368" h="23766" extrusionOk="0">
                  <a:moveTo>
                    <a:pt x="2099" y="1"/>
                  </a:moveTo>
                  <a:lnTo>
                    <a:pt x="1788" y="20"/>
                  </a:lnTo>
                  <a:lnTo>
                    <a:pt x="1477" y="59"/>
                  </a:lnTo>
                  <a:lnTo>
                    <a:pt x="1166" y="137"/>
                  </a:lnTo>
                  <a:lnTo>
                    <a:pt x="894" y="253"/>
                  </a:lnTo>
                  <a:lnTo>
                    <a:pt x="777" y="312"/>
                  </a:lnTo>
                  <a:lnTo>
                    <a:pt x="680" y="389"/>
                  </a:lnTo>
                  <a:lnTo>
                    <a:pt x="583" y="467"/>
                  </a:lnTo>
                  <a:lnTo>
                    <a:pt x="486" y="564"/>
                  </a:lnTo>
                  <a:lnTo>
                    <a:pt x="330" y="778"/>
                  </a:lnTo>
                  <a:lnTo>
                    <a:pt x="194" y="992"/>
                  </a:lnTo>
                  <a:lnTo>
                    <a:pt x="117" y="1264"/>
                  </a:lnTo>
                  <a:lnTo>
                    <a:pt x="58" y="1555"/>
                  </a:lnTo>
                  <a:lnTo>
                    <a:pt x="20" y="1866"/>
                  </a:lnTo>
                  <a:lnTo>
                    <a:pt x="0" y="2196"/>
                  </a:lnTo>
                  <a:lnTo>
                    <a:pt x="20" y="2566"/>
                  </a:lnTo>
                  <a:lnTo>
                    <a:pt x="58" y="2954"/>
                  </a:lnTo>
                  <a:lnTo>
                    <a:pt x="97" y="3362"/>
                  </a:lnTo>
                  <a:lnTo>
                    <a:pt x="175" y="3790"/>
                  </a:lnTo>
                  <a:lnTo>
                    <a:pt x="369" y="4703"/>
                  </a:lnTo>
                  <a:lnTo>
                    <a:pt x="486" y="5189"/>
                  </a:lnTo>
                  <a:lnTo>
                    <a:pt x="641" y="5675"/>
                  </a:lnTo>
                  <a:lnTo>
                    <a:pt x="836" y="6160"/>
                  </a:lnTo>
                  <a:lnTo>
                    <a:pt x="1069" y="6627"/>
                  </a:lnTo>
                  <a:lnTo>
                    <a:pt x="1321" y="7093"/>
                  </a:lnTo>
                  <a:lnTo>
                    <a:pt x="1594" y="7540"/>
                  </a:lnTo>
                  <a:lnTo>
                    <a:pt x="1924" y="7968"/>
                  </a:lnTo>
                  <a:lnTo>
                    <a:pt x="2274" y="8376"/>
                  </a:lnTo>
                  <a:lnTo>
                    <a:pt x="2449" y="8570"/>
                  </a:lnTo>
                  <a:lnTo>
                    <a:pt x="2643" y="8745"/>
                  </a:lnTo>
                  <a:lnTo>
                    <a:pt x="2857" y="8920"/>
                  </a:lnTo>
                  <a:lnTo>
                    <a:pt x="3070" y="9075"/>
                  </a:lnTo>
                  <a:lnTo>
                    <a:pt x="3284" y="9231"/>
                  </a:lnTo>
                  <a:lnTo>
                    <a:pt x="3517" y="9386"/>
                  </a:lnTo>
                  <a:lnTo>
                    <a:pt x="3750" y="9503"/>
                  </a:lnTo>
                  <a:lnTo>
                    <a:pt x="3984" y="9619"/>
                  </a:lnTo>
                  <a:lnTo>
                    <a:pt x="4236" y="9736"/>
                  </a:lnTo>
                  <a:lnTo>
                    <a:pt x="4489" y="9833"/>
                  </a:lnTo>
                  <a:lnTo>
                    <a:pt x="4761" y="9911"/>
                  </a:lnTo>
                  <a:lnTo>
                    <a:pt x="5033" y="9969"/>
                  </a:lnTo>
                  <a:lnTo>
                    <a:pt x="5324" y="10008"/>
                  </a:lnTo>
                  <a:lnTo>
                    <a:pt x="5596" y="10047"/>
                  </a:lnTo>
                  <a:lnTo>
                    <a:pt x="5907" y="10066"/>
                  </a:lnTo>
                  <a:lnTo>
                    <a:pt x="6743" y="10066"/>
                  </a:lnTo>
                  <a:lnTo>
                    <a:pt x="6937" y="10105"/>
                  </a:lnTo>
                  <a:lnTo>
                    <a:pt x="7112" y="10144"/>
                  </a:lnTo>
                  <a:lnTo>
                    <a:pt x="7229" y="10183"/>
                  </a:lnTo>
                  <a:lnTo>
                    <a:pt x="7326" y="10241"/>
                  </a:lnTo>
                  <a:lnTo>
                    <a:pt x="7384" y="10319"/>
                  </a:lnTo>
                  <a:lnTo>
                    <a:pt x="7423" y="10397"/>
                  </a:lnTo>
                  <a:lnTo>
                    <a:pt x="7423" y="10474"/>
                  </a:lnTo>
                  <a:lnTo>
                    <a:pt x="7404" y="10571"/>
                  </a:lnTo>
                  <a:lnTo>
                    <a:pt x="7365" y="10669"/>
                  </a:lnTo>
                  <a:lnTo>
                    <a:pt x="7287" y="10785"/>
                  </a:lnTo>
                  <a:lnTo>
                    <a:pt x="7112" y="10999"/>
                  </a:lnTo>
                  <a:lnTo>
                    <a:pt x="6840" y="11252"/>
                  </a:lnTo>
                  <a:lnTo>
                    <a:pt x="6549" y="11485"/>
                  </a:lnTo>
                  <a:lnTo>
                    <a:pt x="6218" y="11737"/>
                  </a:lnTo>
                  <a:lnTo>
                    <a:pt x="5538" y="12204"/>
                  </a:lnTo>
                  <a:lnTo>
                    <a:pt x="4528" y="12825"/>
                  </a:lnTo>
                  <a:lnTo>
                    <a:pt x="4372" y="12903"/>
                  </a:lnTo>
                  <a:lnTo>
                    <a:pt x="4139" y="13000"/>
                  </a:lnTo>
                  <a:lnTo>
                    <a:pt x="3537" y="13175"/>
                  </a:lnTo>
                  <a:lnTo>
                    <a:pt x="2818" y="13370"/>
                  </a:lnTo>
                  <a:lnTo>
                    <a:pt x="2021" y="13603"/>
                  </a:lnTo>
                  <a:lnTo>
                    <a:pt x="1632" y="13739"/>
                  </a:lnTo>
                  <a:lnTo>
                    <a:pt x="1263" y="13875"/>
                  </a:lnTo>
                  <a:lnTo>
                    <a:pt x="913" y="14030"/>
                  </a:lnTo>
                  <a:lnTo>
                    <a:pt x="622" y="14205"/>
                  </a:lnTo>
                  <a:lnTo>
                    <a:pt x="369" y="14380"/>
                  </a:lnTo>
                  <a:lnTo>
                    <a:pt x="253" y="14497"/>
                  </a:lnTo>
                  <a:lnTo>
                    <a:pt x="175" y="14594"/>
                  </a:lnTo>
                  <a:lnTo>
                    <a:pt x="97" y="14691"/>
                  </a:lnTo>
                  <a:lnTo>
                    <a:pt x="39" y="14808"/>
                  </a:lnTo>
                  <a:lnTo>
                    <a:pt x="20" y="14924"/>
                  </a:lnTo>
                  <a:lnTo>
                    <a:pt x="0" y="15041"/>
                  </a:lnTo>
                  <a:lnTo>
                    <a:pt x="20" y="15332"/>
                  </a:lnTo>
                  <a:lnTo>
                    <a:pt x="58" y="15701"/>
                  </a:lnTo>
                  <a:lnTo>
                    <a:pt x="156" y="16109"/>
                  </a:lnTo>
                  <a:lnTo>
                    <a:pt x="292" y="16556"/>
                  </a:lnTo>
                  <a:lnTo>
                    <a:pt x="369" y="16790"/>
                  </a:lnTo>
                  <a:lnTo>
                    <a:pt x="486" y="17023"/>
                  </a:lnTo>
                  <a:lnTo>
                    <a:pt x="603" y="17256"/>
                  </a:lnTo>
                  <a:lnTo>
                    <a:pt x="719" y="17470"/>
                  </a:lnTo>
                  <a:lnTo>
                    <a:pt x="875" y="17683"/>
                  </a:lnTo>
                  <a:lnTo>
                    <a:pt x="1030" y="17897"/>
                  </a:lnTo>
                  <a:lnTo>
                    <a:pt x="1224" y="18091"/>
                  </a:lnTo>
                  <a:lnTo>
                    <a:pt x="1419" y="18266"/>
                  </a:lnTo>
                  <a:lnTo>
                    <a:pt x="1632" y="18422"/>
                  </a:lnTo>
                  <a:lnTo>
                    <a:pt x="1885" y="18558"/>
                  </a:lnTo>
                  <a:lnTo>
                    <a:pt x="2138" y="18674"/>
                  </a:lnTo>
                  <a:lnTo>
                    <a:pt x="2410" y="18752"/>
                  </a:lnTo>
                  <a:lnTo>
                    <a:pt x="2721" y="18830"/>
                  </a:lnTo>
                  <a:lnTo>
                    <a:pt x="3051" y="18849"/>
                  </a:lnTo>
                  <a:lnTo>
                    <a:pt x="3401" y="18849"/>
                  </a:lnTo>
                  <a:lnTo>
                    <a:pt x="3770" y="18810"/>
                  </a:lnTo>
                  <a:lnTo>
                    <a:pt x="4178" y="18733"/>
                  </a:lnTo>
                  <a:lnTo>
                    <a:pt x="4605" y="18616"/>
                  </a:lnTo>
                  <a:lnTo>
                    <a:pt x="5052" y="18441"/>
                  </a:lnTo>
                  <a:lnTo>
                    <a:pt x="5538" y="18227"/>
                  </a:lnTo>
                  <a:lnTo>
                    <a:pt x="6063" y="17975"/>
                  </a:lnTo>
                  <a:lnTo>
                    <a:pt x="6587" y="17664"/>
                  </a:lnTo>
                  <a:lnTo>
                    <a:pt x="7170" y="17295"/>
                  </a:lnTo>
                  <a:lnTo>
                    <a:pt x="7773" y="16887"/>
                  </a:lnTo>
                  <a:lnTo>
                    <a:pt x="7948" y="16653"/>
                  </a:lnTo>
                  <a:lnTo>
                    <a:pt x="8395" y="16109"/>
                  </a:lnTo>
                  <a:lnTo>
                    <a:pt x="8705" y="15760"/>
                  </a:lnTo>
                  <a:lnTo>
                    <a:pt x="9055" y="15410"/>
                  </a:lnTo>
                  <a:lnTo>
                    <a:pt x="9405" y="15041"/>
                  </a:lnTo>
                  <a:lnTo>
                    <a:pt x="9794" y="14691"/>
                  </a:lnTo>
                  <a:lnTo>
                    <a:pt x="10163" y="14380"/>
                  </a:lnTo>
                  <a:lnTo>
                    <a:pt x="10338" y="14244"/>
                  </a:lnTo>
                  <a:lnTo>
                    <a:pt x="10532" y="14127"/>
                  </a:lnTo>
                  <a:lnTo>
                    <a:pt x="10687" y="14030"/>
                  </a:lnTo>
                  <a:lnTo>
                    <a:pt x="10862" y="13972"/>
                  </a:lnTo>
                  <a:lnTo>
                    <a:pt x="11018" y="13914"/>
                  </a:lnTo>
                  <a:lnTo>
                    <a:pt x="11154" y="13894"/>
                  </a:lnTo>
                  <a:lnTo>
                    <a:pt x="11290" y="13914"/>
                  </a:lnTo>
                  <a:lnTo>
                    <a:pt x="11406" y="13953"/>
                  </a:lnTo>
                  <a:lnTo>
                    <a:pt x="11504" y="14030"/>
                  </a:lnTo>
                  <a:lnTo>
                    <a:pt x="11601" y="14147"/>
                  </a:lnTo>
                  <a:lnTo>
                    <a:pt x="11659" y="14302"/>
                  </a:lnTo>
                  <a:lnTo>
                    <a:pt x="11717" y="14497"/>
                  </a:lnTo>
                  <a:lnTo>
                    <a:pt x="11737" y="14749"/>
                  </a:lnTo>
                  <a:lnTo>
                    <a:pt x="11737" y="15041"/>
                  </a:lnTo>
                  <a:lnTo>
                    <a:pt x="11717" y="15701"/>
                  </a:lnTo>
                  <a:lnTo>
                    <a:pt x="11679" y="16420"/>
                  </a:lnTo>
                  <a:lnTo>
                    <a:pt x="11581" y="17936"/>
                  </a:lnTo>
                  <a:lnTo>
                    <a:pt x="11562" y="18694"/>
                  </a:lnTo>
                  <a:lnTo>
                    <a:pt x="11562" y="19452"/>
                  </a:lnTo>
                  <a:lnTo>
                    <a:pt x="11581" y="20190"/>
                  </a:lnTo>
                  <a:lnTo>
                    <a:pt x="11620" y="20559"/>
                  </a:lnTo>
                  <a:lnTo>
                    <a:pt x="11659" y="20890"/>
                  </a:lnTo>
                  <a:lnTo>
                    <a:pt x="11717" y="21220"/>
                  </a:lnTo>
                  <a:lnTo>
                    <a:pt x="11795" y="21550"/>
                  </a:lnTo>
                  <a:lnTo>
                    <a:pt x="11873" y="21842"/>
                  </a:lnTo>
                  <a:lnTo>
                    <a:pt x="11989" y="22133"/>
                  </a:lnTo>
                  <a:lnTo>
                    <a:pt x="12106" y="22386"/>
                  </a:lnTo>
                  <a:lnTo>
                    <a:pt x="12261" y="22619"/>
                  </a:lnTo>
                  <a:lnTo>
                    <a:pt x="12417" y="22852"/>
                  </a:lnTo>
                  <a:lnTo>
                    <a:pt x="12611" y="23046"/>
                  </a:lnTo>
                  <a:lnTo>
                    <a:pt x="12825" y="23202"/>
                  </a:lnTo>
                  <a:lnTo>
                    <a:pt x="13058" y="23338"/>
                  </a:lnTo>
                  <a:lnTo>
                    <a:pt x="13330" y="23455"/>
                  </a:lnTo>
                  <a:lnTo>
                    <a:pt x="13622" y="23513"/>
                  </a:lnTo>
                  <a:lnTo>
                    <a:pt x="13933" y="23552"/>
                  </a:lnTo>
                  <a:lnTo>
                    <a:pt x="14302" y="23571"/>
                  </a:lnTo>
                  <a:lnTo>
                    <a:pt x="14671" y="23532"/>
                  </a:lnTo>
                  <a:lnTo>
                    <a:pt x="15098" y="23455"/>
                  </a:lnTo>
                  <a:lnTo>
                    <a:pt x="15293" y="23416"/>
                  </a:lnTo>
                  <a:lnTo>
                    <a:pt x="15507" y="23338"/>
                  </a:lnTo>
                  <a:lnTo>
                    <a:pt x="15681" y="23280"/>
                  </a:lnTo>
                  <a:lnTo>
                    <a:pt x="15876" y="23202"/>
                  </a:lnTo>
                  <a:lnTo>
                    <a:pt x="16031" y="23105"/>
                  </a:lnTo>
                  <a:lnTo>
                    <a:pt x="16187" y="23027"/>
                  </a:lnTo>
                  <a:lnTo>
                    <a:pt x="16478" y="22813"/>
                  </a:lnTo>
                  <a:lnTo>
                    <a:pt x="16731" y="22580"/>
                  </a:lnTo>
                  <a:lnTo>
                    <a:pt x="16964" y="22308"/>
                  </a:lnTo>
                  <a:lnTo>
                    <a:pt x="17139" y="22017"/>
                  </a:lnTo>
                  <a:lnTo>
                    <a:pt x="17314" y="21725"/>
                  </a:lnTo>
                  <a:lnTo>
                    <a:pt x="17430" y="21395"/>
                  </a:lnTo>
                  <a:lnTo>
                    <a:pt x="17547" y="21064"/>
                  </a:lnTo>
                  <a:lnTo>
                    <a:pt x="17625" y="20715"/>
                  </a:lnTo>
                  <a:lnTo>
                    <a:pt x="17702" y="20345"/>
                  </a:lnTo>
                  <a:lnTo>
                    <a:pt x="17741" y="19976"/>
                  </a:lnTo>
                  <a:lnTo>
                    <a:pt x="17780" y="19607"/>
                  </a:lnTo>
                  <a:lnTo>
                    <a:pt x="17799" y="19238"/>
                  </a:lnTo>
                  <a:lnTo>
                    <a:pt x="17799" y="18869"/>
                  </a:lnTo>
                  <a:lnTo>
                    <a:pt x="17780" y="18130"/>
                  </a:lnTo>
                  <a:lnTo>
                    <a:pt x="17761" y="17450"/>
                  </a:lnTo>
                  <a:lnTo>
                    <a:pt x="17722" y="16809"/>
                  </a:lnTo>
                  <a:lnTo>
                    <a:pt x="17702" y="16245"/>
                  </a:lnTo>
                  <a:lnTo>
                    <a:pt x="17702" y="15993"/>
                  </a:lnTo>
                  <a:lnTo>
                    <a:pt x="17702" y="15779"/>
                  </a:lnTo>
                  <a:lnTo>
                    <a:pt x="17722" y="15604"/>
                  </a:lnTo>
                  <a:lnTo>
                    <a:pt x="17761" y="15429"/>
                  </a:lnTo>
                  <a:lnTo>
                    <a:pt x="17819" y="15313"/>
                  </a:lnTo>
                  <a:lnTo>
                    <a:pt x="17897" y="15235"/>
                  </a:lnTo>
                  <a:lnTo>
                    <a:pt x="17935" y="15196"/>
                  </a:lnTo>
                  <a:lnTo>
                    <a:pt x="18110" y="15196"/>
                  </a:lnTo>
                  <a:lnTo>
                    <a:pt x="18344" y="15235"/>
                  </a:lnTo>
                  <a:lnTo>
                    <a:pt x="18577" y="15313"/>
                  </a:lnTo>
                  <a:lnTo>
                    <a:pt x="18790" y="15429"/>
                  </a:lnTo>
                  <a:lnTo>
                    <a:pt x="18985" y="15546"/>
                  </a:lnTo>
                  <a:lnTo>
                    <a:pt x="19160" y="15701"/>
                  </a:lnTo>
                  <a:lnTo>
                    <a:pt x="19315" y="15857"/>
                  </a:lnTo>
                  <a:lnTo>
                    <a:pt x="19471" y="16051"/>
                  </a:lnTo>
                  <a:lnTo>
                    <a:pt x="19607" y="16245"/>
                  </a:lnTo>
                  <a:lnTo>
                    <a:pt x="19723" y="16479"/>
                  </a:lnTo>
                  <a:lnTo>
                    <a:pt x="19859" y="16712"/>
                  </a:lnTo>
                  <a:lnTo>
                    <a:pt x="19956" y="16945"/>
                  </a:lnTo>
                  <a:lnTo>
                    <a:pt x="20054" y="17217"/>
                  </a:lnTo>
                  <a:lnTo>
                    <a:pt x="20248" y="17761"/>
                  </a:lnTo>
                  <a:lnTo>
                    <a:pt x="20403" y="18325"/>
                  </a:lnTo>
                  <a:lnTo>
                    <a:pt x="20714" y="19510"/>
                  </a:lnTo>
                  <a:lnTo>
                    <a:pt x="20870" y="20112"/>
                  </a:lnTo>
                  <a:lnTo>
                    <a:pt x="21025" y="20676"/>
                  </a:lnTo>
                  <a:lnTo>
                    <a:pt x="21219" y="21220"/>
                  </a:lnTo>
                  <a:lnTo>
                    <a:pt x="21336" y="21473"/>
                  </a:lnTo>
                  <a:lnTo>
                    <a:pt x="21433" y="21725"/>
                  </a:lnTo>
                  <a:lnTo>
                    <a:pt x="21569" y="21958"/>
                  </a:lnTo>
                  <a:lnTo>
                    <a:pt x="21686" y="22172"/>
                  </a:lnTo>
                  <a:lnTo>
                    <a:pt x="21841" y="22386"/>
                  </a:lnTo>
                  <a:lnTo>
                    <a:pt x="21997" y="22580"/>
                  </a:lnTo>
                  <a:lnTo>
                    <a:pt x="22172" y="22736"/>
                  </a:lnTo>
                  <a:lnTo>
                    <a:pt x="22346" y="22910"/>
                  </a:lnTo>
                  <a:lnTo>
                    <a:pt x="22560" y="23046"/>
                  </a:lnTo>
                  <a:lnTo>
                    <a:pt x="22774" y="23183"/>
                  </a:lnTo>
                  <a:lnTo>
                    <a:pt x="22988" y="23299"/>
                  </a:lnTo>
                  <a:lnTo>
                    <a:pt x="23221" y="23416"/>
                  </a:lnTo>
                  <a:lnTo>
                    <a:pt x="23473" y="23513"/>
                  </a:lnTo>
                  <a:lnTo>
                    <a:pt x="23726" y="23591"/>
                  </a:lnTo>
                  <a:lnTo>
                    <a:pt x="23979" y="23649"/>
                  </a:lnTo>
                  <a:lnTo>
                    <a:pt x="24231" y="23707"/>
                  </a:lnTo>
                  <a:lnTo>
                    <a:pt x="24503" y="23746"/>
                  </a:lnTo>
                  <a:lnTo>
                    <a:pt x="24756" y="23765"/>
                  </a:lnTo>
                  <a:lnTo>
                    <a:pt x="25281" y="23765"/>
                  </a:lnTo>
                  <a:lnTo>
                    <a:pt x="25553" y="23727"/>
                  </a:lnTo>
                  <a:lnTo>
                    <a:pt x="25805" y="23688"/>
                  </a:lnTo>
                  <a:lnTo>
                    <a:pt x="26038" y="23629"/>
                  </a:lnTo>
                  <a:lnTo>
                    <a:pt x="26272" y="23571"/>
                  </a:lnTo>
                  <a:lnTo>
                    <a:pt x="26505" y="23474"/>
                  </a:lnTo>
                  <a:lnTo>
                    <a:pt x="26719" y="23357"/>
                  </a:lnTo>
                  <a:lnTo>
                    <a:pt x="26932" y="23241"/>
                  </a:lnTo>
                  <a:lnTo>
                    <a:pt x="27127" y="23105"/>
                  </a:lnTo>
                  <a:lnTo>
                    <a:pt x="27301" y="22949"/>
                  </a:lnTo>
                  <a:lnTo>
                    <a:pt x="27457" y="22755"/>
                  </a:lnTo>
                  <a:lnTo>
                    <a:pt x="27593" y="22561"/>
                  </a:lnTo>
                  <a:lnTo>
                    <a:pt x="27710" y="22347"/>
                  </a:lnTo>
                  <a:lnTo>
                    <a:pt x="27807" y="22114"/>
                  </a:lnTo>
                  <a:lnTo>
                    <a:pt x="27884" y="21861"/>
                  </a:lnTo>
                  <a:lnTo>
                    <a:pt x="27943" y="21589"/>
                  </a:lnTo>
                  <a:lnTo>
                    <a:pt x="27962" y="21298"/>
                  </a:lnTo>
                  <a:lnTo>
                    <a:pt x="27962" y="20987"/>
                  </a:lnTo>
                  <a:lnTo>
                    <a:pt x="27923" y="20656"/>
                  </a:lnTo>
                  <a:lnTo>
                    <a:pt x="27865" y="20365"/>
                  </a:lnTo>
                  <a:lnTo>
                    <a:pt x="27787" y="20054"/>
                  </a:lnTo>
                  <a:lnTo>
                    <a:pt x="27710" y="19763"/>
                  </a:lnTo>
                  <a:lnTo>
                    <a:pt x="27593" y="19471"/>
                  </a:lnTo>
                  <a:lnTo>
                    <a:pt x="27476" y="19199"/>
                  </a:lnTo>
                  <a:lnTo>
                    <a:pt x="27340" y="18927"/>
                  </a:lnTo>
                  <a:lnTo>
                    <a:pt x="27185" y="18655"/>
                  </a:lnTo>
                  <a:lnTo>
                    <a:pt x="27029" y="18383"/>
                  </a:lnTo>
                  <a:lnTo>
                    <a:pt x="26680" y="17878"/>
                  </a:lnTo>
                  <a:lnTo>
                    <a:pt x="26310" y="17411"/>
                  </a:lnTo>
                  <a:lnTo>
                    <a:pt x="25922" y="16964"/>
                  </a:lnTo>
                  <a:lnTo>
                    <a:pt x="25553" y="16556"/>
                  </a:lnTo>
                  <a:lnTo>
                    <a:pt x="24853" y="15837"/>
                  </a:lnTo>
                  <a:lnTo>
                    <a:pt x="24562" y="15526"/>
                  </a:lnTo>
                  <a:lnTo>
                    <a:pt x="24309" y="15235"/>
                  </a:lnTo>
                  <a:lnTo>
                    <a:pt x="24134" y="15002"/>
                  </a:lnTo>
                  <a:lnTo>
                    <a:pt x="24056" y="14905"/>
                  </a:lnTo>
                  <a:lnTo>
                    <a:pt x="24018" y="14808"/>
                  </a:lnTo>
                  <a:lnTo>
                    <a:pt x="23998" y="14730"/>
                  </a:lnTo>
                  <a:lnTo>
                    <a:pt x="23998" y="14652"/>
                  </a:lnTo>
                  <a:lnTo>
                    <a:pt x="24037" y="14594"/>
                  </a:lnTo>
                  <a:lnTo>
                    <a:pt x="24095" y="14535"/>
                  </a:lnTo>
                  <a:lnTo>
                    <a:pt x="24192" y="14497"/>
                  </a:lnTo>
                  <a:lnTo>
                    <a:pt x="24328" y="14477"/>
                  </a:lnTo>
                  <a:lnTo>
                    <a:pt x="24523" y="14477"/>
                  </a:lnTo>
                  <a:lnTo>
                    <a:pt x="24775" y="14497"/>
                  </a:lnTo>
                  <a:lnTo>
                    <a:pt x="25397" y="14555"/>
                  </a:lnTo>
                  <a:lnTo>
                    <a:pt x="26155" y="14671"/>
                  </a:lnTo>
                  <a:lnTo>
                    <a:pt x="27029" y="14788"/>
                  </a:lnTo>
                  <a:lnTo>
                    <a:pt x="27982" y="14924"/>
                  </a:lnTo>
                  <a:lnTo>
                    <a:pt x="29031" y="15021"/>
                  </a:lnTo>
                  <a:lnTo>
                    <a:pt x="29556" y="15060"/>
                  </a:lnTo>
                  <a:lnTo>
                    <a:pt x="30100" y="15099"/>
                  </a:lnTo>
                  <a:lnTo>
                    <a:pt x="30644" y="15118"/>
                  </a:lnTo>
                  <a:lnTo>
                    <a:pt x="31188" y="15118"/>
                  </a:lnTo>
                  <a:lnTo>
                    <a:pt x="31712" y="15099"/>
                  </a:lnTo>
                  <a:lnTo>
                    <a:pt x="32257" y="15080"/>
                  </a:lnTo>
                  <a:lnTo>
                    <a:pt x="32781" y="15021"/>
                  </a:lnTo>
                  <a:lnTo>
                    <a:pt x="33286" y="14944"/>
                  </a:lnTo>
                  <a:lnTo>
                    <a:pt x="33772" y="14846"/>
                  </a:lnTo>
                  <a:lnTo>
                    <a:pt x="34258" y="14710"/>
                  </a:lnTo>
                  <a:lnTo>
                    <a:pt x="34705" y="14555"/>
                  </a:lnTo>
                  <a:lnTo>
                    <a:pt x="35132" y="14361"/>
                  </a:lnTo>
                  <a:lnTo>
                    <a:pt x="35327" y="14244"/>
                  </a:lnTo>
                  <a:lnTo>
                    <a:pt x="35521" y="14127"/>
                  </a:lnTo>
                  <a:lnTo>
                    <a:pt x="35715" y="13991"/>
                  </a:lnTo>
                  <a:lnTo>
                    <a:pt x="35890" y="13855"/>
                  </a:lnTo>
                  <a:lnTo>
                    <a:pt x="36065" y="13719"/>
                  </a:lnTo>
                  <a:lnTo>
                    <a:pt x="36221" y="13564"/>
                  </a:lnTo>
                  <a:lnTo>
                    <a:pt x="36357" y="13389"/>
                  </a:lnTo>
                  <a:lnTo>
                    <a:pt x="36512" y="13214"/>
                  </a:lnTo>
                  <a:lnTo>
                    <a:pt x="36629" y="13020"/>
                  </a:lnTo>
                  <a:lnTo>
                    <a:pt x="36745" y="12825"/>
                  </a:lnTo>
                  <a:lnTo>
                    <a:pt x="36862" y="12612"/>
                  </a:lnTo>
                  <a:lnTo>
                    <a:pt x="36940" y="12398"/>
                  </a:lnTo>
                  <a:lnTo>
                    <a:pt x="37056" y="12068"/>
                  </a:lnTo>
                  <a:lnTo>
                    <a:pt x="37153" y="11698"/>
                  </a:lnTo>
                  <a:lnTo>
                    <a:pt x="37250" y="11290"/>
                  </a:lnTo>
                  <a:lnTo>
                    <a:pt x="37309" y="10863"/>
                  </a:lnTo>
                  <a:lnTo>
                    <a:pt x="37367" y="10416"/>
                  </a:lnTo>
                  <a:lnTo>
                    <a:pt x="37367" y="9969"/>
                  </a:lnTo>
                  <a:lnTo>
                    <a:pt x="37348" y="9522"/>
                  </a:lnTo>
                  <a:lnTo>
                    <a:pt x="37289" y="9095"/>
                  </a:lnTo>
                  <a:lnTo>
                    <a:pt x="37250" y="8900"/>
                  </a:lnTo>
                  <a:lnTo>
                    <a:pt x="37192" y="8687"/>
                  </a:lnTo>
                  <a:lnTo>
                    <a:pt x="37114" y="8512"/>
                  </a:lnTo>
                  <a:lnTo>
                    <a:pt x="37037" y="8337"/>
                  </a:lnTo>
                  <a:lnTo>
                    <a:pt x="36920" y="8162"/>
                  </a:lnTo>
                  <a:lnTo>
                    <a:pt x="36823" y="8026"/>
                  </a:lnTo>
                  <a:lnTo>
                    <a:pt x="36687" y="7890"/>
                  </a:lnTo>
                  <a:lnTo>
                    <a:pt x="36531" y="7773"/>
                  </a:lnTo>
                  <a:lnTo>
                    <a:pt x="36376" y="7657"/>
                  </a:lnTo>
                  <a:lnTo>
                    <a:pt x="36201" y="7579"/>
                  </a:lnTo>
                  <a:lnTo>
                    <a:pt x="36007" y="7521"/>
                  </a:lnTo>
                  <a:lnTo>
                    <a:pt x="35793" y="7482"/>
                  </a:lnTo>
                  <a:lnTo>
                    <a:pt x="35560" y="7462"/>
                  </a:lnTo>
                  <a:lnTo>
                    <a:pt x="35288" y="7462"/>
                  </a:lnTo>
                  <a:lnTo>
                    <a:pt x="35016" y="7501"/>
                  </a:lnTo>
                  <a:lnTo>
                    <a:pt x="34724" y="7560"/>
                  </a:lnTo>
                  <a:lnTo>
                    <a:pt x="34491" y="7618"/>
                  </a:lnTo>
                  <a:lnTo>
                    <a:pt x="34297" y="7715"/>
                  </a:lnTo>
                  <a:lnTo>
                    <a:pt x="34122" y="7812"/>
                  </a:lnTo>
                  <a:lnTo>
                    <a:pt x="33966" y="7929"/>
                  </a:lnTo>
                  <a:lnTo>
                    <a:pt x="33656" y="8220"/>
                  </a:lnTo>
                  <a:lnTo>
                    <a:pt x="33267" y="8589"/>
                  </a:lnTo>
                  <a:lnTo>
                    <a:pt x="33014" y="8784"/>
                  </a:lnTo>
                  <a:lnTo>
                    <a:pt x="32723" y="8997"/>
                  </a:lnTo>
                  <a:lnTo>
                    <a:pt x="32354" y="9250"/>
                  </a:lnTo>
                  <a:lnTo>
                    <a:pt x="31926" y="9503"/>
                  </a:lnTo>
                  <a:lnTo>
                    <a:pt x="31402" y="9755"/>
                  </a:lnTo>
                  <a:lnTo>
                    <a:pt x="30799" y="10047"/>
                  </a:lnTo>
                  <a:lnTo>
                    <a:pt x="30080" y="10338"/>
                  </a:lnTo>
                  <a:lnTo>
                    <a:pt x="29245" y="10669"/>
                  </a:lnTo>
                  <a:lnTo>
                    <a:pt x="28953" y="10746"/>
                  </a:lnTo>
                  <a:lnTo>
                    <a:pt x="28642" y="10843"/>
                  </a:lnTo>
                  <a:lnTo>
                    <a:pt x="28312" y="10902"/>
                  </a:lnTo>
                  <a:lnTo>
                    <a:pt x="27962" y="10941"/>
                  </a:lnTo>
                  <a:lnTo>
                    <a:pt x="27612" y="10960"/>
                  </a:lnTo>
                  <a:lnTo>
                    <a:pt x="27263" y="10941"/>
                  </a:lnTo>
                  <a:lnTo>
                    <a:pt x="26932" y="10882"/>
                  </a:lnTo>
                  <a:lnTo>
                    <a:pt x="26757" y="10843"/>
                  </a:lnTo>
                  <a:lnTo>
                    <a:pt x="26583" y="10785"/>
                  </a:lnTo>
                  <a:lnTo>
                    <a:pt x="26427" y="10707"/>
                  </a:lnTo>
                  <a:lnTo>
                    <a:pt x="26272" y="10630"/>
                  </a:lnTo>
                  <a:lnTo>
                    <a:pt x="26116" y="10533"/>
                  </a:lnTo>
                  <a:lnTo>
                    <a:pt x="25961" y="10416"/>
                  </a:lnTo>
                  <a:lnTo>
                    <a:pt x="25825" y="10280"/>
                  </a:lnTo>
                  <a:lnTo>
                    <a:pt x="25689" y="10144"/>
                  </a:lnTo>
                  <a:lnTo>
                    <a:pt x="25572" y="9988"/>
                  </a:lnTo>
                  <a:lnTo>
                    <a:pt x="25455" y="9814"/>
                  </a:lnTo>
                  <a:lnTo>
                    <a:pt x="25358" y="9619"/>
                  </a:lnTo>
                  <a:lnTo>
                    <a:pt x="25261" y="9386"/>
                  </a:lnTo>
                  <a:lnTo>
                    <a:pt x="25183" y="9153"/>
                  </a:lnTo>
                  <a:lnTo>
                    <a:pt x="25106" y="8900"/>
                  </a:lnTo>
                  <a:lnTo>
                    <a:pt x="25047" y="8628"/>
                  </a:lnTo>
                  <a:lnTo>
                    <a:pt x="25009" y="8337"/>
                  </a:lnTo>
                  <a:lnTo>
                    <a:pt x="24970" y="8006"/>
                  </a:lnTo>
                  <a:lnTo>
                    <a:pt x="24950" y="7676"/>
                  </a:lnTo>
                  <a:lnTo>
                    <a:pt x="24931" y="7307"/>
                  </a:lnTo>
                  <a:lnTo>
                    <a:pt x="24853" y="6918"/>
                  </a:lnTo>
                  <a:lnTo>
                    <a:pt x="24756" y="6530"/>
                  </a:lnTo>
                  <a:lnTo>
                    <a:pt x="24600" y="6122"/>
                  </a:lnTo>
                  <a:lnTo>
                    <a:pt x="24426" y="5714"/>
                  </a:lnTo>
                  <a:lnTo>
                    <a:pt x="24192" y="5286"/>
                  </a:lnTo>
                  <a:lnTo>
                    <a:pt x="23940" y="4878"/>
                  </a:lnTo>
                  <a:lnTo>
                    <a:pt x="23648" y="4450"/>
                  </a:lnTo>
                  <a:lnTo>
                    <a:pt x="23318" y="4062"/>
                  </a:lnTo>
                  <a:lnTo>
                    <a:pt x="22968" y="3654"/>
                  </a:lnTo>
                  <a:lnTo>
                    <a:pt x="22580" y="3285"/>
                  </a:lnTo>
                  <a:lnTo>
                    <a:pt x="22152" y="2915"/>
                  </a:lnTo>
                  <a:lnTo>
                    <a:pt x="21705" y="2585"/>
                  </a:lnTo>
                  <a:lnTo>
                    <a:pt x="21239" y="2274"/>
                  </a:lnTo>
                  <a:lnTo>
                    <a:pt x="20734" y="1983"/>
                  </a:lnTo>
                  <a:lnTo>
                    <a:pt x="20190" y="1730"/>
                  </a:lnTo>
                  <a:lnTo>
                    <a:pt x="19645" y="1516"/>
                  </a:lnTo>
                  <a:lnTo>
                    <a:pt x="19354" y="1419"/>
                  </a:lnTo>
                  <a:lnTo>
                    <a:pt x="19062" y="1341"/>
                  </a:lnTo>
                  <a:lnTo>
                    <a:pt x="18771" y="1283"/>
                  </a:lnTo>
                  <a:lnTo>
                    <a:pt x="18460" y="1205"/>
                  </a:lnTo>
                  <a:lnTo>
                    <a:pt x="18169" y="1167"/>
                  </a:lnTo>
                  <a:lnTo>
                    <a:pt x="17838" y="1128"/>
                  </a:lnTo>
                  <a:lnTo>
                    <a:pt x="17527" y="1108"/>
                  </a:lnTo>
                  <a:lnTo>
                    <a:pt x="17197" y="1089"/>
                  </a:lnTo>
                  <a:lnTo>
                    <a:pt x="16886" y="1108"/>
                  </a:lnTo>
                  <a:lnTo>
                    <a:pt x="16556" y="1128"/>
                  </a:lnTo>
                  <a:lnTo>
                    <a:pt x="16206" y="1147"/>
                  </a:lnTo>
                  <a:lnTo>
                    <a:pt x="15876" y="1205"/>
                  </a:lnTo>
                  <a:lnTo>
                    <a:pt x="15526" y="1264"/>
                  </a:lnTo>
                  <a:lnTo>
                    <a:pt x="15176" y="1341"/>
                  </a:lnTo>
                  <a:lnTo>
                    <a:pt x="14826" y="1439"/>
                  </a:lnTo>
                  <a:lnTo>
                    <a:pt x="14457" y="1555"/>
                  </a:lnTo>
                  <a:lnTo>
                    <a:pt x="14107" y="1672"/>
                  </a:lnTo>
                  <a:lnTo>
                    <a:pt x="13738" y="1827"/>
                  </a:lnTo>
                  <a:lnTo>
                    <a:pt x="13369" y="1983"/>
                  </a:lnTo>
                  <a:lnTo>
                    <a:pt x="13000" y="2177"/>
                  </a:lnTo>
                  <a:lnTo>
                    <a:pt x="12611" y="2371"/>
                  </a:lnTo>
                  <a:lnTo>
                    <a:pt x="12242" y="2585"/>
                  </a:lnTo>
                  <a:lnTo>
                    <a:pt x="11853" y="2838"/>
                  </a:lnTo>
                  <a:lnTo>
                    <a:pt x="11465" y="3090"/>
                  </a:lnTo>
                  <a:lnTo>
                    <a:pt x="11096" y="3382"/>
                  </a:lnTo>
                  <a:lnTo>
                    <a:pt x="10707" y="3673"/>
                  </a:lnTo>
                  <a:lnTo>
                    <a:pt x="10299" y="4004"/>
                  </a:lnTo>
                  <a:lnTo>
                    <a:pt x="9910" y="4353"/>
                  </a:lnTo>
                  <a:lnTo>
                    <a:pt x="9522" y="4723"/>
                  </a:lnTo>
                  <a:lnTo>
                    <a:pt x="9114" y="5111"/>
                  </a:lnTo>
                  <a:lnTo>
                    <a:pt x="8978" y="5150"/>
                  </a:lnTo>
                  <a:lnTo>
                    <a:pt x="8589" y="5208"/>
                  </a:lnTo>
                  <a:lnTo>
                    <a:pt x="8336" y="5247"/>
                  </a:lnTo>
                  <a:lnTo>
                    <a:pt x="8045" y="5267"/>
                  </a:lnTo>
                  <a:lnTo>
                    <a:pt x="7714" y="5247"/>
                  </a:lnTo>
                  <a:lnTo>
                    <a:pt x="7384" y="5228"/>
                  </a:lnTo>
                  <a:lnTo>
                    <a:pt x="7034" y="5150"/>
                  </a:lnTo>
                  <a:lnTo>
                    <a:pt x="6704" y="5053"/>
                  </a:lnTo>
                  <a:lnTo>
                    <a:pt x="6529" y="4975"/>
                  </a:lnTo>
                  <a:lnTo>
                    <a:pt x="6374" y="4897"/>
                  </a:lnTo>
                  <a:lnTo>
                    <a:pt x="6218" y="4800"/>
                  </a:lnTo>
                  <a:lnTo>
                    <a:pt x="6063" y="4684"/>
                  </a:lnTo>
                  <a:lnTo>
                    <a:pt x="5927" y="4567"/>
                  </a:lnTo>
                  <a:lnTo>
                    <a:pt x="5791" y="4412"/>
                  </a:lnTo>
                  <a:lnTo>
                    <a:pt x="5655" y="4256"/>
                  </a:lnTo>
                  <a:lnTo>
                    <a:pt x="5538" y="4081"/>
                  </a:lnTo>
                  <a:lnTo>
                    <a:pt x="5441" y="3887"/>
                  </a:lnTo>
                  <a:lnTo>
                    <a:pt x="5344" y="3673"/>
                  </a:lnTo>
                  <a:lnTo>
                    <a:pt x="5266" y="3421"/>
                  </a:lnTo>
                  <a:lnTo>
                    <a:pt x="5208" y="3168"/>
                  </a:lnTo>
                  <a:lnTo>
                    <a:pt x="5091" y="2663"/>
                  </a:lnTo>
                  <a:lnTo>
                    <a:pt x="4955" y="2196"/>
                  </a:lnTo>
                  <a:lnTo>
                    <a:pt x="4800" y="1788"/>
                  </a:lnTo>
                  <a:lnTo>
                    <a:pt x="4625" y="1439"/>
                  </a:lnTo>
                  <a:lnTo>
                    <a:pt x="4431" y="1108"/>
                  </a:lnTo>
                  <a:lnTo>
                    <a:pt x="4217" y="856"/>
                  </a:lnTo>
                  <a:lnTo>
                    <a:pt x="4003" y="622"/>
                  </a:lnTo>
                  <a:lnTo>
                    <a:pt x="3770" y="428"/>
                  </a:lnTo>
                  <a:lnTo>
                    <a:pt x="3517" y="273"/>
                  </a:lnTo>
                  <a:lnTo>
                    <a:pt x="3245" y="156"/>
                  </a:lnTo>
                  <a:lnTo>
                    <a:pt x="2973" y="78"/>
                  </a:lnTo>
                  <a:lnTo>
                    <a:pt x="2682" y="20"/>
                  </a:lnTo>
                  <a:lnTo>
                    <a:pt x="23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2" name="Google Shape;2521;p44">
              <a:extLst>
                <a:ext uri="{FF2B5EF4-FFF2-40B4-BE49-F238E27FC236}">
                  <a16:creationId xmlns:a16="http://schemas.microsoft.com/office/drawing/2014/main" id="{C2445436-47E1-89EF-090B-0EC287EDF068}"/>
                </a:ext>
              </a:extLst>
            </p:cNvPr>
            <p:cNvSpPr/>
            <p:nvPr/>
          </p:nvSpPr>
          <p:spPr>
            <a:xfrm>
              <a:off x="5793425" y="2850000"/>
              <a:ext cx="787500" cy="749100"/>
            </a:xfrm>
            <a:custGeom>
              <a:avLst/>
              <a:gdLst/>
              <a:ahLst/>
              <a:cxnLst/>
              <a:rect l="l" t="t" r="r" b="b"/>
              <a:pathLst>
                <a:path w="31500" h="29964" extrusionOk="0">
                  <a:moveTo>
                    <a:pt x="15740" y="0"/>
                  </a:moveTo>
                  <a:lnTo>
                    <a:pt x="14944" y="20"/>
                  </a:lnTo>
                  <a:lnTo>
                    <a:pt x="14128" y="78"/>
                  </a:lnTo>
                  <a:lnTo>
                    <a:pt x="13350" y="175"/>
                  </a:lnTo>
                  <a:lnTo>
                    <a:pt x="12573" y="311"/>
                  </a:lnTo>
                  <a:lnTo>
                    <a:pt x="11815" y="486"/>
                  </a:lnTo>
                  <a:lnTo>
                    <a:pt x="11057" y="681"/>
                  </a:lnTo>
                  <a:lnTo>
                    <a:pt x="10338" y="933"/>
                  </a:lnTo>
                  <a:lnTo>
                    <a:pt x="9619" y="1205"/>
                  </a:lnTo>
                  <a:lnTo>
                    <a:pt x="8920" y="1516"/>
                  </a:lnTo>
                  <a:lnTo>
                    <a:pt x="8240" y="1846"/>
                  </a:lnTo>
                  <a:lnTo>
                    <a:pt x="7579" y="2216"/>
                  </a:lnTo>
                  <a:lnTo>
                    <a:pt x="6938" y="2624"/>
                  </a:lnTo>
                  <a:lnTo>
                    <a:pt x="6316" y="3051"/>
                  </a:lnTo>
                  <a:lnTo>
                    <a:pt x="5733" y="3498"/>
                  </a:lnTo>
                  <a:lnTo>
                    <a:pt x="5150" y="3984"/>
                  </a:lnTo>
                  <a:lnTo>
                    <a:pt x="4606" y="4489"/>
                  </a:lnTo>
                  <a:lnTo>
                    <a:pt x="4081" y="5014"/>
                  </a:lnTo>
                  <a:lnTo>
                    <a:pt x="3596" y="5577"/>
                  </a:lnTo>
                  <a:lnTo>
                    <a:pt x="3129" y="6160"/>
                  </a:lnTo>
                  <a:lnTo>
                    <a:pt x="2682" y="6763"/>
                  </a:lnTo>
                  <a:lnTo>
                    <a:pt x="2274" y="7384"/>
                  </a:lnTo>
                  <a:lnTo>
                    <a:pt x="1905" y="8026"/>
                  </a:lnTo>
                  <a:lnTo>
                    <a:pt x="1555" y="8686"/>
                  </a:lnTo>
                  <a:lnTo>
                    <a:pt x="1225" y="9347"/>
                  </a:lnTo>
                  <a:lnTo>
                    <a:pt x="953" y="10047"/>
                  </a:lnTo>
                  <a:lnTo>
                    <a:pt x="700" y="10766"/>
                  </a:lnTo>
                  <a:lnTo>
                    <a:pt x="487" y="11485"/>
                  </a:lnTo>
                  <a:lnTo>
                    <a:pt x="312" y="12223"/>
                  </a:lnTo>
                  <a:lnTo>
                    <a:pt x="176" y="12981"/>
                  </a:lnTo>
                  <a:lnTo>
                    <a:pt x="79" y="13758"/>
                  </a:lnTo>
                  <a:lnTo>
                    <a:pt x="20" y="14535"/>
                  </a:lnTo>
                  <a:lnTo>
                    <a:pt x="1" y="15313"/>
                  </a:lnTo>
                  <a:lnTo>
                    <a:pt x="20" y="16109"/>
                  </a:lnTo>
                  <a:lnTo>
                    <a:pt x="79" y="16886"/>
                  </a:lnTo>
                  <a:lnTo>
                    <a:pt x="176" y="17644"/>
                  </a:lnTo>
                  <a:lnTo>
                    <a:pt x="312" y="18383"/>
                  </a:lnTo>
                  <a:lnTo>
                    <a:pt x="487" y="19102"/>
                  </a:lnTo>
                  <a:lnTo>
                    <a:pt x="700" y="19821"/>
                  </a:lnTo>
                  <a:lnTo>
                    <a:pt x="953" y="20501"/>
                  </a:lnTo>
                  <a:lnTo>
                    <a:pt x="1225" y="21181"/>
                  </a:lnTo>
                  <a:lnTo>
                    <a:pt x="1555" y="21842"/>
                  </a:lnTo>
                  <a:lnTo>
                    <a:pt x="1905" y="22463"/>
                  </a:lnTo>
                  <a:lnTo>
                    <a:pt x="2274" y="23085"/>
                  </a:lnTo>
                  <a:lnTo>
                    <a:pt x="2682" y="23668"/>
                  </a:lnTo>
                  <a:lnTo>
                    <a:pt x="3129" y="24251"/>
                  </a:lnTo>
                  <a:lnTo>
                    <a:pt x="3596" y="24795"/>
                  </a:lnTo>
                  <a:lnTo>
                    <a:pt x="4081" y="25320"/>
                  </a:lnTo>
                  <a:lnTo>
                    <a:pt x="4606" y="25825"/>
                  </a:lnTo>
                  <a:lnTo>
                    <a:pt x="5150" y="26291"/>
                  </a:lnTo>
                  <a:lnTo>
                    <a:pt x="5733" y="26738"/>
                  </a:lnTo>
                  <a:lnTo>
                    <a:pt x="6316" y="27166"/>
                  </a:lnTo>
                  <a:lnTo>
                    <a:pt x="6938" y="27574"/>
                  </a:lnTo>
                  <a:lnTo>
                    <a:pt x="7579" y="27943"/>
                  </a:lnTo>
                  <a:lnTo>
                    <a:pt x="8240" y="28273"/>
                  </a:lnTo>
                  <a:lnTo>
                    <a:pt x="8920" y="28584"/>
                  </a:lnTo>
                  <a:lnTo>
                    <a:pt x="9619" y="28876"/>
                  </a:lnTo>
                  <a:lnTo>
                    <a:pt x="10338" y="29128"/>
                  </a:lnTo>
                  <a:lnTo>
                    <a:pt x="11057" y="29342"/>
                  </a:lnTo>
                  <a:lnTo>
                    <a:pt x="11815" y="29536"/>
                  </a:lnTo>
                  <a:lnTo>
                    <a:pt x="12573" y="29692"/>
                  </a:lnTo>
                  <a:lnTo>
                    <a:pt x="13350" y="29808"/>
                  </a:lnTo>
                  <a:lnTo>
                    <a:pt x="14128" y="29906"/>
                  </a:lnTo>
                  <a:lnTo>
                    <a:pt x="14944" y="29944"/>
                  </a:lnTo>
                  <a:lnTo>
                    <a:pt x="15740" y="29964"/>
                  </a:lnTo>
                  <a:lnTo>
                    <a:pt x="16556" y="29944"/>
                  </a:lnTo>
                  <a:lnTo>
                    <a:pt x="17353" y="29906"/>
                  </a:lnTo>
                  <a:lnTo>
                    <a:pt x="18150" y="29808"/>
                  </a:lnTo>
                  <a:lnTo>
                    <a:pt x="18927" y="29692"/>
                  </a:lnTo>
                  <a:lnTo>
                    <a:pt x="19685" y="29536"/>
                  </a:lnTo>
                  <a:lnTo>
                    <a:pt x="20423" y="29342"/>
                  </a:lnTo>
                  <a:lnTo>
                    <a:pt x="21162" y="29128"/>
                  </a:lnTo>
                  <a:lnTo>
                    <a:pt x="21881" y="28876"/>
                  </a:lnTo>
                  <a:lnTo>
                    <a:pt x="22580" y="28584"/>
                  </a:lnTo>
                  <a:lnTo>
                    <a:pt x="23260" y="28273"/>
                  </a:lnTo>
                  <a:lnTo>
                    <a:pt x="23921" y="27943"/>
                  </a:lnTo>
                  <a:lnTo>
                    <a:pt x="24543" y="27574"/>
                  </a:lnTo>
                  <a:lnTo>
                    <a:pt x="25165" y="27166"/>
                  </a:lnTo>
                  <a:lnTo>
                    <a:pt x="25767" y="26738"/>
                  </a:lnTo>
                  <a:lnTo>
                    <a:pt x="26331" y="26291"/>
                  </a:lnTo>
                  <a:lnTo>
                    <a:pt x="26875" y="25825"/>
                  </a:lnTo>
                  <a:lnTo>
                    <a:pt x="27399" y="25320"/>
                  </a:lnTo>
                  <a:lnTo>
                    <a:pt x="27904" y="24795"/>
                  </a:lnTo>
                  <a:lnTo>
                    <a:pt x="28371" y="24251"/>
                  </a:lnTo>
                  <a:lnTo>
                    <a:pt x="28798" y="23668"/>
                  </a:lnTo>
                  <a:lnTo>
                    <a:pt x="29226" y="23085"/>
                  </a:lnTo>
                  <a:lnTo>
                    <a:pt x="29595" y="22463"/>
                  </a:lnTo>
                  <a:lnTo>
                    <a:pt x="29945" y="21842"/>
                  </a:lnTo>
                  <a:lnTo>
                    <a:pt x="30256" y="21181"/>
                  </a:lnTo>
                  <a:lnTo>
                    <a:pt x="30547" y="20501"/>
                  </a:lnTo>
                  <a:lnTo>
                    <a:pt x="30780" y="19821"/>
                  </a:lnTo>
                  <a:lnTo>
                    <a:pt x="30994" y="19102"/>
                  </a:lnTo>
                  <a:lnTo>
                    <a:pt x="31169" y="18383"/>
                  </a:lnTo>
                  <a:lnTo>
                    <a:pt x="31324" y="17644"/>
                  </a:lnTo>
                  <a:lnTo>
                    <a:pt x="31422" y="16886"/>
                  </a:lnTo>
                  <a:lnTo>
                    <a:pt x="31480" y="16109"/>
                  </a:lnTo>
                  <a:lnTo>
                    <a:pt x="31499" y="15313"/>
                  </a:lnTo>
                  <a:lnTo>
                    <a:pt x="31480" y="14535"/>
                  </a:lnTo>
                  <a:lnTo>
                    <a:pt x="31422" y="13758"/>
                  </a:lnTo>
                  <a:lnTo>
                    <a:pt x="31324" y="12981"/>
                  </a:lnTo>
                  <a:lnTo>
                    <a:pt x="31169" y="12223"/>
                  </a:lnTo>
                  <a:lnTo>
                    <a:pt x="30994" y="11485"/>
                  </a:lnTo>
                  <a:lnTo>
                    <a:pt x="30780" y="10766"/>
                  </a:lnTo>
                  <a:lnTo>
                    <a:pt x="30547" y="10047"/>
                  </a:lnTo>
                  <a:lnTo>
                    <a:pt x="30256" y="9347"/>
                  </a:lnTo>
                  <a:lnTo>
                    <a:pt x="29945" y="8686"/>
                  </a:lnTo>
                  <a:lnTo>
                    <a:pt x="29595" y="8026"/>
                  </a:lnTo>
                  <a:lnTo>
                    <a:pt x="29226" y="7384"/>
                  </a:lnTo>
                  <a:lnTo>
                    <a:pt x="28798" y="6763"/>
                  </a:lnTo>
                  <a:lnTo>
                    <a:pt x="28371" y="6160"/>
                  </a:lnTo>
                  <a:lnTo>
                    <a:pt x="27904" y="5577"/>
                  </a:lnTo>
                  <a:lnTo>
                    <a:pt x="27399" y="5014"/>
                  </a:lnTo>
                  <a:lnTo>
                    <a:pt x="26875" y="4489"/>
                  </a:lnTo>
                  <a:lnTo>
                    <a:pt x="26331" y="3984"/>
                  </a:lnTo>
                  <a:lnTo>
                    <a:pt x="25767" y="3498"/>
                  </a:lnTo>
                  <a:lnTo>
                    <a:pt x="25165" y="3051"/>
                  </a:lnTo>
                  <a:lnTo>
                    <a:pt x="24543" y="2624"/>
                  </a:lnTo>
                  <a:lnTo>
                    <a:pt x="23921" y="2216"/>
                  </a:lnTo>
                  <a:lnTo>
                    <a:pt x="23260" y="1846"/>
                  </a:lnTo>
                  <a:lnTo>
                    <a:pt x="22580" y="1516"/>
                  </a:lnTo>
                  <a:lnTo>
                    <a:pt x="21881" y="1205"/>
                  </a:lnTo>
                  <a:lnTo>
                    <a:pt x="21162" y="933"/>
                  </a:lnTo>
                  <a:lnTo>
                    <a:pt x="20423" y="681"/>
                  </a:lnTo>
                  <a:lnTo>
                    <a:pt x="19685" y="486"/>
                  </a:lnTo>
                  <a:lnTo>
                    <a:pt x="18927" y="311"/>
                  </a:lnTo>
                  <a:lnTo>
                    <a:pt x="18150" y="175"/>
                  </a:lnTo>
                  <a:lnTo>
                    <a:pt x="17353" y="78"/>
                  </a:lnTo>
                  <a:lnTo>
                    <a:pt x="16556" y="20"/>
                  </a:lnTo>
                  <a:lnTo>
                    <a:pt x="15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3" name="Google Shape;2522;p44">
              <a:extLst>
                <a:ext uri="{FF2B5EF4-FFF2-40B4-BE49-F238E27FC236}">
                  <a16:creationId xmlns:a16="http://schemas.microsoft.com/office/drawing/2014/main" id="{3FA56BD9-69D8-0E01-BBE5-FB3DF9707AF3}"/>
                </a:ext>
              </a:extLst>
            </p:cNvPr>
            <p:cNvSpPr/>
            <p:nvPr/>
          </p:nvSpPr>
          <p:spPr>
            <a:xfrm>
              <a:off x="5980950" y="3255625"/>
              <a:ext cx="53450" cy="53475"/>
            </a:xfrm>
            <a:custGeom>
              <a:avLst/>
              <a:gdLst/>
              <a:ahLst/>
              <a:cxnLst/>
              <a:rect l="l" t="t" r="r" b="b"/>
              <a:pathLst>
                <a:path w="2138" h="2139" extrusionOk="0">
                  <a:moveTo>
                    <a:pt x="1050" y="1"/>
                  </a:moveTo>
                  <a:lnTo>
                    <a:pt x="836" y="40"/>
                  </a:lnTo>
                  <a:lnTo>
                    <a:pt x="622" y="98"/>
                  </a:lnTo>
                  <a:lnTo>
                    <a:pt x="447" y="215"/>
                  </a:lnTo>
                  <a:lnTo>
                    <a:pt x="292" y="351"/>
                  </a:lnTo>
                  <a:lnTo>
                    <a:pt x="156" y="506"/>
                  </a:lnTo>
                  <a:lnTo>
                    <a:pt x="78" y="681"/>
                  </a:lnTo>
                  <a:lnTo>
                    <a:pt x="20" y="895"/>
                  </a:lnTo>
                  <a:lnTo>
                    <a:pt x="0" y="1089"/>
                  </a:lnTo>
                  <a:lnTo>
                    <a:pt x="39" y="1303"/>
                  </a:lnTo>
                  <a:lnTo>
                    <a:pt x="98" y="1516"/>
                  </a:lnTo>
                  <a:lnTo>
                    <a:pt x="214" y="1691"/>
                  </a:lnTo>
                  <a:lnTo>
                    <a:pt x="350" y="1847"/>
                  </a:lnTo>
                  <a:lnTo>
                    <a:pt x="506" y="1983"/>
                  </a:lnTo>
                  <a:lnTo>
                    <a:pt x="680" y="2061"/>
                  </a:lnTo>
                  <a:lnTo>
                    <a:pt x="894" y="2119"/>
                  </a:lnTo>
                  <a:lnTo>
                    <a:pt x="1089" y="2138"/>
                  </a:lnTo>
                  <a:lnTo>
                    <a:pt x="1302" y="2119"/>
                  </a:lnTo>
                  <a:lnTo>
                    <a:pt x="1516" y="2041"/>
                  </a:lnTo>
                  <a:lnTo>
                    <a:pt x="1691" y="1925"/>
                  </a:lnTo>
                  <a:lnTo>
                    <a:pt x="1846" y="1789"/>
                  </a:lnTo>
                  <a:lnTo>
                    <a:pt x="1963" y="1633"/>
                  </a:lnTo>
                  <a:lnTo>
                    <a:pt x="2060" y="1458"/>
                  </a:lnTo>
                  <a:lnTo>
                    <a:pt x="2118" y="1244"/>
                  </a:lnTo>
                  <a:lnTo>
                    <a:pt x="2138" y="1050"/>
                  </a:lnTo>
                  <a:lnTo>
                    <a:pt x="2099" y="836"/>
                  </a:lnTo>
                  <a:lnTo>
                    <a:pt x="2041" y="623"/>
                  </a:lnTo>
                  <a:lnTo>
                    <a:pt x="1924" y="448"/>
                  </a:lnTo>
                  <a:lnTo>
                    <a:pt x="1788" y="292"/>
                  </a:lnTo>
                  <a:lnTo>
                    <a:pt x="1633" y="176"/>
                  </a:lnTo>
                  <a:lnTo>
                    <a:pt x="1458" y="79"/>
                  </a:lnTo>
                  <a:lnTo>
                    <a:pt x="1244" y="20"/>
                  </a:lnTo>
                  <a:lnTo>
                    <a:pt x="105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4" name="Google Shape;2523;p44">
              <a:extLst>
                <a:ext uri="{FF2B5EF4-FFF2-40B4-BE49-F238E27FC236}">
                  <a16:creationId xmlns:a16="http://schemas.microsoft.com/office/drawing/2014/main" id="{CE2A03EF-2402-0B26-2A9F-219FE423791F}"/>
                </a:ext>
              </a:extLst>
            </p:cNvPr>
            <p:cNvSpPr/>
            <p:nvPr/>
          </p:nvSpPr>
          <p:spPr>
            <a:xfrm>
              <a:off x="6333625" y="3322675"/>
              <a:ext cx="52975" cy="53450"/>
            </a:xfrm>
            <a:custGeom>
              <a:avLst/>
              <a:gdLst/>
              <a:ahLst/>
              <a:cxnLst/>
              <a:rect l="l" t="t" r="r" b="b"/>
              <a:pathLst>
                <a:path w="2119" h="2138" extrusionOk="0">
                  <a:moveTo>
                    <a:pt x="1031" y="0"/>
                  </a:moveTo>
                  <a:lnTo>
                    <a:pt x="817" y="39"/>
                  </a:lnTo>
                  <a:lnTo>
                    <a:pt x="622" y="98"/>
                  </a:lnTo>
                  <a:lnTo>
                    <a:pt x="428" y="214"/>
                  </a:lnTo>
                  <a:lnTo>
                    <a:pt x="273" y="350"/>
                  </a:lnTo>
                  <a:lnTo>
                    <a:pt x="156" y="506"/>
                  </a:lnTo>
                  <a:lnTo>
                    <a:pt x="59" y="700"/>
                  </a:lnTo>
                  <a:lnTo>
                    <a:pt x="1" y="894"/>
                  </a:lnTo>
                  <a:lnTo>
                    <a:pt x="1" y="1108"/>
                  </a:lnTo>
                  <a:lnTo>
                    <a:pt x="20" y="1322"/>
                  </a:lnTo>
                  <a:lnTo>
                    <a:pt x="98" y="1516"/>
                  </a:lnTo>
                  <a:lnTo>
                    <a:pt x="195" y="1691"/>
                  </a:lnTo>
                  <a:lnTo>
                    <a:pt x="331" y="1846"/>
                  </a:lnTo>
                  <a:lnTo>
                    <a:pt x="486" y="1982"/>
                  </a:lnTo>
                  <a:lnTo>
                    <a:pt x="681" y="2060"/>
                  </a:lnTo>
                  <a:lnTo>
                    <a:pt x="875" y="2118"/>
                  </a:lnTo>
                  <a:lnTo>
                    <a:pt x="1089" y="2138"/>
                  </a:lnTo>
                  <a:lnTo>
                    <a:pt x="1303" y="2118"/>
                  </a:lnTo>
                  <a:lnTo>
                    <a:pt x="1497" y="2041"/>
                  </a:lnTo>
                  <a:lnTo>
                    <a:pt x="1691" y="1944"/>
                  </a:lnTo>
                  <a:lnTo>
                    <a:pt x="1847" y="1808"/>
                  </a:lnTo>
                  <a:lnTo>
                    <a:pt x="1963" y="1633"/>
                  </a:lnTo>
                  <a:lnTo>
                    <a:pt x="2060" y="1458"/>
                  </a:lnTo>
                  <a:lnTo>
                    <a:pt x="2119" y="1263"/>
                  </a:lnTo>
                  <a:lnTo>
                    <a:pt x="2119" y="1050"/>
                  </a:lnTo>
                  <a:lnTo>
                    <a:pt x="2099" y="836"/>
                  </a:lnTo>
                  <a:lnTo>
                    <a:pt x="2022" y="622"/>
                  </a:lnTo>
                  <a:lnTo>
                    <a:pt x="1924" y="447"/>
                  </a:lnTo>
                  <a:lnTo>
                    <a:pt x="1788" y="292"/>
                  </a:lnTo>
                  <a:lnTo>
                    <a:pt x="1633" y="175"/>
                  </a:lnTo>
                  <a:lnTo>
                    <a:pt x="1439" y="78"/>
                  </a:lnTo>
                  <a:lnTo>
                    <a:pt x="1244" y="20"/>
                  </a:lnTo>
                  <a:lnTo>
                    <a:pt x="103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5" name="Google Shape;2524;p44">
              <a:extLst>
                <a:ext uri="{FF2B5EF4-FFF2-40B4-BE49-F238E27FC236}">
                  <a16:creationId xmlns:a16="http://schemas.microsoft.com/office/drawing/2014/main" id="{203CA2A8-EA21-D4EA-4B66-D1CAAD9CEDD8}"/>
                </a:ext>
              </a:extLst>
            </p:cNvPr>
            <p:cNvSpPr/>
            <p:nvPr/>
          </p:nvSpPr>
          <p:spPr>
            <a:xfrm>
              <a:off x="5931875" y="3349400"/>
              <a:ext cx="95725" cy="95725"/>
            </a:xfrm>
            <a:custGeom>
              <a:avLst/>
              <a:gdLst/>
              <a:ahLst/>
              <a:cxnLst/>
              <a:rect l="l" t="t" r="r" b="b"/>
              <a:pathLst>
                <a:path w="3829" h="3829" extrusionOk="0">
                  <a:moveTo>
                    <a:pt x="1924" y="0"/>
                  </a:moveTo>
                  <a:lnTo>
                    <a:pt x="1730" y="20"/>
                  </a:lnTo>
                  <a:lnTo>
                    <a:pt x="1536" y="39"/>
                  </a:lnTo>
                  <a:lnTo>
                    <a:pt x="1361" y="78"/>
                  </a:lnTo>
                  <a:lnTo>
                    <a:pt x="1186" y="156"/>
                  </a:lnTo>
                  <a:lnTo>
                    <a:pt x="1011" y="233"/>
                  </a:lnTo>
                  <a:lnTo>
                    <a:pt x="856" y="330"/>
                  </a:lnTo>
                  <a:lnTo>
                    <a:pt x="700" y="447"/>
                  </a:lnTo>
                  <a:lnTo>
                    <a:pt x="564" y="564"/>
                  </a:lnTo>
                  <a:lnTo>
                    <a:pt x="448" y="700"/>
                  </a:lnTo>
                  <a:lnTo>
                    <a:pt x="331" y="836"/>
                  </a:lnTo>
                  <a:lnTo>
                    <a:pt x="234" y="1011"/>
                  </a:lnTo>
                  <a:lnTo>
                    <a:pt x="156" y="1166"/>
                  </a:lnTo>
                  <a:lnTo>
                    <a:pt x="98" y="1341"/>
                  </a:lnTo>
                  <a:lnTo>
                    <a:pt x="40" y="1535"/>
                  </a:lnTo>
                  <a:lnTo>
                    <a:pt x="20" y="1710"/>
                  </a:lnTo>
                  <a:lnTo>
                    <a:pt x="1" y="1924"/>
                  </a:lnTo>
                  <a:lnTo>
                    <a:pt x="20" y="2118"/>
                  </a:lnTo>
                  <a:lnTo>
                    <a:pt x="40" y="2293"/>
                  </a:lnTo>
                  <a:lnTo>
                    <a:pt x="98" y="2487"/>
                  </a:lnTo>
                  <a:lnTo>
                    <a:pt x="156" y="2662"/>
                  </a:lnTo>
                  <a:lnTo>
                    <a:pt x="234" y="2818"/>
                  </a:lnTo>
                  <a:lnTo>
                    <a:pt x="331" y="2993"/>
                  </a:lnTo>
                  <a:lnTo>
                    <a:pt x="448" y="3129"/>
                  </a:lnTo>
                  <a:lnTo>
                    <a:pt x="564" y="3265"/>
                  </a:lnTo>
                  <a:lnTo>
                    <a:pt x="700" y="3401"/>
                  </a:lnTo>
                  <a:lnTo>
                    <a:pt x="856" y="3498"/>
                  </a:lnTo>
                  <a:lnTo>
                    <a:pt x="1011" y="3595"/>
                  </a:lnTo>
                  <a:lnTo>
                    <a:pt x="1186" y="3673"/>
                  </a:lnTo>
                  <a:lnTo>
                    <a:pt x="1361" y="3750"/>
                  </a:lnTo>
                  <a:lnTo>
                    <a:pt x="1536" y="3789"/>
                  </a:lnTo>
                  <a:lnTo>
                    <a:pt x="1730" y="3828"/>
                  </a:lnTo>
                  <a:lnTo>
                    <a:pt x="2119" y="3828"/>
                  </a:lnTo>
                  <a:lnTo>
                    <a:pt x="2313" y="3789"/>
                  </a:lnTo>
                  <a:lnTo>
                    <a:pt x="2488" y="3750"/>
                  </a:lnTo>
                  <a:lnTo>
                    <a:pt x="2663" y="3673"/>
                  </a:lnTo>
                  <a:lnTo>
                    <a:pt x="2838" y="3595"/>
                  </a:lnTo>
                  <a:lnTo>
                    <a:pt x="2993" y="3498"/>
                  </a:lnTo>
                  <a:lnTo>
                    <a:pt x="3149" y="3401"/>
                  </a:lnTo>
                  <a:lnTo>
                    <a:pt x="3285" y="3265"/>
                  </a:lnTo>
                  <a:lnTo>
                    <a:pt x="3401" y="3129"/>
                  </a:lnTo>
                  <a:lnTo>
                    <a:pt x="3518" y="2993"/>
                  </a:lnTo>
                  <a:lnTo>
                    <a:pt x="3615" y="2818"/>
                  </a:lnTo>
                  <a:lnTo>
                    <a:pt x="3693" y="2662"/>
                  </a:lnTo>
                  <a:lnTo>
                    <a:pt x="3751" y="2487"/>
                  </a:lnTo>
                  <a:lnTo>
                    <a:pt x="3790" y="2293"/>
                  </a:lnTo>
                  <a:lnTo>
                    <a:pt x="3829" y="2118"/>
                  </a:lnTo>
                  <a:lnTo>
                    <a:pt x="3829" y="1924"/>
                  </a:lnTo>
                  <a:lnTo>
                    <a:pt x="3829" y="1710"/>
                  </a:lnTo>
                  <a:lnTo>
                    <a:pt x="3790" y="1535"/>
                  </a:lnTo>
                  <a:lnTo>
                    <a:pt x="3751" y="1341"/>
                  </a:lnTo>
                  <a:lnTo>
                    <a:pt x="3693" y="1166"/>
                  </a:lnTo>
                  <a:lnTo>
                    <a:pt x="3615" y="1011"/>
                  </a:lnTo>
                  <a:lnTo>
                    <a:pt x="3518" y="836"/>
                  </a:lnTo>
                  <a:lnTo>
                    <a:pt x="3401" y="700"/>
                  </a:lnTo>
                  <a:lnTo>
                    <a:pt x="3285" y="564"/>
                  </a:lnTo>
                  <a:lnTo>
                    <a:pt x="3149" y="447"/>
                  </a:lnTo>
                  <a:lnTo>
                    <a:pt x="2993" y="330"/>
                  </a:lnTo>
                  <a:lnTo>
                    <a:pt x="2838" y="233"/>
                  </a:lnTo>
                  <a:lnTo>
                    <a:pt x="2663" y="156"/>
                  </a:lnTo>
                  <a:lnTo>
                    <a:pt x="2488" y="78"/>
                  </a:lnTo>
                  <a:lnTo>
                    <a:pt x="2313" y="39"/>
                  </a:lnTo>
                  <a:lnTo>
                    <a:pt x="2119" y="20"/>
                  </a:lnTo>
                  <a:lnTo>
                    <a:pt x="192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6" name="Google Shape;2525;p44">
              <a:extLst>
                <a:ext uri="{FF2B5EF4-FFF2-40B4-BE49-F238E27FC236}">
                  <a16:creationId xmlns:a16="http://schemas.microsoft.com/office/drawing/2014/main" id="{8FE2F90D-DDDB-1721-45C0-860028B6ADAC}"/>
                </a:ext>
              </a:extLst>
            </p:cNvPr>
            <p:cNvSpPr/>
            <p:nvPr/>
          </p:nvSpPr>
          <p:spPr>
            <a:xfrm>
              <a:off x="6284575" y="3418850"/>
              <a:ext cx="95725" cy="95725"/>
            </a:xfrm>
            <a:custGeom>
              <a:avLst/>
              <a:gdLst/>
              <a:ahLst/>
              <a:cxnLst/>
              <a:rect l="l" t="t" r="r" b="b"/>
              <a:pathLst>
                <a:path w="3829" h="3829" extrusionOk="0">
                  <a:moveTo>
                    <a:pt x="1924" y="1"/>
                  </a:moveTo>
                  <a:lnTo>
                    <a:pt x="1729" y="20"/>
                  </a:lnTo>
                  <a:lnTo>
                    <a:pt x="1535" y="40"/>
                  </a:lnTo>
                  <a:lnTo>
                    <a:pt x="1341" y="98"/>
                  </a:lnTo>
                  <a:lnTo>
                    <a:pt x="1166" y="156"/>
                  </a:lnTo>
                  <a:lnTo>
                    <a:pt x="1011" y="234"/>
                  </a:lnTo>
                  <a:lnTo>
                    <a:pt x="855" y="331"/>
                  </a:lnTo>
                  <a:lnTo>
                    <a:pt x="700" y="448"/>
                  </a:lnTo>
                  <a:lnTo>
                    <a:pt x="564" y="564"/>
                  </a:lnTo>
                  <a:lnTo>
                    <a:pt x="447" y="700"/>
                  </a:lnTo>
                  <a:lnTo>
                    <a:pt x="330" y="856"/>
                  </a:lnTo>
                  <a:lnTo>
                    <a:pt x="233" y="1011"/>
                  </a:lnTo>
                  <a:lnTo>
                    <a:pt x="156" y="1186"/>
                  </a:lnTo>
                  <a:lnTo>
                    <a:pt x="97" y="1361"/>
                  </a:lnTo>
                  <a:lnTo>
                    <a:pt x="39" y="1536"/>
                  </a:lnTo>
                  <a:lnTo>
                    <a:pt x="20" y="1730"/>
                  </a:lnTo>
                  <a:lnTo>
                    <a:pt x="0" y="1925"/>
                  </a:lnTo>
                  <a:lnTo>
                    <a:pt x="20" y="2119"/>
                  </a:lnTo>
                  <a:lnTo>
                    <a:pt x="39" y="2313"/>
                  </a:lnTo>
                  <a:lnTo>
                    <a:pt x="97" y="2488"/>
                  </a:lnTo>
                  <a:lnTo>
                    <a:pt x="156" y="2663"/>
                  </a:lnTo>
                  <a:lnTo>
                    <a:pt x="233" y="2838"/>
                  </a:lnTo>
                  <a:lnTo>
                    <a:pt x="330" y="2993"/>
                  </a:lnTo>
                  <a:lnTo>
                    <a:pt x="447" y="3149"/>
                  </a:lnTo>
                  <a:lnTo>
                    <a:pt x="564" y="3285"/>
                  </a:lnTo>
                  <a:lnTo>
                    <a:pt x="700" y="3401"/>
                  </a:lnTo>
                  <a:lnTo>
                    <a:pt x="855" y="3518"/>
                  </a:lnTo>
                  <a:lnTo>
                    <a:pt x="1011" y="3615"/>
                  </a:lnTo>
                  <a:lnTo>
                    <a:pt x="1166" y="3693"/>
                  </a:lnTo>
                  <a:lnTo>
                    <a:pt x="1341" y="3751"/>
                  </a:lnTo>
                  <a:lnTo>
                    <a:pt x="1535" y="3790"/>
                  </a:lnTo>
                  <a:lnTo>
                    <a:pt x="1729" y="3829"/>
                  </a:lnTo>
                  <a:lnTo>
                    <a:pt x="2118" y="3829"/>
                  </a:lnTo>
                  <a:lnTo>
                    <a:pt x="2312" y="3790"/>
                  </a:lnTo>
                  <a:lnTo>
                    <a:pt x="2487" y="3751"/>
                  </a:lnTo>
                  <a:lnTo>
                    <a:pt x="2662" y="3693"/>
                  </a:lnTo>
                  <a:lnTo>
                    <a:pt x="2837" y="3615"/>
                  </a:lnTo>
                  <a:lnTo>
                    <a:pt x="2993" y="3518"/>
                  </a:lnTo>
                  <a:lnTo>
                    <a:pt x="3129" y="3401"/>
                  </a:lnTo>
                  <a:lnTo>
                    <a:pt x="3265" y="3285"/>
                  </a:lnTo>
                  <a:lnTo>
                    <a:pt x="3401" y="3149"/>
                  </a:lnTo>
                  <a:lnTo>
                    <a:pt x="3498" y="2993"/>
                  </a:lnTo>
                  <a:lnTo>
                    <a:pt x="3595" y="2838"/>
                  </a:lnTo>
                  <a:lnTo>
                    <a:pt x="3673" y="2663"/>
                  </a:lnTo>
                  <a:lnTo>
                    <a:pt x="3750" y="2488"/>
                  </a:lnTo>
                  <a:lnTo>
                    <a:pt x="3789" y="2313"/>
                  </a:lnTo>
                  <a:lnTo>
                    <a:pt x="3828" y="2119"/>
                  </a:lnTo>
                  <a:lnTo>
                    <a:pt x="3828" y="1925"/>
                  </a:lnTo>
                  <a:lnTo>
                    <a:pt x="3828" y="1730"/>
                  </a:lnTo>
                  <a:lnTo>
                    <a:pt x="3789" y="1536"/>
                  </a:lnTo>
                  <a:lnTo>
                    <a:pt x="3750" y="1361"/>
                  </a:lnTo>
                  <a:lnTo>
                    <a:pt x="3673" y="1186"/>
                  </a:lnTo>
                  <a:lnTo>
                    <a:pt x="3595" y="1011"/>
                  </a:lnTo>
                  <a:lnTo>
                    <a:pt x="3498" y="856"/>
                  </a:lnTo>
                  <a:lnTo>
                    <a:pt x="3401" y="700"/>
                  </a:lnTo>
                  <a:lnTo>
                    <a:pt x="3265" y="564"/>
                  </a:lnTo>
                  <a:lnTo>
                    <a:pt x="3129" y="448"/>
                  </a:lnTo>
                  <a:lnTo>
                    <a:pt x="2993" y="331"/>
                  </a:lnTo>
                  <a:lnTo>
                    <a:pt x="2837" y="234"/>
                  </a:lnTo>
                  <a:lnTo>
                    <a:pt x="2662" y="156"/>
                  </a:lnTo>
                  <a:lnTo>
                    <a:pt x="2487" y="98"/>
                  </a:lnTo>
                  <a:lnTo>
                    <a:pt x="2312" y="40"/>
                  </a:lnTo>
                  <a:lnTo>
                    <a:pt x="2118" y="20"/>
                  </a:lnTo>
                  <a:lnTo>
                    <a:pt x="192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7" name="Google Shape;2526;p44">
              <a:extLst>
                <a:ext uri="{FF2B5EF4-FFF2-40B4-BE49-F238E27FC236}">
                  <a16:creationId xmlns:a16="http://schemas.microsoft.com/office/drawing/2014/main" id="{3130C1A3-7472-11CD-EFE6-2CAE2B9AABEF}"/>
                </a:ext>
              </a:extLst>
            </p:cNvPr>
            <p:cNvSpPr/>
            <p:nvPr/>
          </p:nvSpPr>
          <p:spPr>
            <a:xfrm>
              <a:off x="5734650" y="3482000"/>
              <a:ext cx="18000" cy="18000"/>
            </a:xfrm>
            <a:custGeom>
              <a:avLst/>
              <a:gdLst/>
              <a:ahLst/>
              <a:cxnLst/>
              <a:rect l="l" t="t" r="r" b="b"/>
              <a:pathLst>
                <a:path w="720" h="720" extrusionOk="0">
                  <a:moveTo>
                    <a:pt x="292" y="1"/>
                  </a:moveTo>
                  <a:lnTo>
                    <a:pt x="214" y="20"/>
                  </a:lnTo>
                  <a:lnTo>
                    <a:pt x="156" y="59"/>
                  </a:lnTo>
                  <a:lnTo>
                    <a:pt x="98" y="98"/>
                  </a:lnTo>
                  <a:lnTo>
                    <a:pt x="59" y="156"/>
                  </a:lnTo>
                  <a:lnTo>
                    <a:pt x="20" y="215"/>
                  </a:lnTo>
                  <a:lnTo>
                    <a:pt x="1" y="292"/>
                  </a:lnTo>
                  <a:lnTo>
                    <a:pt x="1" y="351"/>
                  </a:lnTo>
                  <a:lnTo>
                    <a:pt x="1" y="428"/>
                  </a:lnTo>
                  <a:lnTo>
                    <a:pt x="20" y="506"/>
                  </a:lnTo>
                  <a:lnTo>
                    <a:pt x="59" y="564"/>
                  </a:lnTo>
                  <a:lnTo>
                    <a:pt x="98" y="623"/>
                  </a:lnTo>
                  <a:lnTo>
                    <a:pt x="156" y="662"/>
                  </a:lnTo>
                  <a:lnTo>
                    <a:pt x="214" y="681"/>
                  </a:lnTo>
                  <a:lnTo>
                    <a:pt x="292" y="720"/>
                  </a:lnTo>
                  <a:lnTo>
                    <a:pt x="428" y="720"/>
                  </a:lnTo>
                  <a:lnTo>
                    <a:pt x="486" y="681"/>
                  </a:lnTo>
                  <a:lnTo>
                    <a:pt x="564" y="662"/>
                  </a:lnTo>
                  <a:lnTo>
                    <a:pt x="603" y="623"/>
                  </a:lnTo>
                  <a:lnTo>
                    <a:pt x="661" y="564"/>
                  </a:lnTo>
                  <a:lnTo>
                    <a:pt x="681" y="506"/>
                  </a:lnTo>
                  <a:lnTo>
                    <a:pt x="700" y="428"/>
                  </a:lnTo>
                  <a:lnTo>
                    <a:pt x="720" y="351"/>
                  </a:lnTo>
                  <a:lnTo>
                    <a:pt x="700" y="292"/>
                  </a:lnTo>
                  <a:lnTo>
                    <a:pt x="681" y="215"/>
                  </a:lnTo>
                  <a:lnTo>
                    <a:pt x="661" y="156"/>
                  </a:lnTo>
                  <a:lnTo>
                    <a:pt x="603" y="98"/>
                  </a:lnTo>
                  <a:lnTo>
                    <a:pt x="56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8" name="Google Shape;2527;p44">
              <a:extLst>
                <a:ext uri="{FF2B5EF4-FFF2-40B4-BE49-F238E27FC236}">
                  <a16:creationId xmlns:a16="http://schemas.microsoft.com/office/drawing/2014/main" id="{39C7D393-8534-6033-11FC-109C3D81E390}"/>
                </a:ext>
              </a:extLst>
            </p:cNvPr>
            <p:cNvSpPr/>
            <p:nvPr/>
          </p:nvSpPr>
          <p:spPr>
            <a:xfrm>
              <a:off x="5742900" y="3514550"/>
              <a:ext cx="18000" cy="18000"/>
            </a:xfrm>
            <a:custGeom>
              <a:avLst/>
              <a:gdLst/>
              <a:ahLst/>
              <a:cxnLst/>
              <a:rect l="l" t="t" r="r" b="b"/>
              <a:pathLst>
                <a:path w="720" h="720" extrusionOk="0">
                  <a:moveTo>
                    <a:pt x="351" y="1"/>
                  </a:moveTo>
                  <a:lnTo>
                    <a:pt x="273" y="20"/>
                  </a:lnTo>
                  <a:lnTo>
                    <a:pt x="215" y="40"/>
                  </a:lnTo>
                  <a:lnTo>
                    <a:pt x="156" y="79"/>
                  </a:lnTo>
                  <a:lnTo>
                    <a:pt x="98" y="117"/>
                  </a:lnTo>
                  <a:lnTo>
                    <a:pt x="59" y="176"/>
                  </a:lnTo>
                  <a:lnTo>
                    <a:pt x="20" y="234"/>
                  </a:lnTo>
                  <a:lnTo>
                    <a:pt x="1" y="292"/>
                  </a:lnTo>
                  <a:lnTo>
                    <a:pt x="1" y="370"/>
                  </a:lnTo>
                  <a:lnTo>
                    <a:pt x="1" y="448"/>
                  </a:lnTo>
                  <a:lnTo>
                    <a:pt x="20" y="506"/>
                  </a:lnTo>
                  <a:lnTo>
                    <a:pt x="59" y="564"/>
                  </a:lnTo>
                  <a:lnTo>
                    <a:pt x="98" y="623"/>
                  </a:lnTo>
                  <a:lnTo>
                    <a:pt x="156" y="662"/>
                  </a:lnTo>
                  <a:lnTo>
                    <a:pt x="215" y="700"/>
                  </a:lnTo>
                  <a:lnTo>
                    <a:pt x="273" y="720"/>
                  </a:lnTo>
                  <a:lnTo>
                    <a:pt x="428" y="720"/>
                  </a:lnTo>
                  <a:lnTo>
                    <a:pt x="487" y="700"/>
                  </a:lnTo>
                  <a:lnTo>
                    <a:pt x="545" y="662"/>
                  </a:lnTo>
                  <a:lnTo>
                    <a:pt x="603" y="623"/>
                  </a:lnTo>
                  <a:lnTo>
                    <a:pt x="642" y="564"/>
                  </a:lnTo>
                  <a:lnTo>
                    <a:pt x="681" y="506"/>
                  </a:lnTo>
                  <a:lnTo>
                    <a:pt x="700" y="448"/>
                  </a:lnTo>
                  <a:lnTo>
                    <a:pt x="720" y="370"/>
                  </a:lnTo>
                  <a:lnTo>
                    <a:pt x="700" y="292"/>
                  </a:lnTo>
                  <a:lnTo>
                    <a:pt x="681" y="234"/>
                  </a:lnTo>
                  <a:lnTo>
                    <a:pt x="642" y="176"/>
                  </a:lnTo>
                  <a:lnTo>
                    <a:pt x="603" y="117"/>
                  </a:lnTo>
                  <a:lnTo>
                    <a:pt x="545" y="79"/>
                  </a:lnTo>
                  <a:lnTo>
                    <a:pt x="487" y="40"/>
                  </a:lnTo>
                  <a:lnTo>
                    <a:pt x="428" y="20"/>
                  </a:lnTo>
                  <a:lnTo>
                    <a:pt x="351"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39" name="Google Shape;2528;p44">
              <a:extLst>
                <a:ext uri="{FF2B5EF4-FFF2-40B4-BE49-F238E27FC236}">
                  <a16:creationId xmlns:a16="http://schemas.microsoft.com/office/drawing/2014/main" id="{3900F205-3A5D-1B19-0919-3886585178E1}"/>
                </a:ext>
              </a:extLst>
            </p:cNvPr>
            <p:cNvSpPr/>
            <p:nvPr/>
          </p:nvSpPr>
          <p:spPr>
            <a:xfrm>
              <a:off x="5758950" y="3543700"/>
              <a:ext cx="18000" cy="17525"/>
            </a:xfrm>
            <a:custGeom>
              <a:avLst/>
              <a:gdLst/>
              <a:ahLst/>
              <a:cxnLst/>
              <a:rect l="l" t="t" r="r" b="b"/>
              <a:pathLst>
                <a:path w="720" h="701" extrusionOk="0">
                  <a:moveTo>
                    <a:pt x="292" y="1"/>
                  </a:moveTo>
                  <a:lnTo>
                    <a:pt x="233" y="20"/>
                  </a:lnTo>
                  <a:lnTo>
                    <a:pt x="175" y="59"/>
                  </a:lnTo>
                  <a:lnTo>
                    <a:pt x="117" y="98"/>
                  </a:lnTo>
                  <a:lnTo>
                    <a:pt x="78" y="156"/>
                  </a:lnTo>
                  <a:lnTo>
                    <a:pt x="39" y="214"/>
                  </a:lnTo>
                  <a:lnTo>
                    <a:pt x="20" y="273"/>
                  </a:lnTo>
                  <a:lnTo>
                    <a:pt x="0" y="350"/>
                  </a:lnTo>
                  <a:lnTo>
                    <a:pt x="20" y="428"/>
                  </a:lnTo>
                  <a:lnTo>
                    <a:pt x="39" y="487"/>
                  </a:lnTo>
                  <a:lnTo>
                    <a:pt x="78" y="545"/>
                  </a:lnTo>
                  <a:lnTo>
                    <a:pt x="117" y="603"/>
                  </a:lnTo>
                  <a:lnTo>
                    <a:pt x="175" y="642"/>
                  </a:lnTo>
                  <a:lnTo>
                    <a:pt x="233" y="681"/>
                  </a:lnTo>
                  <a:lnTo>
                    <a:pt x="292" y="700"/>
                  </a:lnTo>
                  <a:lnTo>
                    <a:pt x="447" y="700"/>
                  </a:lnTo>
                  <a:lnTo>
                    <a:pt x="505" y="681"/>
                  </a:lnTo>
                  <a:lnTo>
                    <a:pt x="564" y="642"/>
                  </a:lnTo>
                  <a:lnTo>
                    <a:pt x="622" y="603"/>
                  </a:lnTo>
                  <a:lnTo>
                    <a:pt x="661" y="545"/>
                  </a:lnTo>
                  <a:lnTo>
                    <a:pt x="700" y="487"/>
                  </a:lnTo>
                  <a:lnTo>
                    <a:pt x="719" y="428"/>
                  </a:lnTo>
                  <a:lnTo>
                    <a:pt x="719" y="350"/>
                  </a:lnTo>
                  <a:lnTo>
                    <a:pt x="719" y="273"/>
                  </a:lnTo>
                  <a:lnTo>
                    <a:pt x="700" y="214"/>
                  </a:lnTo>
                  <a:lnTo>
                    <a:pt x="661" y="156"/>
                  </a:lnTo>
                  <a:lnTo>
                    <a:pt x="622" y="98"/>
                  </a:lnTo>
                  <a:lnTo>
                    <a:pt x="564" y="59"/>
                  </a:lnTo>
                  <a:lnTo>
                    <a:pt x="505" y="20"/>
                  </a:lnTo>
                  <a:lnTo>
                    <a:pt x="447"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0" name="Google Shape;2529;p44">
              <a:extLst>
                <a:ext uri="{FF2B5EF4-FFF2-40B4-BE49-F238E27FC236}">
                  <a16:creationId xmlns:a16="http://schemas.microsoft.com/office/drawing/2014/main" id="{CF2A8015-0934-2DA3-A170-4DE29211EF97}"/>
                </a:ext>
              </a:extLst>
            </p:cNvPr>
            <p:cNvSpPr/>
            <p:nvPr/>
          </p:nvSpPr>
          <p:spPr>
            <a:xfrm>
              <a:off x="5783725" y="3822075"/>
              <a:ext cx="18000" cy="17975"/>
            </a:xfrm>
            <a:custGeom>
              <a:avLst/>
              <a:gdLst/>
              <a:ahLst/>
              <a:cxnLst/>
              <a:rect l="l" t="t" r="r" b="b"/>
              <a:pathLst>
                <a:path w="720" h="719" extrusionOk="0">
                  <a:moveTo>
                    <a:pt x="369" y="0"/>
                  </a:moveTo>
                  <a:lnTo>
                    <a:pt x="292" y="19"/>
                  </a:lnTo>
                  <a:lnTo>
                    <a:pt x="214" y="39"/>
                  </a:lnTo>
                  <a:lnTo>
                    <a:pt x="156" y="58"/>
                  </a:lnTo>
                  <a:lnTo>
                    <a:pt x="97" y="117"/>
                  </a:lnTo>
                  <a:lnTo>
                    <a:pt x="58" y="155"/>
                  </a:lnTo>
                  <a:lnTo>
                    <a:pt x="20" y="233"/>
                  </a:lnTo>
                  <a:lnTo>
                    <a:pt x="0" y="291"/>
                  </a:lnTo>
                  <a:lnTo>
                    <a:pt x="0" y="369"/>
                  </a:lnTo>
                  <a:lnTo>
                    <a:pt x="0" y="447"/>
                  </a:lnTo>
                  <a:lnTo>
                    <a:pt x="20" y="505"/>
                  </a:lnTo>
                  <a:lnTo>
                    <a:pt x="58" y="564"/>
                  </a:lnTo>
                  <a:lnTo>
                    <a:pt x="97" y="622"/>
                  </a:lnTo>
                  <a:lnTo>
                    <a:pt x="156" y="661"/>
                  </a:lnTo>
                  <a:lnTo>
                    <a:pt x="214" y="700"/>
                  </a:lnTo>
                  <a:lnTo>
                    <a:pt x="292" y="719"/>
                  </a:lnTo>
                  <a:lnTo>
                    <a:pt x="428" y="719"/>
                  </a:lnTo>
                  <a:lnTo>
                    <a:pt x="505" y="700"/>
                  </a:lnTo>
                  <a:lnTo>
                    <a:pt x="564" y="661"/>
                  </a:lnTo>
                  <a:lnTo>
                    <a:pt x="622" y="622"/>
                  </a:lnTo>
                  <a:lnTo>
                    <a:pt x="661" y="564"/>
                  </a:lnTo>
                  <a:lnTo>
                    <a:pt x="700" y="505"/>
                  </a:lnTo>
                  <a:lnTo>
                    <a:pt x="719" y="447"/>
                  </a:lnTo>
                  <a:lnTo>
                    <a:pt x="719" y="369"/>
                  </a:lnTo>
                  <a:lnTo>
                    <a:pt x="719" y="291"/>
                  </a:lnTo>
                  <a:lnTo>
                    <a:pt x="700" y="233"/>
                  </a:lnTo>
                  <a:lnTo>
                    <a:pt x="661" y="155"/>
                  </a:lnTo>
                  <a:lnTo>
                    <a:pt x="622" y="117"/>
                  </a:lnTo>
                  <a:lnTo>
                    <a:pt x="564" y="58"/>
                  </a:lnTo>
                  <a:lnTo>
                    <a:pt x="505" y="39"/>
                  </a:lnTo>
                  <a:lnTo>
                    <a:pt x="428" y="19"/>
                  </a:lnTo>
                  <a:lnTo>
                    <a:pt x="36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1" name="Google Shape;2530;p44">
              <a:extLst>
                <a:ext uri="{FF2B5EF4-FFF2-40B4-BE49-F238E27FC236}">
                  <a16:creationId xmlns:a16="http://schemas.microsoft.com/office/drawing/2014/main" id="{9CBE18E9-2C9E-DAC4-2E5A-414CC23B4BED}"/>
                </a:ext>
              </a:extLst>
            </p:cNvPr>
            <p:cNvSpPr/>
            <p:nvPr/>
          </p:nvSpPr>
          <p:spPr>
            <a:xfrm>
              <a:off x="5812375" y="3813800"/>
              <a:ext cx="18000" cy="18000"/>
            </a:xfrm>
            <a:custGeom>
              <a:avLst/>
              <a:gdLst/>
              <a:ahLst/>
              <a:cxnLst/>
              <a:rect l="l" t="t" r="r" b="b"/>
              <a:pathLst>
                <a:path w="720" h="720" extrusionOk="0">
                  <a:moveTo>
                    <a:pt x="370" y="1"/>
                  </a:moveTo>
                  <a:lnTo>
                    <a:pt x="292" y="20"/>
                  </a:lnTo>
                  <a:lnTo>
                    <a:pt x="214" y="40"/>
                  </a:lnTo>
                  <a:lnTo>
                    <a:pt x="156" y="78"/>
                  </a:lnTo>
                  <a:lnTo>
                    <a:pt x="98" y="117"/>
                  </a:lnTo>
                  <a:lnTo>
                    <a:pt x="59" y="176"/>
                  </a:lnTo>
                  <a:lnTo>
                    <a:pt x="39" y="234"/>
                  </a:lnTo>
                  <a:lnTo>
                    <a:pt x="1" y="292"/>
                  </a:lnTo>
                  <a:lnTo>
                    <a:pt x="1" y="370"/>
                  </a:lnTo>
                  <a:lnTo>
                    <a:pt x="1" y="448"/>
                  </a:lnTo>
                  <a:lnTo>
                    <a:pt x="39" y="506"/>
                  </a:lnTo>
                  <a:lnTo>
                    <a:pt x="59" y="564"/>
                  </a:lnTo>
                  <a:lnTo>
                    <a:pt x="98" y="622"/>
                  </a:lnTo>
                  <a:lnTo>
                    <a:pt x="156" y="661"/>
                  </a:lnTo>
                  <a:lnTo>
                    <a:pt x="214" y="700"/>
                  </a:lnTo>
                  <a:lnTo>
                    <a:pt x="292" y="720"/>
                  </a:lnTo>
                  <a:lnTo>
                    <a:pt x="428" y="720"/>
                  </a:lnTo>
                  <a:lnTo>
                    <a:pt x="506" y="700"/>
                  </a:lnTo>
                  <a:lnTo>
                    <a:pt x="564" y="661"/>
                  </a:lnTo>
                  <a:lnTo>
                    <a:pt x="622" y="622"/>
                  </a:lnTo>
                  <a:lnTo>
                    <a:pt x="661" y="564"/>
                  </a:lnTo>
                  <a:lnTo>
                    <a:pt x="700" y="506"/>
                  </a:lnTo>
                  <a:lnTo>
                    <a:pt x="720" y="448"/>
                  </a:lnTo>
                  <a:lnTo>
                    <a:pt x="720" y="370"/>
                  </a:lnTo>
                  <a:lnTo>
                    <a:pt x="720" y="292"/>
                  </a:lnTo>
                  <a:lnTo>
                    <a:pt x="700" y="234"/>
                  </a:lnTo>
                  <a:lnTo>
                    <a:pt x="661" y="176"/>
                  </a:lnTo>
                  <a:lnTo>
                    <a:pt x="622" y="117"/>
                  </a:lnTo>
                  <a:lnTo>
                    <a:pt x="564" y="78"/>
                  </a:lnTo>
                  <a:lnTo>
                    <a:pt x="506" y="40"/>
                  </a:lnTo>
                  <a:lnTo>
                    <a:pt x="428" y="20"/>
                  </a:lnTo>
                  <a:lnTo>
                    <a:pt x="370"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2" name="Google Shape;2531;p44">
              <a:extLst>
                <a:ext uri="{FF2B5EF4-FFF2-40B4-BE49-F238E27FC236}">
                  <a16:creationId xmlns:a16="http://schemas.microsoft.com/office/drawing/2014/main" id="{FC20327C-94B1-C5FB-5C41-AA552790E679}"/>
                </a:ext>
              </a:extLst>
            </p:cNvPr>
            <p:cNvSpPr/>
            <p:nvPr/>
          </p:nvSpPr>
          <p:spPr>
            <a:xfrm>
              <a:off x="5845400" y="3797775"/>
              <a:ext cx="18000" cy="18000"/>
            </a:xfrm>
            <a:custGeom>
              <a:avLst/>
              <a:gdLst/>
              <a:ahLst/>
              <a:cxnLst/>
              <a:rect l="l" t="t" r="r" b="b"/>
              <a:pathLst>
                <a:path w="720" h="720" extrusionOk="0">
                  <a:moveTo>
                    <a:pt x="273" y="0"/>
                  </a:moveTo>
                  <a:lnTo>
                    <a:pt x="215" y="20"/>
                  </a:lnTo>
                  <a:lnTo>
                    <a:pt x="156" y="59"/>
                  </a:lnTo>
                  <a:lnTo>
                    <a:pt x="98" y="98"/>
                  </a:lnTo>
                  <a:lnTo>
                    <a:pt x="59" y="156"/>
                  </a:lnTo>
                  <a:lnTo>
                    <a:pt x="20" y="214"/>
                  </a:lnTo>
                  <a:lnTo>
                    <a:pt x="1" y="272"/>
                  </a:lnTo>
                  <a:lnTo>
                    <a:pt x="1" y="350"/>
                  </a:lnTo>
                  <a:lnTo>
                    <a:pt x="1" y="428"/>
                  </a:lnTo>
                  <a:lnTo>
                    <a:pt x="20" y="486"/>
                  </a:lnTo>
                  <a:lnTo>
                    <a:pt x="59" y="564"/>
                  </a:lnTo>
                  <a:lnTo>
                    <a:pt x="98" y="603"/>
                  </a:lnTo>
                  <a:lnTo>
                    <a:pt x="156" y="661"/>
                  </a:lnTo>
                  <a:lnTo>
                    <a:pt x="215" y="681"/>
                  </a:lnTo>
                  <a:lnTo>
                    <a:pt x="273" y="700"/>
                  </a:lnTo>
                  <a:lnTo>
                    <a:pt x="351" y="719"/>
                  </a:lnTo>
                  <a:lnTo>
                    <a:pt x="428" y="700"/>
                  </a:lnTo>
                  <a:lnTo>
                    <a:pt x="487" y="681"/>
                  </a:lnTo>
                  <a:lnTo>
                    <a:pt x="545" y="661"/>
                  </a:lnTo>
                  <a:lnTo>
                    <a:pt x="603" y="603"/>
                  </a:lnTo>
                  <a:lnTo>
                    <a:pt x="642" y="564"/>
                  </a:lnTo>
                  <a:lnTo>
                    <a:pt x="681" y="486"/>
                  </a:lnTo>
                  <a:lnTo>
                    <a:pt x="700" y="428"/>
                  </a:lnTo>
                  <a:lnTo>
                    <a:pt x="720" y="350"/>
                  </a:lnTo>
                  <a:lnTo>
                    <a:pt x="700" y="272"/>
                  </a:lnTo>
                  <a:lnTo>
                    <a:pt x="681" y="214"/>
                  </a:lnTo>
                  <a:lnTo>
                    <a:pt x="642" y="156"/>
                  </a:lnTo>
                  <a:lnTo>
                    <a:pt x="603" y="98"/>
                  </a:lnTo>
                  <a:lnTo>
                    <a:pt x="545" y="59"/>
                  </a:lnTo>
                  <a:lnTo>
                    <a:pt x="487" y="20"/>
                  </a:lnTo>
                  <a:lnTo>
                    <a:pt x="42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3" name="Google Shape;2532;p44">
              <a:extLst>
                <a:ext uri="{FF2B5EF4-FFF2-40B4-BE49-F238E27FC236}">
                  <a16:creationId xmlns:a16="http://schemas.microsoft.com/office/drawing/2014/main" id="{B3212C93-022E-29B7-4B51-4C6A3D97F235}"/>
                </a:ext>
              </a:extLst>
            </p:cNvPr>
            <p:cNvSpPr/>
            <p:nvPr/>
          </p:nvSpPr>
          <p:spPr>
            <a:xfrm>
              <a:off x="5874075" y="3781250"/>
              <a:ext cx="18000" cy="18000"/>
            </a:xfrm>
            <a:custGeom>
              <a:avLst/>
              <a:gdLst/>
              <a:ahLst/>
              <a:cxnLst/>
              <a:rect l="l" t="t" r="r" b="b"/>
              <a:pathLst>
                <a:path w="720" h="720" extrusionOk="0">
                  <a:moveTo>
                    <a:pt x="272" y="1"/>
                  </a:moveTo>
                  <a:lnTo>
                    <a:pt x="214" y="20"/>
                  </a:lnTo>
                  <a:lnTo>
                    <a:pt x="156" y="59"/>
                  </a:lnTo>
                  <a:lnTo>
                    <a:pt x="98" y="98"/>
                  </a:lnTo>
                  <a:lnTo>
                    <a:pt x="59" y="156"/>
                  </a:lnTo>
                  <a:lnTo>
                    <a:pt x="20" y="215"/>
                  </a:lnTo>
                  <a:lnTo>
                    <a:pt x="0" y="292"/>
                  </a:lnTo>
                  <a:lnTo>
                    <a:pt x="0" y="351"/>
                  </a:lnTo>
                  <a:lnTo>
                    <a:pt x="0" y="428"/>
                  </a:lnTo>
                  <a:lnTo>
                    <a:pt x="20" y="506"/>
                  </a:lnTo>
                  <a:lnTo>
                    <a:pt x="59" y="564"/>
                  </a:lnTo>
                  <a:lnTo>
                    <a:pt x="98" y="623"/>
                  </a:lnTo>
                  <a:lnTo>
                    <a:pt x="156" y="661"/>
                  </a:lnTo>
                  <a:lnTo>
                    <a:pt x="214" y="681"/>
                  </a:lnTo>
                  <a:lnTo>
                    <a:pt x="272" y="720"/>
                  </a:lnTo>
                  <a:lnTo>
                    <a:pt x="428" y="720"/>
                  </a:lnTo>
                  <a:lnTo>
                    <a:pt x="486" y="681"/>
                  </a:lnTo>
                  <a:lnTo>
                    <a:pt x="544" y="661"/>
                  </a:lnTo>
                  <a:lnTo>
                    <a:pt x="603" y="623"/>
                  </a:lnTo>
                  <a:lnTo>
                    <a:pt x="642" y="564"/>
                  </a:lnTo>
                  <a:lnTo>
                    <a:pt x="681" y="506"/>
                  </a:lnTo>
                  <a:lnTo>
                    <a:pt x="700" y="428"/>
                  </a:lnTo>
                  <a:lnTo>
                    <a:pt x="719" y="351"/>
                  </a:lnTo>
                  <a:lnTo>
                    <a:pt x="700" y="292"/>
                  </a:lnTo>
                  <a:lnTo>
                    <a:pt x="681" y="215"/>
                  </a:lnTo>
                  <a:lnTo>
                    <a:pt x="642" y="156"/>
                  </a:lnTo>
                  <a:lnTo>
                    <a:pt x="603" y="98"/>
                  </a:lnTo>
                  <a:lnTo>
                    <a:pt x="544" y="59"/>
                  </a:lnTo>
                  <a:lnTo>
                    <a:pt x="48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4" name="Google Shape;2533;p44">
              <a:extLst>
                <a:ext uri="{FF2B5EF4-FFF2-40B4-BE49-F238E27FC236}">
                  <a16:creationId xmlns:a16="http://schemas.microsoft.com/office/drawing/2014/main" id="{7E5E810D-FFA2-7424-4139-34C86A2D8396}"/>
                </a:ext>
              </a:extLst>
            </p:cNvPr>
            <p:cNvSpPr/>
            <p:nvPr/>
          </p:nvSpPr>
          <p:spPr>
            <a:xfrm>
              <a:off x="6108225" y="3904650"/>
              <a:ext cx="17500" cy="17500"/>
            </a:xfrm>
            <a:custGeom>
              <a:avLst/>
              <a:gdLst/>
              <a:ahLst/>
              <a:cxnLst/>
              <a:rect l="l" t="t" r="r" b="b"/>
              <a:pathLst>
                <a:path w="700" h="700" extrusionOk="0">
                  <a:moveTo>
                    <a:pt x="253" y="0"/>
                  </a:moveTo>
                  <a:lnTo>
                    <a:pt x="195" y="39"/>
                  </a:lnTo>
                  <a:lnTo>
                    <a:pt x="136" y="78"/>
                  </a:lnTo>
                  <a:lnTo>
                    <a:pt x="78" y="117"/>
                  </a:lnTo>
                  <a:lnTo>
                    <a:pt x="39" y="175"/>
                  </a:lnTo>
                  <a:lnTo>
                    <a:pt x="0" y="253"/>
                  </a:lnTo>
                  <a:lnTo>
                    <a:pt x="0" y="311"/>
                  </a:lnTo>
                  <a:lnTo>
                    <a:pt x="0" y="389"/>
                  </a:lnTo>
                  <a:lnTo>
                    <a:pt x="0" y="447"/>
                  </a:lnTo>
                  <a:lnTo>
                    <a:pt x="39" y="506"/>
                  </a:lnTo>
                  <a:lnTo>
                    <a:pt x="78" y="583"/>
                  </a:lnTo>
                  <a:lnTo>
                    <a:pt x="117" y="622"/>
                  </a:lnTo>
                  <a:lnTo>
                    <a:pt x="175" y="661"/>
                  </a:lnTo>
                  <a:lnTo>
                    <a:pt x="253" y="700"/>
                  </a:lnTo>
                  <a:lnTo>
                    <a:pt x="447" y="700"/>
                  </a:lnTo>
                  <a:lnTo>
                    <a:pt x="525" y="661"/>
                  </a:lnTo>
                  <a:lnTo>
                    <a:pt x="583" y="622"/>
                  </a:lnTo>
                  <a:lnTo>
                    <a:pt x="622" y="583"/>
                  </a:lnTo>
                  <a:lnTo>
                    <a:pt x="661" y="525"/>
                  </a:lnTo>
                  <a:lnTo>
                    <a:pt x="700" y="447"/>
                  </a:lnTo>
                  <a:lnTo>
                    <a:pt x="700" y="389"/>
                  </a:lnTo>
                  <a:lnTo>
                    <a:pt x="700" y="311"/>
                  </a:lnTo>
                  <a:lnTo>
                    <a:pt x="700" y="253"/>
                  </a:lnTo>
                  <a:lnTo>
                    <a:pt x="661" y="195"/>
                  </a:lnTo>
                  <a:lnTo>
                    <a:pt x="642" y="136"/>
                  </a:lnTo>
                  <a:lnTo>
                    <a:pt x="583" y="78"/>
                  </a:lnTo>
                  <a:lnTo>
                    <a:pt x="525"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5" name="Google Shape;2534;p44">
              <a:extLst>
                <a:ext uri="{FF2B5EF4-FFF2-40B4-BE49-F238E27FC236}">
                  <a16:creationId xmlns:a16="http://schemas.microsoft.com/office/drawing/2014/main" id="{73D8398A-7579-838D-ABC2-07E8858044E8}"/>
                </a:ext>
              </a:extLst>
            </p:cNvPr>
            <p:cNvSpPr/>
            <p:nvPr/>
          </p:nvSpPr>
          <p:spPr>
            <a:xfrm>
              <a:off x="6114550" y="3875500"/>
              <a:ext cx="17975" cy="17525"/>
            </a:xfrm>
            <a:custGeom>
              <a:avLst/>
              <a:gdLst/>
              <a:ahLst/>
              <a:cxnLst/>
              <a:rect l="l" t="t" r="r" b="b"/>
              <a:pathLst>
                <a:path w="719" h="701" extrusionOk="0">
                  <a:moveTo>
                    <a:pt x="253" y="0"/>
                  </a:moveTo>
                  <a:lnTo>
                    <a:pt x="194" y="39"/>
                  </a:lnTo>
                  <a:lnTo>
                    <a:pt x="136" y="78"/>
                  </a:lnTo>
                  <a:lnTo>
                    <a:pt x="78" y="117"/>
                  </a:lnTo>
                  <a:lnTo>
                    <a:pt x="39" y="175"/>
                  </a:lnTo>
                  <a:lnTo>
                    <a:pt x="19" y="253"/>
                  </a:lnTo>
                  <a:lnTo>
                    <a:pt x="0" y="311"/>
                  </a:lnTo>
                  <a:lnTo>
                    <a:pt x="0" y="389"/>
                  </a:lnTo>
                  <a:lnTo>
                    <a:pt x="19" y="447"/>
                  </a:lnTo>
                  <a:lnTo>
                    <a:pt x="39" y="525"/>
                  </a:lnTo>
                  <a:lnTo>
                    <a:pt x="78" y="583"/>
                  </a:lnTo>
                  <a:lnTo>
                    <a:pt x="136" y="622"/>
                  </a:lnTo>
                  <a:lnTo>
                    <a:pt x="194" y="661"/>
                  </a:lnTo>
                  <a:lnTo>
                    <a:pt x="253" y="700"/>
                  </a:lnTo>
                  <a:lnTo>
                    <a:pt x="466" y="700"/>
                  </a:lnTo>
                  <a:lnTo>
                    <a:pt x="525" y="681"/>
                  </a:lnTo>
                  <a:lnTo>
                    <a:pt x="583" y="642"/>
                  </a:lnTo>
                  <a:lnTo>
                    <a:pt x="641" y="583"/>
                  </a:lnTo>
                  <a:lnTo>
                    <a:pt x="680" y="525"/>
                  </a:lnTo>
                  <a:lnTo>
                    <a:pt x="700" y="467"/>
                  </a:lnTo>
                  <a:lnTo>
                    <a:pt x="719" y="389"/>
                  </a:lnTo>
                  <a:lnTo>
                    <a:pt x="719" y="311"/>
                  </a:lnTo>
                  <a:lnTo>
                    <a:pt x="700" y="253"/>
                  </a:lnTo>
                  <a:lnTo>
                    <a:pt x="680" y="195"/>
                  </a:lnTo>
                  <a:lnTo>
                    <a:pt x="641" y="137"/>
                  </a:lnTo>
                  <a:lnTo>
                    <a:pt x="602" y="78"/>
                  </a:lnTo>
                  <a:lnTo>
                    <a:pt x="525" y="39"/>
                  </a:lnTo>
                  <a:lnTo>
                    <a:pt x="466"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6" name="Google Shape;2535;p44">
              <a:extLst>
                <a:ext uri="{FF2B5EF4-FFF2-40B4-BE49-F238E27FC236}">
                  <a16:creationId xmlns:a16="http://schemas.microsoft.com/office/drawing/2014/main" id="{8909EFDF-695F-18E9-584D-FF3B78F75B36}"/>
                </a:ext>
              </a:extLst>
            </p:cNvPr>
            <p:cNvSpPr/>
            <p:nvPr/>
          </p:nvSpPr>
          <p:spPr>
            <a:xfrm>
              <a:off x="6116000" y="3838575"/>
              <a:ext cx="18000" cy="18000"/>
            </a:xfrm>
            <a:custGeom>
              <a:avLst/>
              <a:gdLst/>
              <a:ahLst/>
              <a:cxnLst/>
              <a:rect l="l" t="t" r="r" b="b"/>
              <a:pathLst>
                <a:path w="720" h="720" extrusionOk="0">
                  <a:moveTo>
                    <a:pt x="331" y="1"/>
                  </a:moveTo>
                  <a:lnTo>
                    <a:pt x="253" y="20"/>
                  </a:lnTo>
                  <a:lnTo>
                    <a:pt x="195" y="40"/>
                  </a:lnTo>
                  <a:lnTo>
                    <a:pt x="136" y="78"/>
                  </a:lnTo>
                  <a:lnTo>
                    <a:pt x="78" y="137"/>
                  </a:lnTo>
                  <a:lnTo>
                    <a:pt x="39" y="195"/>
                  </a:lnTo>
                  <a:lnTo>
                    <a:pt x="20" y="253"/>
                  </a:lnTo>
                  <a:lnTo>
                    <a:pt x="0" y="331"/>
                  </a:lnTo>
                  <a:lnTo>
                    <a:pt x="0" y="389"/>
                  </a:lnTo>
                  <a:lnTo>
                    <a:pt x="20" y="467"/>
                  </a:lnTo>
                  <a:lnTo>
                    <a:pt x="39" y="525"/>
                  </a:lnTo>
                  <a:lnTo>
                    <a:pt x="78" y="584"/>
                  </a:lnTo>
                  <a:lnTo>
                    <a:pt x="117" y="642"/>
                  </a:lnTo>
                  <a:lnTo>
                    <a:pt x="175" y="681"/>
                  </a:lnTo>
                  <a:lnTo>
                    <a:pt x="253" y="700"/>
                  </a:lnTo>
                  <a:lnTo>
                    <a:pt x="311" y="720"/>
                  </a:lnTo>
                  <a:lnTo>
                    <a:pt x="389" y="720"/>
                  </a:lnTo>
                  <a:lnTo>
                    <a:pt x="467" y="700"/>
                  </a:lnTo>
                  <a:lnTo>
                    <a:pt x="525" y="681"/>
                  </a:lnTo>
                  <a:lnTo>
                    <a:pt x="583" y="642"/>
                  </a:lnTo>
                  <a:lnTo>
                    <a:pt x="622" y="603"/>
                  </a:lnTo>
                  <a:lnTo>
                    <a:pt x="680" y="545"/>
                  </a:lnTo>
                  <a:lnTo>
                    <a:pt x="700" y="467"/>
                  </a:lnTo>
                  <a:lnTo>
                    <a:pt x="719" y="409"/>
                  </a:lnTo>
                  <a:lnTo>
                    <a:pt x="719" y="331"/>
                  </a:lnTo>
                  <a:lnTo>
                    <a:pt x="700" y="253"/>
                  </a:lnTo>
                  <a:lnTo>
                    <a:pt x="680" y="195"/>
                  </a:lnTo>
                  <a:lnTo>
                    <a:pt x="642" y="137"/>
                  </a:lnTo>
                  <a:lnTo>
                    <a:pt x="583" y="98"/>
                  </a:lnTo>
                  <a:lnTo>
                    <a:pt x="525" y="40"/>
                  </a:lnTo>
                  <a:lnTo>
                    <a:pt x="467" y="20"/>
                  </a:lnTo>
                  <a:lnTo>
                    <a:pt x="389"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7" name="Google Shape;2536;p44">
              <a:extLst>
                <a:ext uri="{FF2B5EF4-FFF2-40B4-BE49-F238E27FC236}">
                  <a16:creationId xmlns:a16="http://schemas.microsoft.com/office/drawing/2014/main" id="{514033DB-B5F7-8C61-2847-EF7C30E7809D}"/>
                </a:ext>
              </a:extLst>
            </p:cNvPr>
            <p:cNvSpPr/>
            <p:nvPr/>
          </p:nvSpPr>
          <p:spPr>
            <a:xfrm>
              <a:off x="6115500" y="3805550"/>
              <a:ext cx="17525" cy="18000"/>
            </a:xfrm>
            <a:custGeom>
              <a:avLst/>
              <a:gdLst/>
              <a:ahLst/>
              <a:cxnLst/>
              <a:rect l="l" t="t" r="r" b="b"/>
              <a:pathLst>
                <a:path w="701" h="720" extrusionOk="0">
                  <a:moveTo>
                    <a:pt x="312" y="0"/>
                  </a:moveTo>
                  <a:lnTo>
                    <a:pt x="254" y="20"/>
                  </a:lnTo>
                  <a:lnTo>
                    <a:pt x="195" y="39"/>
                  </a:lnTo>
                  <a:lnTo>
                    <a:pt x="137" y="78"/>
                  </a:lnTo>
                  <a:lnTo>
                    <a:pt x="79" y="136"/>
                  </a:lnTo>
                  <a:lnTo>
                    <a:pt x="40" y="195"/>
                  </a:lnTo>
                  <a:lnTo>
                    <a:pt x="1" y="253"/>
                  </a:lnTo>
                  <a:lnTo>
                    <a:pt x="1" y="331"/>
                  </a:lnTo>
                  <a:lnTo>
                    <a:pt x="1" y="389"/>
                  </a:lnTo>
                  <a:lnTo>
                    <a:pt x="1" y="467"/>
                  </a:lnTo>
                  <a:lnTo>
                    <a:pt x="40" y="525"/>
                  </a:lnTo>
                  <a:lnTo>
                    <a:pt x="79" y="583"/>
                  </a:lnTo>
                  <a:lnTo>
                    <a:pt x="117" y="642"/>
                  </a:lnTo>
                  <a:lnTo>
                    <a:pt x="176" y="680"/>
                  </a:lnTo>
                  <a:lnTo>
                    <a:pt x="254" y="700"/>
                  </a:lnTo>
                  <a:lnTo>
                    <a:pt x="312" y="719"/>
                  </a:lnTo>
                  <a:lnTo>
                    <a:pt x="390" y="719"/>
                  </a:lnTo>
                  <a:lnTo>
                    <a:pt x="448" y="700"/>
                  </a:lnTo>
                  <a:lnTo>
                    <a:pt x="526" y="680"/>
                  </a:lnTo>
                  <a:lnTo>
                    <a:pt x="584" y="642"/>
                  </a:lnTo>
                  <a:lnTo>
                    <a:pt x="623" y="603"/>
                  </a:lnTo>
                  <a:lnTo>
                    <a:pt x="662" y="544"/>
                  </a:lnTo>
                  <a:lnTo>
                    <a:pt x="700" y="467"/>
                  </a:lnTo>
                  <a:lnTo>
                    <a:pt x="700" y="389"/>
                  </a:lnTo>
                  <a:lnTo>
                    <a:pt x="700" y="331"/>
                  </a:lnTo>
                  <a:lnTo>
                    <a:pt x="700" y="253"/>
                  </a:lnTo>
                  <a:lnTo>
                    <a:pt x="662" y="195"/>
                  </a:lnTo>
                  <a:lnTo>
                    <a:pt x="642" y="136"/>
                  </a:lnTo>
                  <a:lnTo>
                    <a:pt x="584" y="97"/>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8" name="Google Shape;2537;p44">
              <a:extLst>
                <a:ext uri="{FF2B5EF4-FFF2-40B4-BE49-F238E27FC236}">
                  <a16:creationId xmlns:a16="http://schemas.microsoft.com/office/drawing/2014/main" id="{2FA1C2A7-F69B-2581-2C28-6F2A0881057F}"/>
                </a:ext>
              </a:extLst>
            </p:cNvPr>
            <p:cNvSpPr/>
            <p:nvPr/>
          </p:nvSpPr>
          <p:spPr>
            <a:xfrm>
              <a:off x="6580400" y="3698675"/>
              <a:ext cx="18000" cy="17500"/>
            </a:xfrm>
            <a:custGeom>
              <a:avLst/>
              <a:gdLst/>
              <a:ahLst/>
              <a:cxnLst/>
              <a:rect l="l" t="t" r="r" b="b"/>
              <a:pathLst>
                <a:path w="720" h="700" extrusionOk="0">
                  <a:moveTo>
                    <a:pt x="312" y="0"/>
                  </a:moveTo>
                  <a:lnTo>
                    <a:pt x="254" y="20"/>
                  </a:lnTo>
                  <a:lnTo>
                    <a:pt x="195" y="39"/>
                  </a:lnTo>
                  <a:lnTo>
                    <a:pt x="137" y="78"/>
                  </a:lnTo>
                  <a:lnTo>
                    <a:pt x="79" y="136"/>
                  </a:lnTo>
                  <a:lnTo>
                    <a:pt x="40" y="195"/>
                  </a:lnTo>
                  <a:lnTo>
                    <a:pt x="20" y="272"/>
                  </a:lnTo>
                  <a:lnTo>
                    <a:pt x="1" y="331"/>
                  </a:lnTo>
                  <a:lnTo>
                    <a:pt x="20" y="408"/>
                  </a:lnTo>
                  <a:lnTo>
                    <a:pt x="20" y="467"/>
                  </a:lnTo>
                  <a:lnTo>
                    <a:pt x="59" y="525"/>
                  </a:lnTo>
                  <a:lnTo>
                    <a:pt x="98" y="583"/>
                  </a:lnTo>
                  <a:lnTo>
                    <a:pt x="156" y="642"/>
                  </a:lnTo>
                  <a:lnTo>
                    <a:pt x="215" y="681"/>
                  </a:lnTo>
                  <a:lnTo>
                    <a:pt x="273" y="700"/>
                  </a:lnTo>
                  <a:lnTo>
                    <a:pt x="409" y="700"/>
                  </a:lnTo>
                  <a:lnTo>
                    <a:pt x="487" y="681"/>
                  </a:lnTo>
                  <a:lnTo>
                    <a:pt x="545" y="661"/>
                  </a:lnTo>
                  <a:lnTo>
                    <a:pt x="603" y="622"/>
                  </a:lnTo>
                  <a:lnTo>
                    <a:pt x="662" y="564"/>
                  </a:lnTo>
                  <a:lnTo>
                    <a:pt x="700" y="506"/>
                  </a:lnTo>
                  <a:lnTo>
                    <a:pt x="720" y="428"/>
                  </a:lnTo>
                  <a:lnTo>
                    <a:pt x="720" y="370"/>
                  </a:lnTo>
                  <a:lnTo>
                    <a:pt x="720" y="292"/>
                  </a:lnTo>
                  <a:lnTo>
                    <a:pt x="700" y="234"/>
                  </a:lnTo>
                  <a:lnTo>
                    <a:pt x="681" y="175"/>
                  </a:lnTo>
                  <a:lnTo>
                    <a:pt x="642" y="117"/>
                  </a:lnTo>
                  <a:lnTo>
                    <a:pt x="584" y="59"/>
                  </a:lnTo>
                  <a:lnTo>
                    <a:pt x="526" y="20"/>
                  </a:lnTo>
                  <a:lnTo>
                    <a:pt x="448"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49" name="Google Shape;2538;p44">
              <a:extLst>
                <a:ext uri="{FF2B5EF4-FFF2-40B4-BE49-F238E27FC236}">
                  <a16:creationId xmlns:a16="http://schemas.microsoft.com/office/drawing/2014/main" id="{C0F32580-065B-BD67-63DE-6180D2DB75D4}"/>
                </a:ext>
              </a:extLst>
            </p:cNvPr>
            <p:cNvSpPr/>
            <p:nvPr/>
          </p:nvSpPr>
          <p:spPr>
            <a:xfrm>
              <a:off x="6591100" y="3670500"/>
              <a:ext cx="18000" cy="18000"/>
            </a:xfrm>
            <a:custGeom>
              <a:avLst/>
              <a:gdLst/>
              <a:ahLst/>
              <a:cxnLst/>
              <a:rect l="l" t="t" r="r" b="b"/>
              <a:pathLst>
                <a:path w="720" h="720" extrusionOk="0">
                  <a:moveTo>
                    <a:pt x="311" y="0"/>
                  </a:moveTo>
                  <a:lnTo>
                    <a:pt x="253" y="20"/>
                  </a:lnTo>
                  <a:lnTo>
                    <a:pt x="195" y="59"/>
                  </a:lnTo>
                  <a:lnTo>
                    <a:pt x="136" y="98"/>
                  </a:lnTo>
                  <a:lnTo>
                    <a:pt x="78" y="156"/>
                  </a:lnTo>
                  <a:lnTo>
                    <a:pt x="39" y="214"/>
                  </a:lnTo>
                  <a:lnTo>
                    <a:pt x="20" y="272"/>
                  </a:lnTo>
                  <a:lnTo>
                    <a:pt x="0" y="350"/>
                  </a:lnTo>
                  <a:lnTo>
                    <a:pt x="20" y="408"/>
                  </a:lnTo>
                  <a:lnTo>
                    <a:pt x="20" y="486"/>
                  </a:lnTo>
                  <a:lnTo>
                    <a:pt x="59" y="544"/>
                  </a:lnTo>
                  <a:lnTo>
                    <a:pt x="98" y="603"/>
                  </a:lnTo>
                  <a:lnTo>
                    <a:pt x="156" y="642"/>
                  </a:lnTo>
                  <a:lnTo>
                    <a:pt x="214" y="680"/>
                  </a:lnTo>
                  <a:lnTo>
                    <a:pt x="272" y="719"/>
                  </a:lnTo>
                  <a:lnTo>
                    <a:pt x="408" y="719"/>
                  </a:lnTo>
                  <a:lnTo>
                    <a:pt x="486" y="700"/>
                  </a:lnTo>
                  <a:lnTo>
                    <a:pt x="544" y="680"/>
                  </a:lnTo>
                  <a:lnTo>
                    <a:pt x="603" y="622"/>
                  </a:lnTo>
                  <a:lnTo>
                    <a:pt x="661" y="583"/>
                  </a:lnTo>
                  <a:lnTo>
                    <a:pt x="700" y="525"/>
                  </a:lnTo>
                  <a:lnTo>
                    <a:pt x="719" y="447"/>
                  </a:lnTo>
                  <a:lnTo>
                    <a:pt x="719" y="389"/>
                  </a:lnTo>
                  <a:lnTo>
                    <a:pt x="719" y="311"/>
                  </a:lnTo>
                  <a:lnTo>
                    <a:pt x="700" y="253"/>
                  </a:lnTo>
                  <a:lnTo>
                    <a:pt x="680" y="175"/>
                  </a:lnTo>
                  <a:lnTo>
                    <a:pt x="642" y="117"/>
                  </a:lnTo>
                  <a:lnTo>
                    <a:pt x="583" y="78"/>
                  </a:lnTo>
                  <a:lnTo>
                    <a:pt x="525" y="39"/>
                  </a:lnTo>
                  <a:lnTo>
                    <a:pt x="447" y="20"/>
                  </a:lnTo>
                  <a:lnTo>
                    <a:pt x="389"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0" name="Google Shape;2539;p44">
              <a:extLst>
                <a:ext uri="{FF2B5EF4-FFF2-40B4-BE49-F238E27FC236}">
                  <a16:creationId xmlns:a16="http://schemas.microsoft.com/office/drawing/2014/main" id="{1491AB31-1420-C75D-6787-2CE669A7C9E9}"/>
                </a:ext>
              </a:extLst>
            </p:cNvPr>
            <p:cNvSpPr/>
            <p:nvPr/>
          </p:nvSpPr>
          <p:spPr>
            <a:xfrm>
              <a:off x="6597900" y="3634550"/>
              <a:ext cx="18000" cy="18000"/>
            </a:xfrm>
            <a:custGeom>
              <a:avLst/>
              <a:gdLst/>
              <a:ahLst/>
              <a:cxnLst/>
              <a:rect l="l" t="t" r="r" b="b"/>
              <a:pathLst>
                <a:path w="720" h="720" extrusionOk="0">
                  <a:moveTo>
                    <a:pt x="311" y="0"/>
                  </a:moveTo>
                  <a:lnTo>
                    <a:pt x="234" y="20"/>
                  </a:lnTo>
                  <a:lnTo>
                    <a:pt x="175" y="39"/>
                  </a:lnTo>
                  <a:lnTo>
                    <a:pt x="117" y="98"/>
                  </a:lnTo>
                  <a:lnTo>
                    <a:pt x="78" y="136"/>
                  </a:lnTo>
                  <a:lnTo>
                    <a:pt x="39" y="195"/>
                  </a:lnTo>
                  <a:lnTo>
                    <a:pt x="0" y="272"/>
                  </a:lnTo>
                  <a:lnTo>
                    <a:pt x="0" y="331"/>
                  </a:lnTo>
                  <a:lnTo>
                    <a:pt x="0" y="408"/>
                  </a:lnTo>
                  <a:lnTo>
                    <a:pt x="20" y="467"/>
                  </a:lnTo>
                  <a:lnTo>
                    <a:pt x="39" y="545"/>
                  </a:lnTo>
                  <a:lnTo>
                    <a:pt x="98" y="603"/>
                  </a:lnTo>
                  <a:lnTo>
                    <a:pt x="136" y="642"/>
                  </a:lnTo>
                  <a:lnTo>
                    <a:pt x="195" y="681"/>
                  </a:lnTo>
                  <a:lnTo>
                    <a:pt x="272" y="700"/>
                  </a:lnTo>
                  <a:lnTo>
                    <a:pt x="331" y="719"/>
                  </a:lnTo>
                  <a:lnTo>
                    <a:pt x="408" y="719"/>
                  </a:lnTo>
                  <a:lnTo>
                    <a:pt x="467" y="700"/>
                  </a:lnTo>
                  <a:lnTo>
                    <a:pt x="545" y="661"/>
                  </a:lnTo>
                  <a:lnTo>
                    <a:pt x="603" y="622"/>
                  </a:lnTo>
                  <a:lnTo>
                    <a:pt x="642" y="564"/>
                  </a:lnTo>
                  <a:lnTo>
                    <a:pt x="681" y="506"/>
                  </a:lnTo>
                  <a:lnTo>
                    <a:pt x="700" y="447"/>
                  </a:lnTo>
                  <a:lnTo>
                    <a:pt x="719" y="370"/>
                  </a:lnTo>
                  <a:lnTo>
                    <a:pt x="719" y="311"/>
                  </a:lnTo>
                  <a:lnTo>
                    <a:pt x="700" y="234"/>
                  </a:lnTo>
                  <a:lnTo>
                    <a:pt x="661" y="175"/>
                  </a:lnTo>
                  <a:lnTo>
                    <a:pt x="622" y="117"/>
                  </a:lnTo>
                  <a:lnTo>
                    <a:pt x="564" y="78"/>
                  </a:lnTo>
                  <a:lnTo>
                    <a:pt x="506" y="39"/>
                  </a:lnTo>
                  <a:lnTo>
                    <a:pt x="447"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1" name="Google Shape;2540;p44">
              <a:extLst>
                <a:ext uri="{FF2B5EF4-FFF2-40B4-BE49-F238E27FC236}">
                  <a16:creationId xmlns:a16="http://schemas.microsoft.com/office/drawing/2014/main" id="{9DEC4EA2-0699-1BAD-700D-EC73BD314BD2}"/>
                </a:ext>
              </a:extLst>
            </p:cNvPr>
            <p:cNvSpPr/>
            <p:nvPr/>
          </p:nvSpPr>
          <p:spPr>
            <a:xfrm>
              <a:off x="6601775" y="3601525"/>
              <a:ext cx="18000" cy="18000"/>
            </a:xfrm>
            <a:custGeom>
              <a:avLst/>
              <a:gdLst/>
              <a:ahLst/>
              <a:cxnLst/>
              <a:rect l="l" t="t" r="r" b="b"/>
              <a:pathLst>
                <a:path w="720" h="720" extrusionOk="0">
                  <a:moveTo>
                    <a:pt x="390" y="0"/>
                  </a:moveTo>
                  <a:lnTo>
                    <a:pt x="312" y="20"/>
                  </a:lnTo>
                  <a:lnTo>
                    <a:pt x="253" y="20"/>
                  </a:lnTo>
                  <a:lnTo>
                    <a:pt x="195" y="58"/>
                  </a:lnTo>
                  <a:lnTo>
                    <a:pt x="137" y="97"/>
                  </a:lnTo>
                  <a:lnTo>
                    <a:pt x="79" y="156"/>
                  </a:lnTo>
                  <a:lnTo>
                    <a:pt x="40" y="214"/>
                  </a:lnTo>
                  <a:lnTo>
                    <a:pt x="20" y="272"/>
                  </a:lnTo>
                  <a:lnTo>
                    <a:pt x="1" y="350"/>
                  </a:lnTo>
                  <a:lnTo>
                    <a:pt x="20" y="408"/>
                  </a:lnTo>
                  <a:lnTo>
                    <a:pt x="20" y="486"/>
                  </a:lnTo>
                  <a:lnTo>
                    <a:pt x="59" y="544"/>
                  </a:lnTo>
                  <a:lnTo>
                    <a:pt x="98" y="602"/>
                  </a:lnTo>
                  <a:lnTo>
                    <a:pt x="156" y="661"/>
                  </a:lnTo>
                  <a:lnTo>
                    <a:pt x="215" y="700"/>
                  </a:lnTo>
                  <a:lnTo>
                    <a:pt x="273" y="719"/>
                  </a:lnTo>
                  <a:lnTo>
                    <a:pt x="409" y="719"/>
                  </a:lnTo>
                  <a:lnTo>
                    <a:pt x="487" y="700"/>
                  </a:lnTo>
                  <a:lnTo>
                    <a:pt x="545" y="680"/>
                  </a:lnTo>
                  <a:lnTo>
                    <a:pt x="603" y="641"/>
                  </a:lnTo>
                  <a:lnTo>
                    <a:pt x="662" y="583"/>
                  </a:lnTo>
                  <a:lnTo>
                    <a:pt x="700" y="525"/>
                  </a:lnTo>
                  <a:lnTo>
                    <a:pt x="720" y="447"/>
                  </a:lnTo>
                  <a:lnTo>
                    <a:pt x="720" y="389"/>
                  </a:lnTo>
                  <a:lnTo>
                    <a:pt x="720" y="311"/>
                  </a:lnTo>
                  <a:lnTo>
                    <a:pt x="700" y="253"/>
                  </a:lnTo>
                  <a:lnTo>
                    <a:pt x="681" y="194"/>
                  </a:lnTo>
                  <a:lnTo>
                    <a:pt x="642" y="136"/>
                  </a:lnTo>
                  <a:lnTo>
                    <a:pt x="584" y="78"/>
                  </a:lnTo>
                  <a:lnTo>
                    <a:pt x="526" y="39"/>
                  </a:lnTo>
                  <a:lnTo>
                    <a:pt x="448" y="20"/>
                  </a:lnTo>
                  <a:lnTo>
                    <a:pt x="39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2" name="Google Shape;2541;p44">
              <a:extLst>
                <a:ext uri="{FF2B5EF4-FFF2-40B4-BE49-F238E27FC236}">
                  <a16:creationId xmlns:a16="http://schemas.microsoft.com/office/drawing/2014/main" id="{72D10277-9969-E57E-96B0-4ABA9712C30C}"/>
                </a:ext>
              </a:extLst>
            </p:cNvPr>
            <p:cNvSpPr/>
            <p:nvPr/>
          </p:nvSpPr>
          <p:spPr>
            <a:xfrm>
              <a:off x="6247150" y="3822075"/>
              <a:ext cx="18000" cy="17975"/>
            </a:xfrm>
            <a:custGeom>
              <a:avLst/>
              <a:gdLst/>
              <a:ahLst/>
              <a:cxnLst/>
              <a:rect l="l" t="t" r="r" b="b"/>
              <a:pathLst>
                <a:path w="720" h="719" extrusionOk="0">
                  <a:moveTo>
                    <a:pt x="351" y="0"/>
                  </a:moveTo>
                  <a:lnTo>
                    <a:pt x="292" y="19"/>
                  </a:lnTo>
                  <a:lnTo>
                    <a:pt x="215" y="39"/>
                  </a:lnTo>
                  <a:lnTo>
                    <a:pt x="156" y="58"/>
                  </a:lnTo>
                  <a:lnTo>
                    <a:pt x="98" y="117"/>
                  </a:lnTo>
                  <a:lnTo>
                    <a:pt x="59" y="155"/>
                  </a:lnTo>
                  <a:lnTo>
                    <a:pt x="20" y="214"/>
                  </a:lnTo>
                  <a:lnTo>
                    <a:pt x="1" y="291"/>
                  </a:lnTo>
                  <a:lnTo>
                    <a:pt x="1" y="369"/>
                  </a:lnTo>
                  <a:lnTo>
                    <a:pt x="1" y="428"/>
                  </a:lnTo>
                  <a:lnTo>
                    <a:pt x="20" y="505"/>
                  </a:lnTo>
                  <a:lnTo>
                    <a:pt x="59" y="564"/>
                  </a:lnTo>
                  <a:lnTo>
                    <a:pt x="98" y="622"/>
                  </a:lnTo>
                  <a:lnTo>
                    <a:pt x="156" y="661"/>
                  </a:lnTo>
                  <a:lnTo>
                    <a:pt x="215" y="700"/>
                  </a:lnTo>
                  <a:lnTo>
                    <a:pt x="292" y="719"/>
                  </a:lnTo>
                  <a:lnTo>
                    <a:pt x="428" y="719"/>
                  </a:lnTo>
                  <a:lnTo>
                    <a:pt x="506" y="700"/>
                  </a:lnTo>
                  <a:lnTo>
                    <a:pt x="564" y="661"/>
                  </a:lnTo>
                  <a:lnTo>
                    <a:pt x="603" y="622"/>
                  </a:lnTo>
                  <a:lnTo>
                    <a:pt x="662" y="564"/>
                  </a:lnTo>
                  <a:lnTo>
                    <a:pt x="681" y="505"/>
                  </a:lnTo>
                  <a:lnTo>
                    <a:pt x="700" y="428"/>
                  </a:lnTo>
                  <a:lnTo>
                    <a:pt x="720" y="369"/>
                  </a:lnTo>
                  <a:lnTo>
                    <a:pt x="700" y="291"/>
                  </a:lnTo>
                  <a:lnTo>
                    <a:pt x="681" y="233"/>
                  </a:lnTo>
                  <a:lnTo>
                    <a:pt x="662" y="155"/>
                  </a:lnTo>
                  <a:lnTo>
                    <a:pt x="603" y="117"/>
                  </a:lnTo>
                  <a:lnTo>
                    <a:pt x="564" y="58"/>
                  </a:lnTo>
                  <a:lnTo>
                    <a:pt x="506" y="39"/>
                  </a:lnTo>
                  <a:lnTo>
                    <a:pt x="428" y="19"/>
                  </a:lnTo>
                  <a:lnTo>
                    <a:pt x="351"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3" name="Google Shape;2542;p44">
              <a:extLst>
                <a:ext uri="{FF2B5EF4-FFF2-40B4-BE49-F238E27FC236}">
                  <a16:creationId xmlns:a16="http://schemas.microsoft.com/office/drawing/2014/main" id="{3106D4CB-F0B6-C477-B344-3BF658E8A0B5}"/>
                </a:ext>
              </a:extLst>
            </p:cNvPr>
            <p:cNvSpPr/>
            <p:nvPr/>
          </p:nvSpPr>
          <p:spPr>
            <a:xfrm>
              <a:off x="6255425" y="38507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34"/>
                  </a:lnTo>
                  <a:lnTo>
                    <a:pt x="0" y="292"/>
                  </a:lnTo>
                  <a:lnTo>
                    <a:pt x="0" y="370"/>
                  </a:lnTo>
                  <a:lnTo>
                    <a:pt x="0" y="428"/>
                  </a:lnTo>
                  <a:lnTo>
                    <a:pt x="20" y="506"/>
                  </a:lnTo>
                  <a:lnTo>
                    <a:pt x="58" y="564"/>
                  </a:lnTo>
                  <a:lnTo>
                    <a:pt x="97" y="622"/>
                  </a:lnTo>
                  <a:lnTo>
                    <a:pt x="156" y="661"/>
                  </a:lnTo>
                  <a:lnTo>
                    <a:pt x="214" y="700"/>
                  </a:lnTo>
                  <a:lnTo>
                    <a:pt x="272" y="719"/>
                  </a:lnTo>
                  <a:lnTo>
                    <a:pt x="428" y="719"/>
                  </a:lnTo>
                  <a:lnTo>
                    <a:pt x="486" y="700"/>
                  </a:lnTo>
                  <a:lnTo>
                    <a:pt x="544" y="661"/>
                  </a:lnTo>
                  <a:lnTo>
                    <a:pt x="603" y="622"/>
                  </a:lnTo>
                  <a:lnTo>
                    <a:pt x="641" y="564"/>
                  </a:lnTo>
                  <a:lnTo>
                    <a:pt x="680" y="506"/>
                  </a:lnTo>
                  <a:lnTo>
                    <a:pt x="700" y="447"/>
                  </a:lnTo>
                  <a:lnTo>
                    <a:pt x="719" y="370"/>
                  </a:lnTo>
                  <a:lnTo>
                    <a:pt x="700" y="292"/>
                  </a:lnTo>
                  <a:lnTo>
                    <a:pt x="680" y="234"/>
                  </a:lnTo>
                  <a:lnTo>
                    <a:pt x="641" y="175"/>
                  </a:lnTo>
                  <a:lnTo>
                    <a:pt x="603" y="117"/>
                  </a:lnTo>
                  <a:lnTo>
                    <a:pt x="544" y="78"/>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4" name="Google Shape;2543;p44">
              <a:extLst>
                <a:ext uri="{FF2B5EF4-FFF2-40B4-BE49-F238E27FC236}">
                  <a16:creationId xmlns:a16="http://schemas.microsoft.com/office/drawing/2014/main" id="{E6F20CD9-5393-01D3-9DC9-A96365548857}"/>
                </a:ext>
              </a:extLst>
            </p:cNvPr>
            <p:cNvSpPr/>
            <p:nvPr/>
          </p:nvSpPr>
          <p:spPr>
            <a:xfrm>
              <a:off x="6271450" y="3883750"/>
              <a:ext cx="18000" cy="18000"/>
            </a:xfrm>
            <a:custGeom>
              <a:avLst/>
              <a:gdLst/>
              <a:ahLst/>
              <a:cxnLst/>
              <a:rect l="l" t="t" r="r" b="b"/>
              <a:pathLst>
                <a:path w="720" h="720" extrusionOk="0">
                  <a:moveTo>
                    <a:pt x="292" y="1"/>
                  </a:moveTo>
                  <a:lnTo>
                    <a:pt x="214" y="20"/>
                  </a:lnTo>
                  <a:lnTo>
                    <a:pt x="156" y="59"/>
                  </a:lnTo>
                  <a:lnTo>
                    <a:pt x="117" y="98"/>
                  </a:lnTo>
                  <a:lnTo>
                    <a:pt x="59" y="156"/>
                  </a:lnTo>
                  <a:lnTo>
                    <a:pt x="39" y="215"/>
                  </a:lnTo>
                  <a:lnTo>
                    <a:pt x="0" y="292"/>
                  </a:lnTo>
                  <a:lnTo>
                    <a:pt x="0" y="351"/>
                  </a:lnTo>
                  <a:lnTo>
                    <a:pt x="0" y="428"/>
                  </a:lnTo>
                  <a:lnTo>
                    <a:pt x="20" y="506"/>
                  </a:lnTo>
                  <a:lnTo>
                    <a:pt x="59" y="564"/>
                  </a:lnTo>
                  <a:lnTo>
                    <a:pt x="98" y="603"/>
                  </a:lnTo>
                  <a:lnTo>
                    <a:pt x="156" y="661"/>
                  </a:lnTo>
                  <a:lnTo>
                    <a:pt x="214" y="681"/>
                  </a:lnTo>
                  <a:lnTo>
                    <a:pt x="292" y="720"/>
                  </a:lnTo>
                  <a:lnTo>
                    <a:pt x="428" y="720"/>
                  </a:lnTo>
                  <a:lnTo>
                    <a:pt x="506" y="681"/>
                  </a:lnTo>
                  <a:lnTo>
                    <a:pt x="564" y="661"/>
                  </a:lnTo>
                  <a:lnTo>
                    <a:pt x="622" y="623"/>
                  </a:lnTo>
                  <a:lnTo>
                    <a:pt x="661" y="564"/>
                  </a:lnTo>
                  <a:lnTo>
                    <a:pt x="700" y="506"/>
                  </a:lnTo>
                  <a:lnTo>
                    <a:pt x="719" y="428"/>
                  </a:lnTo>
                  <a:lnTo>
                    <a:pt x="719" y="370"/>
                  </a:lnTo>
                  <a:lnTo>
                    <a:pt x="719" y="292"/>
                  </a:lnTo>
                  <a:lnTo>
                    <a:pt x="700" y="215"/>
                  </a:lnTo>
                  <a:lnTo>
                    <a:pt x="661" y="156"/>
                  </a:lnTo>
                  <a:lnTo>
                    <a:pt x="622" y="98"/>
                  </a:lnTo>
                  <a:lnTo>
                    <a:pt x="564" y="59"/>
                  </a:lnTo>
                  <a:lnTo>
                    <a:pt x="506" y="20"/>
                  </a:lnTo>
                  <a:lnTo>
                    <a:pt x="428" y="1"/>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sp>
          <p:nvSpPr>
            <p:cNvPr id="55" name="Google Shape;2544;p44">
              <a:extLst>
                <a:ext uri="{FF2B5EF4-FFF2-40B4-BE49-F238E27FC236}">
                  <a16:creationId xmlns:a16="http://schemas.microsoft.com/office/drawing/2014/main" id="{9DCE133E-7336-A728-A308-653AB6D488D6}"/>
                </a:ext>
              </a:extLst>
            </p:cNvPr>
            <p:cNvSpPr/>
            <p:nvPr/>
          </p:nvSpPr>
          <p:spPr>
            <a:xfrm>
              <a:off x="6287975" y="3912425"/>
              <a:ext cx="18000" cy="18000"/>
            </a:xfrm>
            <a:custGeom>
              <a:avLst/>
              <a:gdLst/>
              <a:ahLst/>
              <a:cxnLst/>
              <a:rect l="l" t="t" r="r" b="b"/>
              <a:pathLst>
                <a:path w="720" h="720" extrusionOk="0">
                  <a:moveTo>
                    <a:pt x="350" y="0"/>
                  </a:moveTo>
                  <a:lnTo>
                    <a:pt x="272" y="20"/>
                  </a:lnTo>
                  <a:lnTo>
                    <a:pt x="214" y="39"/>
                  </a:lnTo>
                  <a:lnTo>
                    <a:pt x="156" y="59"/>
                  </a:lnTo>
                  <a:lnTo>
                    <a:pt x="97" y="117"/>
                  </a:lnTo>
                  <a:lnTo>
                    <a:pt x="58" y="156"/>
                  </a:lnTo>
                  <a:lnTo>
                    <a:pt x="20" y="214"/>
                  </a:lnTo>
                  <a:lnTo>
                    <a:pt x="0" y="292"/>
                  </a:lnTo>
                  <a:lnTo>
                    <a:pt x="0" y="369"/>
                  </a:lnTo>
                  <a:lnTo>
                    <a:pt x="0" y="428"/>
                  </a:lnTo>
                  <a:lnTo>
                    <a:pt x="20" y="506"/>
                  </a:lnTo>
                  <a:lnTo>
                    <a:pt x="58" y="564"/>
                  </a:lnTo>
                  <a:lnTo>
                    <a:pt x="97" y="622"/>
                  </a:lnTo>
                  <a:lnTo>
                    <a:pt x="156" y="661"/>
                  </a:lnTo>
                  <a:lnTo>
                    <a:pt x="214" y="700"/>
                  </a:lnTo>
                  <a:lnTo>
                    <a:pt x="272" y="719"/>
                  </a:lnTo>
                  <a:lnTo>
                    <a:pt x="428" y="719"/>
                  </a:lnTo>
                  <a:lnTo>
                    <a:pt x="486" y="700"/>
                  </a:lnTo>
                  <a:lnTo>
                    <a:pt x="544" y="661"/>
                  </a:lnTo>
                  <a:lnTo>
                    <a:pt x="602" y="622"/>
                  </a:lnTo>
                  <a:lnTo>
                    <a:pt x="641" y="564"/>
                  </a:lnTo>
                  <a:lnTo>
                    <a:pt x="680" y="506"/>
                  </a:lnTo>
                  <a:lnTo>
                    <a:pt x="700" y="428"/>
                  </a:lnTo>
                  <a:lnTo>
                    <a:pt x="719" y="369"/>
                  </a:lnTo>
                  <a:lnTo>
                    <a:pt x="700" y="292"/>
                  </a:lnTo>
                  <a:lnTo>
                    <a:pt x="680" y="214"/>
                  </a:lnTo>
                  <a:lnTo>
                    <a:pt x="641" y="156"/>
                  </a:lnTo>
                  <a:lnTo>
                    <a:pt x="602" y="117"/>
                  </a:lnTo>
                  <a:lnTo>
                    <a:pt x="544" y="59"/>
                  </a:lnTo>
                  <a:lnTo>
                    <a:pt x="486" y="39"/>
                  </a:lnTo>
                  <a:lnTo>
                    <a:pt x="428" y="20"/>
                  </a:lnTo>
                  <a:lnTo>
                    <a:pt x="350" y="0"/>
                  </a:lnTo>
                  <a:close/>
                </a:path>
              </a:pathLst>
            </a:custGeom>
            <a:solidFill>
              <a:srgbClr val="FFEC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ahoma" panose="020B0604030504040204" pitchFamily="34" charset="0"/>
                <a:ea typeface="Tahoma" panose="020B0604030504040204" pitchFamily="34" charset="0"/>
                <a:cs typeface="Tahoma" panose="020B0604030504040204" pitchFamily="34" charset="0"/>
              </a:endParaRPr>
            </a:p>
          </p:txBody>
        </p:sp>
      </p:grpSp>
      <p:sp>
        <p:nvSpPr>
          <p:cNvPr id="56" name="Google Shape;2351;p42">
            <a:extLst>
              <a:ext uri="{FF2B5EF4-FFF2-40B4-BE49-F238E27FC236}">
                <a16:creationId xmlns:a16="http://schemas.microsoft.com/office/drawing/2014/main" id="{B0F49808-CA91-FFC5-4645-A3BA41E7F22B}"/>
              </a:ext>
            </a:extLst>
          </p:cNvPr>
          <p:cNvSpPr txBox="1">
            <a:spLocks/>
          </p:cNvSpPr>
          <p:nvPr/>
        </p:nvSpPr>
        <p:spPr>
          <a:xfrm>
            <a:off x="1890445" y="406993"/>
            <a:ext cx="7900827" cy="10587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LUYỆN</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ĐỌC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TRƯỚC</a:t>
            </a:r>
            <a:r>
              <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 </a:t>
            </a:r>
            <a:r>
              <a:rPr lang="en-US" sz="48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rPr>
              <a:t>LỚP</a:t>
            </a:r>
            <a:endParaRPr lang="en-US" sz="48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ahoma" panose="020B0604030504040204" pitchFamily="34" charset="0"/>
              <a:ea typeface="Tahoma" panose="020B0604030504040204" pitchFamily="34" charset="0"/>
              <a:cs typeface="Tahoma" panose="020B0604030504040204" pitchFamily="34" charset="0"/>
            </a:endParaRPr>
          </a:p>
        </p:txBody>
      </p:sp>
      <p:grpSp>
        <p:nvGrpSpPr>
          <p:cNvPr id="57" name="Group 56">
            <a:extLst>
              <a:ext uri="{FF2B5EF4-FFF2-40B4-BE49-F238E27FC236}">
                <a16:creationId xmlns:a16="http://schemas.microsoft.com/office/drawing/2014/main" id="{B5C9BD9B-8CC6-1DF9-0AA2-AC3B537C3FC4}"/>
              </a:ext>
            </a:extLst>
          </p:cNvPr>
          <p:cNvGrpSpPr/>
          <p:nvPr/>
        </p:nvGrpSpPr>
        <p:grpSpPr>
          <a:xfrm>
            <a:off x="2003461" y="2307795"/>
            <a:ext cx="7623424" cy="2859664"/>
            <a:chOff x="353341" y="1417617"/>
            <a:chExt cx="6293949" cy="2859664"/>
          </a:xfrm>
        </p:grpSpPr>
        <p:grpSp>
          <p:nvGrpSpPr>
            <p:cNvPr id="58" name="Group 57">
              <a:extLst>
                <a:ext uri="{FF2B5EF4-FFF2-40B4-BE49-F238E27FC236}">
                  <a16:creationId xmlns:a16="http://schemas.microsoft.com/office/drawing/2014/main" id="{C00924D5-7DA9-51C4-14E5-6E257176D9C7}"/>
                </a:ext>
              </a:extLst>
            </p:cNvPr>
            <p:cNvGrpSpPr/>
            <p:nvPr/>
          </p:nvGrpSpPr>
          <p:grpSpPr>
            <a:xfrm>
              <a:off x="353341" y="1417617"/>
              <a:ext cx="6293949" cy="2859664"/>
              <a:chOff x="2975204" y="1255651"/>
              <a:chExt cx="7073839" cy="2842692"/>
            </a:xfrm>
          </p:grpSpPr>
          <p:sp>
            <p:nvSpPr>
              <p:cNvPr id="71" name="Rectangle: Rounded Corners 70">
                <a:extLst>
                  <a:ext uri="{FF2B5EF4-FFF2-40B4-BE49-F238E27FC236}">
                    <a16:creationId xmlns:a16="http://schemas.microsoft.com/office/drawing/2014/main" id="{D2671D4F-5554-DD54-A5DE-4378250FB581}"/>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1.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2.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to,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rõ</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a:t>
                </a:r>
              </a:p>
              <a:p>
                <a:pPr algn="just">
                  <a:lnSpc>
                    <a:spcPct val="110000"/>
                  </a:lnSpc>
                </a:pP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3.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Đọc</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ngắt</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nghỉ</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đúng</a:t>
                </a:r>
                <a:r>
                  <a:rPr lang="en-US" sz="32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3200" dirty="0" err="1">
                    <a:solidFill>
                      <a:srgbClr val="000000"/>
                    </a:solidFill>
                    <a:latin typeface="Tahoma" panose="020B0604030504040204" pitchFamily="34" charset="0"/>
                    <a:ea typeface="Tahoma" panose="020B0604030504040204" pitchFamily="34" charset="0"/>
                    <a:cs typeface="Tahoma" panose="020B0604030504040204" pitchFamily="34" charset="0"/>
                  </a:rPr>
                  <a:t>chỗ</a:t>
                </a:r>
                <a:r>
                  <a:rPr lang="en-US" sz="3600" dirty="0">
                    <a:solidFill>
                      <a:srgbClr val="000000"/>
                    </a:solidFill>
                    <a:latin typeface="Tahoma" panose="020B0604030504040204" pitchFamily="34" charset="0"/>
                    <a:ea typeface="Tahoma" panose="020B0604030504040204" pitchFamily="34" charset="0"/>
                    <a:cs typeface="Tahoma" panose="020B0604030504040204" pitchFamily="34" charset="0"/>
                  </a:rPr>
                  <a:t>.</a:t>
                </a:r>
                <a:endParaRPr lang="en-US" sz="3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p:txBody>
          </p:sp>
          <p:sp>
            <p:nvSpPr>
              <p:cNvPr id="72" name="Rectangle: Rounded Corners 71">
                <a:extLst>
                  <a:ext uri="{FF2B5EF4-FFF2-40B4-BE49-F238E27FC236}">
                    <a16:creationId xmlns:a16="http://schemas.microsoft.com/office/drawing/2014/main" id="{69AA6503-6B83-857E-35F5-EC1AF1DF1632}"/>
                  </a:ext>
                </a:extLst>
              </p:cNvPr>
              <p:cNvSpPr/>
              <p:nvPr/>
            </p:nvSpPr>
            <p:spPr>
              <a:xfrm>
                <a:off x="4201409" y="1255651"/>
                <a:ext cx="4621427" cy="796835"/>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59" name="Group 58">
              <a:extLst>
                <a:ext uri="{FF2B5EF4-FFF2-40B4-BE49-F238E27FC236}">
                  <a16:creationId xmlns:a16="http://schemas.microsoft.com/office/drawing/2014/main" id="{7F8FF43E-75D6-279C-13FB-A879A6F67EEC}"/>
                </a:ext>
              </a:extLst>
            </p:cNvPr>
            <p:cNvGrpSpPr/>
            <p:nvPr/>
          </p:nvGrpSpPr>
          <p:grpSpPr>
            <a:xfrm>
              <a:off x="2491877" y="2473815"/>
              <a:ext cx="1388880" cy="498929"/>
              <a:chOff x="2490945" y="2478771"/>
              <a:chExt cx="1388880" cy="498929"/>
            </a:xfrm>
          </p:grpSpPr>
          <p:pic>
            <p:nvPicPr>
              <p:cNvPr id="68" name="Picture 67" descr="Shape, circle&#10;&#10;Description automatically generated">
                <a:extLst>
                  <a:ext uri="{FF2B5EF4-FFF2-40B4-BE49-F238E27FC236}">
                    <a16:creationId xmlns:a16="http://schemas.microsoft.com/office/drawing/2014/main" id="{410D58C1-0943-1188-12DF-7E09CB18BE3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90945" y="2483740"/>
                <a:ext cx="456217" cy="493960"/>
              </a:xfrm>
              <a:prstGeom prst="rect">
                <a:avLst/>
              </a:prstGeom>
            </p:spPr>
          </p:pic>
          <p:pic>
            <p:nvPicPr>
              <p:cNvPr id="69" name="Picture 68" descr="Shape, circle&#10;&#10;Description automatically generated">
                <a:extLst>
                  <a:ext uri="{FF2B5EF4-FFF2-40B4-BE49-F238E27FC236}">
                    <a16:creationId xmlns:a16="http://schemas.microsoft.com/office/drawing/2014/main" id="{CBD72F3E-9F6F-14D1-A2D6-70B28FB7331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53526" y="2478771"/>
                <a:ext cx="526299" cy="477713"/>
              </a:xfrm>
              <a:prstGeom prst="rect">
                <a:avLst/>
              </a:prstGeom>
            </p:spPr>
          </p:pic>
          <p:pic>
            <p:nvPicPr>
              <p:cNvPr id="70" name="Picture 69" descr="Shape, circle&#10;&#10;Description automatically generated">
                <a:extLst>
                  <a:ext uri="{FF2B5EF4-FFF2-40B4-BE49-F238E27FC236}">
                    <a16:creationId xmlns:a16="http://schemas.microsoft.com/office/drawing/2014/main" id="{1258D2C1-E3C1-6B99-6CEF-E9FCC2AF4E1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917074" y="2494681"/>
                <a:ext cx="604846" cy="451529"/>
              </a:xfrm>
              <a:prstGeom prst="rect">
                <a:avLst/>
              </a:prstGeom>
            </p:spPr>
          </p:pic>
        </p:grpSp>
        <p:grpSp>
          <p:nvGrpSpPr>
            <p:cNvPr id="60" name="Group 59">
              <a:extLst>
                <a:ext uri="{FF2B5EF4-FFF2-40B4-BE49-F238E27FC236}">
                  <a16:creationId xmlns:a16="http://schemas.microsoft.com/office/drawing/2014/main" id="{60BEC777-0D21-7C8A-3C10-3B0F7698131E}"/>
                </a:ext>
              </a:extLst>
            </p:cNvPr>
            <p:cNvGrpSpPr/>
            <p:nvPr/>
          </p:nvGrpSpPr>
          <p:grpSpPr>
            <a:xfrm>
              <a:off x="2534278" y="3009360"/>
              <a:ext cx="1453583" cy="500058"/>
              <a:chOff x="2287368" y="2477642"/>
              <a:chExt cx="1453583" cy="500058"/>
            </a:xfrm>
          </p:grpSpPr>
          <p:pic>
            <p:nvPicPr>
              <p:cNvPr id="65" name="Picture 64" descr="Shape, circle&#10;&#10;Description automatically generated">
                <a:extLst>
                  <a:ext uri="{FF2B5EF4-FFF2-40B4-BE49-F238E27FC236}">
                    <a16:creationId xmlns:a16="http://schemas.microsoft.com/office/drawing/2014/main" id="{518B08FC-0266-DED6-3D69-F2AB0FDC310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66" name="Picture 65" descr="Shape, circle&#10;&#10;Description automatically generated">
                <a:extLst>
                  <a:ext uri="{FF2B5EF4-FFF2-40B4-BE49-F238E27FC236}">
                    <a16:creationId xmlns:a16="http://schemas.microsoft.com/office/drawing/2014/main" id="{63BD1219-C406-4453-B994-EB40D5B9A17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14652" y="2477642"/>
                <a:ext cx="526299" cy="477713"/>
              </a:xfrm>
              <a:prstGeom prst="rect">
                <a:avLst/>
              </a:prstGeom>
            </p:spPr>
          </p:pic>
          <p:pic>
            <p:nvPicPr>
              <p:cNvPr id="67" name="Picture 66" descr="Shape, circle&#10;&#10;Description automatically generated">
                <a:extLst>
                  <a:ext uri="{FF2B5EF4-FFF2-40B4-BE49-F238E27FC236}">
                    <a16:creationId xmlns:a16="http://schemas.microsoft.com/office/drawing/2014/main" id="{BEB059F7-F9B8-B8CF-B218-EB92D85A19E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61" name="Group 60">
              <a:extLst>
                <a:ext uri="{FF2B5EF4-FFF2-40B4-BE49-F238E27FC236}">
                  <a16:creationId xmlns:a16="http://schemas.microsoft.com/office/drawing/2014/main" id="{64F804B2-56AD-F4C2-7BCF-20E427C04695}"/>
                </a:ext>
              </a:extLst>
            </p:cNvPr>
            <p:cNvGrpSpPr/>
            <p:nvPr/>
          </p:nvGrpSpPr>
          <p:grpSpPr>
            <a:xfrm>
              <a:off x="4714164" y="3599730"/>
              <a:ext cx="1439774" cy="519477"/>
              <a:chOff x="2406122" y="2478771"/>
              <a:chExt cx="1439774" cy="519477"/>
            </a:xfrm>
          </p:grpSpPr>
          <p:pic>
            <p:nvPicPr>
              <p:cNvPr id="62" name="Picture 61" descr="Shape, circle&#10;&#10;Description automatically generated">
                <a:extLst>
                  <a:ext uri="{FF2B5EF4-FFF2-40B4-BE49-F238E27FC236}">
                    <a16:creationId xmlns:a16="http://schemas.microsoft.com/office/drawing/2014/main" id="{828C4047-841F-87B8-AD30-2866B9255DF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406122" y="2504288"/>
                <a:ext cx="456217" cy="493960"/>
              </a:xfrm>
              <a:prstGeom prst="rect">
                <a:avLst/>
              </a:prstGeom>
            </p:spPr>
          </p:pic>
          <p:pic>
            <p:nvPicPr>
              <p:cNvPr id="63" name="Picture 62" descr="Shape, circle&#10;&#10;Description automatically generated">
                <a:extLst>
                  <a:ext uri="{FF2B5EF4-FFF2-40B4-BE49-F238E27FC236}">
                    <a16:creationId xmlns:a16="http://schemas.microsoft.com/office/drawing/2014/main" id="{C584A073-3F1B-6CCE-4F0A-00F972C2DB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7" y="2478771"/>
                <a:ext cx="526299" cy="477713"/>
              </a:xfrm>
              <a:prstGeom prst="rect">
                <a:avLst/>
              </a:prstGeom>
            </p:spPr>
          </p:pic>
          <p:pic>
            <p:nvPicPr>
              <p:cNvPr id="64" name="Picture 63" descr="Shape, circle&#10;&#10;Description automatically generated">
                <a:extLst>
                  <a:ext uri="{FF2B5EF4-FFF2-40B4-BE49-F238E27FC236}">
                    <a16:creationId xmlns:a16="http://schemas.microsoft.com/office/drawing/2014/main" id="{CF814F27-BBCA-5BD0-4237-FEDC389815B2}"/>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849215" y="2504955"/>
                <a:ext cx="604846" cy="451529"/>
              </a:xfrm>
              <a:prstGeom prst="rect">
                <a:avLst/>
              </a:prstGeom>
            </p:spPr>
          </p:pic>
        </p:grpSp>
      </p:grpSp>
    </p:spTree>
    <p:extLst>
      <p:ext uri="{BB962C8B-B14F-4D97-AF65-F5344CB8AC3E}">
        <p14:creationId xmlns:p14="http://schemas.microsoft.com/office/powerpoint/2010/main" val="25295121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14:bounceEnd="85333">
                                          <p:cBhvr additive="base">
                                            <p:cTn id="7" dur="750" fill="hold"/>
                                            <p:tgtEl>
                                              <p:spTgt spid="57"/>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750" fill="hold"/>
                                            <p:tgtEl>
                                              <p:spTgt spid="57"/>
                                            </p:tgtEl>
                                            <p:attrNameLst>
                                              <p:attrName>ppt_x</p:attrName>
                                            </p:attrNameLst>
                                          </p:cBhvr>
                                          <p:tavLst>
                                            <p:tav tm="0">
                                              <p:val>
                                                <p:strVal val="#ppt_x"/>
                                              </p:val>
                                            </p:tav>
                                            <p:tav tm="100000">
                                              <p:val>
                                                <p:strVal val="#ppt_x"/>
                                              </p:val>
                                            </p:tav>
                                          </p:tavLst>
                                        </p:anim>
                                        <p:anim calcmode="lin" valueType="num">
                                          <p:cBhvr additive="base">
                                            <p:cTn id="8" dur="75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Trả</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câu</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hỏi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4143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grayscl/>
            <a:extLst>
              <a:ext uri="{BEBA8EAE-BF5A-486C-A8C5-ECC9F3942E4B}">
                <a14:imgProps xmlns:a14="http://schemas.microsoft.com/office/drawing/2010/main">
                  <a14:imgLayer r:embed="rId4">
                    <a14:imgEffect>
                      <a14:artisticPaintStrokes/>
                    </a14:imgEffect>
                  </a14:imgLayer>
                </a14:imgProps>
              </a:ext>
              <a:ext uri="{28A0092B-C50C-407E-A947-70E740481C1C}">
                <a14:useLocalDpi xmlns:a14="http://schemas.microsoft.com/office/drawing/2010/main" val="0"/>
              </a:ext>
            </a:extLst>
          </a:blip>
          <a:srcRect t="40710" b="38040"/>
          <a:stretch/>
        </p:blipFill>
        <p:spPr>
          <a:xfrm>
            <a:off x="-872824" y="-171450"/>
            <a:ext cx="14074473"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6" name="Picture 5">
            <a:hlinkClick r:id="rId5" action="ppaction://hlinksldjump"/>
            <a:extLst>
              <a:ext uri="{FF2B5EF4-FFF2-40B4-BE49-F238E27FC236}">
                <a16:creationId xmlns:a16="http://schemas.microsoft.com/office/drawing/2014/main" id="{543848DB-CBD2-4366-BC0F-6064BDBCE4D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71549" y="249785"/>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3600" b="1" dirty="0">
                <a:solidFill>
                  <a:srgbClr val="002060"/>
                </a:solidFill>
              </a:rPr>
              <a:t>1. </a:t>
            </a:r>
            <a:r>
              <a:rPr lang="en-US" sz="3600" b="1" dirty="0" err="1">
                <a:solidFill>
                  <a:srgbClr val="002060"/>
                </a:solidFill>
              </a:rPr>
              <a:t>Vở</a:t>
            </a:r>
            <a:r>
              <a:rPr lang="en-US" sz="3600" b="1" dirty="0">
                <a:solidFill>
                  <a:srgbClr val="002060"/>
                </a:solidFill>
              </a:rPr>
              <a:t> </a:t>
            </a:r>
            <a:r>
              <a:rPr lang="en-US" sz="3600" b="1" dirty="0" err="1">
                <a:solidFill>
                  <a:srgbClr val="002060"/>
                </a:solidFill>
              </a:rPr>
              <a:t>kịch</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những</a:t>
            </a:r>
            <a:r>
              <a:rPr lang="en-US" sz="3600" b="1" dirty="0">
                <a:solidFill>
                  <a:srgbClr val="002060"/>
                </a:solidFill>
              </a:rPr>
              <a:t> </a:t>
            </a:r>
            <a:r>
              <a:rPr lang="en-US" sz="3600" b="1" dirty="0" err="1">
                <a:solidFill>
                  <a:srgbClr val="002060"/>
                </a:solidFill>
              </a:rPr>
              <a:t>nhân</a:t>
            </a:r>
            <a:r>
              <a:rPr lang="en-US" sz="3600" b="1" dirty="0">
                <a:solidFill>
                  <a:srgbClr val="002060"/>
                </a:solidFill>
              </a:rPr>
              <a:t> </a:t>
            </a:r>
            <a:r>
              <a:rPr lang="en-US" sz="3600" b="1" dirty="0" err="1">
                <a:solidFill>
                  <a:srgbClr val="002060"/>
                </a:solidFill>
              </a:rPr>
              <a:t>vật</a:t>
            </a:r>
            <a:r>
              <a:rPr lang="en-US" sz="3600" b="1" dirty="0">
                <a:solidFill>
                  <a:srgbClr val="002060"/>
                </a:solidFill>
              </a:rPr>
              <a:t> </a:t>
            </a:r>
            <a:r>
              <a:rPr lang="en-US" sz="3600" b="1" dirty="0" err="1">
                <a:solidFill>
                  <a:srgbClr val="002060"/>
                </a:solidFill>
              </a:rPr>
              <a:t>nào</a:t>
            </a:r>
            <a:r>
              <a:rPr lang="en-US" sz="3600" b="1" dirty="0">
                <a:solidFill>
                  <a:srgbClr val="002060"/>
                </a:solidFill>
              </a:rPr>
              <a:t>?</a:t>
            </a:r>
            <a:endParaRPr kumimoji="0" lang="en-US" sz="3600" b="1" i="0" u="none" strike="noStrike" kern="1200" cap="none" spc="0" normalizeH="0" baseline="0" noProof="0" dirty="0">
              <a:ln>
                <a:noFill/>
              </a:ln>
              <a:solidFill>
                <a:srgbClr val="002060"/>
              </a:solidFill>
              <a:effectLst/>
              <a:uLnTx/>
              <a:uFillTx/>
              <a:latin typeface="Arial"/>
              <a:ea typeface="微软雅黑"/>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8858251" y="1678936"/>
            <a:ext cx="11925300" cy="6386978"/>
            <a:chOff x="8858251" y="1450336"/>
            <a:chExt cx="11925300" cy="6386978"/>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5962651"/>
              <a:chOff x="704851" y="873541"/>
              <a:chExt cx="11925300" cy="5962651"/>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7">
                <a:extLst>
                  <a:ext uri="{28A0092B-C50C-407E-A947-70E740481C1C}">
                    <a14:useLocalDpi xmlns:a14="http://schemas.microsoft.com/office/drawing/2010/main" val="0"/>
                  </a:ext>
                </a:extLst>
              </a:blip>
              <a:srcRect t="26493" b="23507"/>
              <a:stretch/>
            </p:blipFill>
            <p:spPr>
              <a:xfrm>
                <a:off x="704851" y="873541"/>
                <a:ext cx="11925300" cy="5962651"/>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373329" y="2729150"/>
                <a:ext cx="6342171" cy="2123658"/>
              </a:xfrm>
              <a:prstGeom prst="rect">
                <a:avLst/>
              </a:prstGeom>
              <a:noFill/>
              <a:ln w="9525">
                <a:noFill/>
                <a:miter lim="800000"/>
                <a:headEnd/>
                <a:tailEnd/>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400" dirty="0">
                    <a:solidFill>
                      <a:srgbClr val="000000"/>
                    </a:solidFill>
                    <a:latin typeface="Arial"/>
                    <a:ea typeface="微软雅黑"/>
                  </a:rPr>
                  <a:t>V</a:t>
                </a:r>
                <a:r>
                  <a:rPr kumimoji="0" lang="vi-VN" sz="4400" b="0" i="0" u="none" strike="noStrike" kern="1200" cap="none" spc="0" normalizeH="0" baseline="0" noProof="0" dirty="0">
                    <a:ln>
                      <a:noFill/>
                    </a:ln>
                    <a:solidFill>
                      <a:srgbClr val="000000"/>
                    </a:solidFill>
                    <a:effectLst/>
                    <a:uLnTx/>
                    <a:uFillTx/>
                    <a:latin typeface="Arial"/>
                    <a:ea typeface="微软雅黑"/>
                    <a:cs typeface="+mn-cs"/>
                  </a:rPr>
                  <a:t>ở kịch có Tin- tin, Mi-tin và 5 em bé đến từ Tương Lai.</a:t>
                </a: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36694268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155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05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anim calcmode="lin" valueType="num">
                                      <p:cBhvr>
                                        <p:cTn id="26" dur="500" fill="hold"/>
                                        <p:tgtEl>
                                          <p:spTgt spid="6"/>
                                        </p:tgtEl>
                                        <p:attrNameLst>
                                          <p:attrName>ppt_x</p:attrName>
                                        </p:attrNameLst>
                                      </p:cBhvr>
                                      <p:tavLst>
                                        <p:tav tm="0">
                                          <p:val>
                                            <p:strVal val="#ppt_x"/>
                                          </p:val>
                                        </p:tav>
                                        <p:tav tm="100000">
                                          <p:val>
                                            <p:strVal val="#ppt_x"/>
                                          </p:val>
                                        </p:tav>
                                      </p:tavLst>
                                    </p:anim>
                                    <p:anim calcmode="lin" valueType="num">
                                      <p:cBhvr>
                                        <p:cTn id="27" dur="5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0" presetClass="path" presetSubtype="0" accel="50000" decel="50000" fill="hold" nodeType="withEffect">
                                  <p:stCondLst>
                                    <p:cond delay="0"/>
                                  </p:stCondLst>
                                  <p:childTnLst>
                                    <p:animMotion origin="layout" path="M 0.2267 -0.01436 L 0.2267 -0.01412 C 0.17722 -0.20625 0.21316 -0.08889 0.16107 -0.22547 C 0.15131 -0.25116 0.14441 -0.28056 0.13295 -0.30348 C 0.08789 -0.39375 0.08672 -0.37223 0.03295 -0.42593 C 0.00639 -0.45209 -0.01731 -0.48773 -0.04518 -0.51019 C -0.05977 -0.52084 -0.07474 -0.52963 -0.08894 -0.54236 C -0.14818 -0.59491 -0.09921 -0.57986 -0.19519 -0.63681 C -0.28868 -0.6919 -0.18568 -0.63403 -0.26094 -0.66991 C -0.27448 -0.67662 -0.28777 -0.68704 -0.30144 -0.69213 C -0.32839 -0.70255 -0.39428 -0.71991 -0.42644 -0.72547 C -0.44206 -0.72801 -0.45769 -0.72917 -0.47331 -0.73102 L -0.59831 -0.72547 C -0.61693 -0.7213 -0.63347 -0.70186 -0.65144 -0.69213 C -0.66784 -0.68334 -0.68516 -0.6794 -0.70144 -0.66991 C -0.72527 -0.65625 -0.78099 -0.61158 -0.80144 -0.59213 C -0.83698 -0.5588 -0.84467 -0.55324 -0.86706 -0.51019 C -0.87058 -0.50209 -0.87396 -0.49468 -0.87644 -0.48658 C -0.8806 -0.47338 -0.89115 -0.41389 -0.89206 -0.4088 C -0.89506 -0.34653 -0.89961 -0.31806 -0.88581 -0.25324 C -0.88321 -0.24121 -0.87605 -0.23357 -0.87019 -0.22547 C -0.86758 -0.22199 -0.86394 -0.22176 -0.86081 -0.21991 C -0.85352 -0.21621 -0.84623 -0.2125 -0.83894 -0.2088 C -0.83269 -0.19954 -0.82709 -0.18866 -0.82019 -0.18102 C -0.81342 -0.17385 -0.80573 -0.16922 -0.79831 -0.16436 C -0.7625 -0.14144 -0.73607 -0.12199 -0.70144 -0.1088 C -0.69532 -0.10648 -0.68894 -0.1051 -0.68269 -0.10324 L -0.63894 -0.1088 L -0.63894 -0.10857 " pathEditMode="relative" rAng="0" ptsTypes="AAAAAAAAAAAAAAAAAAAAAAAAAAAAA">
                                      <p:cBhvr>
                                        <p:cTn id="34" dur="2000" fill="hold"/>
                                        <p:tgtEl>
                                          <p:spTgt spid="12"/>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extLst>
              <a:ext uri="{28A0092B-C50C-407E-A947-70E740481C1C}">
                <a14:useLocalDpi xmlns:a14="http://schemas.microsoft.com/office/drawing/2010/main" val="0"/>
              </a:ext>
            </a:extLst>
          </a:blip>
          <a:srcRect t="40710" b="38040"/>
          <a:stretch/>
        </p:blipFill>
        <p:spPr>
          <a:xfrm>
            <a:off x="-872824" y="-171450"/>
            <a:ext cx="14301148" cy="1535561"/>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04126" y="249784"/>
            <a:ext cx="10779737" cy="376939"/>
          </a:xfrm>
          <a:prstGeom prst="rect">
            <a:avLst/>
          </a:prstGeom>
          <a:noFill/>
          <a:ln w="9525">
            <a:noFill/>
            <a:miter lim="800000"/>
            <a:headEnd/>
            <a:tailEnd/>
          </a:ln>
        </p:spPr>
        <p:txBody>
          <a:bodyPr wrap="square">
            <a:prstTxWarp prst="textArchDown">
              <a:avLst/>
            </a:prstTxWarp>
            <a:spAutoFit/>
          </a:bodyPr>
          <a:lstStyle/>
          <a:p>
            <a:pPr lvl="0" defTabSz="457200">
              <a:spcBef>
                <a:spcPct val="50000"/>
              </a:spcBef>
            </a:pPr>
            <a:r>
              <a:rPr lang="en-US" sz="3500" b="1" dirty="0">
                <a:solidFill>
                  <a:srgbClr val="A50021"/>
                </a:solidFill>
              </a:rPr>
              <a:t>2. </a:t>
            </a:r>
            <a:r>
              <a:rPr lang="vi-VN" sz="3500" b="1" dirty="0">
                <a:solidFill>
                  <a:srgbClr val="A50021"/>
                </a:solidFill>
              </a:rPr>
              <a:t>Tìm công dụng của mỗi sự vật do các em bé ở Vương quốc Tương Lai sáng chế.</a:t>
            </a:r>
            <a:endParaRPr kumimoji="0" lang="en-US" sz="3500" b="1" i="0" u="none" strike="noStrike" kern="1200" cap="none" spc="0" normalizeH="0" baseline="0" noProof="0" dirty="0">
              <a:ln>
                <a:noFill/>
              </a:ln>
              <a:solidFill>
                <a:srgbClr val="A50021"/>
              </a:solidFill>
              <a:effectLst/>
              <a:uLnTx/>
              <a:uFillTx/>
              <a:latin typeface="Arial"/>
              <a:ea typeface="微软雅黑"/>
              <a:cs typeface="+mn-cs"/>
            </a:endParaRPr>
          </a:p>
        </p:txBody>
      </p:sp>
      <p:pic>
        <p:nvPicPr>
          <p:cNvPr id="12" name="Picture 11">
            <a:hlinkClick r:id="rId4" action="ppaction://hlinksldjump"/>
            <a:extLst>
              <a:ext uri="{FF2B5EF4-FFF2-40B4-BE49-F238E27FC236}">
                <a16:creationId xmlns:a16="http://schemas.microsoft.com/office/drawing/2014/main" id="{E7E984E4-E2BE-4010-8CE1-89E5FE23416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279" y="5340414"/>
            <a:ext cx="1517586" cy="1517586"/>
          </a:xfrm>
          <a:prstGeom prst="rect">
            <a:avLst/>
          </a:prstGeom>
        </p:spPr>
      </p:pic>
      <p:pic>
        <p:nvPicPr>
          <p:cNvPr id="7" name="Picture 6">
            <a:extLst>
              <a:ext uri="{FF2B5EF4-FFF2-40B4-BE49-F238E27FC236}">
                <a16:creationId xmlns:a16="http://schemas.microsoft.com/office/drawing/2014/main" id="{99438A8B-52B8-73D1-3CCF-E9EC3E2F70F0}"/>
              </a:ext>
            </a:extLst>
          </p:cNvPr>
          <p:cNvPicPr>
            <a:picLocks noChangeAspect="1"/>
          </p:cNvPicPr>
          <p:nvPr/>
        </p:nvPicPr>
        <p:blipFill>
          <a:blip r:embed="rId6"/>
          <a:stretch>
            <a:fillRect/>
          </a:stretch>
        </p:blipFill>
        <p:spPr>
          <a:xfrm>
            <a:off x="1060913" y="1748426"/>
            <a:ext cx="4677053" cy="3501668"/>
          </a:xfrm>
          <a:prstGeom prst="rect">
            <a:avLst/>
          </a:prstGeom>
        </p:spPr>
      </p:pic>
      <p:pic>
        <p:nvPicPr>
          <p:cNvPr id="14" name="Picture 13">
            <a:extLst>
              <a:ext uri="{FF2B5EF4-FFF2-40B4-BE49-F238E27FC236}">
                <a16:creationId xmlns:a16="http://schemas.microsoft.com/office/drawing/2014/main" id="{3B775D95-57D1-5D56-86D0-498914279112}"/>
              </a:ext>
            </a:extLst>
          </p:cNvPr>
          <p:cNvPicPr>
            <a:picLocks noChangeAspect="1"/>
          </p:cNvPicPr>
          <p:nvPr/>
        </p:nvPicPr>
        <p:blipFill>
          <a:blip r:embed="rId7"/>
          <a:stretch>
            <a:fillRect/>
          </a:stretch>
        </p:blipFill>
        <p:spPr>
          <a:xfrm>
            <a:off x="7368818" y="1783262"/>
            <a:ext cx="3973852" cy="3449693"/>
          </a:xfrm>
          <a:prstGeom prst="rect">
            <a:avLst/>
          </a:prstGeom>
        </p:spPr>
      </p:pic>
      <p:cxnSp>
        <p:nvCxnSpPr>
          <p:cNvPr id="17" name="Straight Arrow Connector 16">
            <a:extLst>
              <a:ext uri="{FF2B5EF4-FFF2-40B4-BE49-F238E27FC236}">
                <a16:creationId xmlns:a16="http://schemas.microsoft.com/office/drawing/2014/main" id="{6EA35E8E-6A38-2573-A625-3190061050F5}"/>
              </a:ext>
            </a:extLst>
          </p:cNvPr>
          <p:cNvCxnSpPr/>
          <p:nvPr/>
        </p:nvCxnSpPr>
        <p:spPr>
          <a:xfrm>
            <a:off x="5681609" y="2815119"/>
            <a:ext cx="1746607" cy="205483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4B58244D-0C6A-FBF7-10EA-19E626C5C851}"/>
              </a:ext>
            </a:extLst>
          </p:cNvPr>
          <p:cNvCxnSpPr>
            <a:cxnSpLocks/>
          </p:cNvCxnSpPr>
          <p:nvPr/>
        </p:nvCxnSpPr>
        <p:spPr>
          <a:xfrm flipV="1">
            <a:off x="5650786" y="2661007"/>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A97B8EB-267C-6DE9-21F7-EED1BF26BC97}"/>
              </a:ext>
            </a:extLst>
          </p:cNvPr>
          <p:cNvCxnSpPr>
            <a:cxnSpLocks/>
          </p:cNvCxnSpPr>
          <p:nvPr/>
        </p:nvCxnSpPr>
        <p:spPr>
          <a:xfrm flipV="1">
            <a:off x="5630237" y="3380198"/>
            <a:ext cx="1797978" cy="873303"/>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8A291EB-91D9-9C33-FA34-8E66BC5A047F}"/>
              </a:ext>
            </a:extLst>
          </p:cNvPr>
          <p:cNvCxnSpPr>
            <a:cxnSpLocks/>
          </p:cNvCxnSpPr>
          <p:nvPr/>
        </p:nvCxnSpPr>
        <p:spPr>
          <a:xfrm flipV="1">
            <a:off x="5691882" y="4161034"/>
            <a:ext cx="1767156" cy="708916"/>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45777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54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304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wipe(left)">
                                      <p:cBhvr>
                                        <p:cTn id="45" dur="500"/>
                                        <p:tgtEl>
                                          <p:spTgt spid="1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nodeType="click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t="40710" b="38040"/>
          <a:stretch/>
        </p:blipFill>
        <p:spPr>
          <a:xfrm>
            <a:off x="-872824" y="-171450"/>
            <a:ext cx="14074473" cy="2308594"/>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DF97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38364" y="279282"/>
            <a:ext cx="10464664" cy="356416"/>
          </a:xfrm>
          <a:prstGeom prst="rect">
            <a:avLst/>
          </a:prstGeom>
          <a:noFill/>
          <a:ln w="9525">
            <a:noFill/>
            <a:miter lim="800000"/>
            <a:headEnd/>
            <a:tailEnd/>
          </a:ln>
        </p:spPr>
        <p:txBody>
          <a:bodyPr wrap="square">
            <a:prstTxWarp prst="textArchDown">
              <a:avLst/>
            </a:prstTxWarp>
            <a:spAutoFit/>
          </a:bodyPr>
          <a:lstStyle/>
          <a:p>
            <a:pPr lvl="0" algn="ctr" defTabSz="457200">
              <a:spcBef>
                <a:spcPct val="50000"/>
              </a:spcBef>
            </a:pPr>
            <a:r>
              <a:rPr lang="en-US" sz="6000" b="1" dirty="0">
                <a:solidFill>
                  <a:srgbClr val="800080"/>
                </a:solidFill>
              </a:rPr>
              <a:t>3. </a:t>
            </a:r>
            <a:r>
              <a:rPr lang="vi-VN" sz="6000" b="1" dirty="0">
                <a:solidFill>
                  <a:srgbClr val="800080"/>
                </a:solidFill>
              </a:rPr>
              <a:t>Tác giả muốn nói điều gì qua nhân vật các em bé</a:t>
            </a:r>
            <a:endParaRPr lang="en-US" sz="6000" b="1" dirty="0">
              <a:solidFill>
                <a:srgbClr val="800080"/>
              </a:solidFill>
            </a:endParaRPr>
          </a:p>
          <a:p>
            <a:pPr lvl="0" algn="ctr" defTabSz="457200">
              <a:spcBef>
                <a:spcPct val="50000"/>
              </a:spcBef>
            </a:pPr>
            <a:r>
              <a:rPr lang="vi-VN" sz="6000" b="1" dirty="0">
                <a:solidFill>
                  <a:srgbClr val="800080"/>
                </a:solidFill>
              </a:rPr>
              <a:t> ở Vương quốc Tương Lai?</a:t>
            </a:r>
            <a:endParaRPr kumimoji="0" lang="en-US" sz="6000" b="1" i="0" u="none" strike="noStrike" kern="1200" cap="none" spc="0" normalizeH="0" baseline="0" noProof="0" dirty="0">
              <a:ln>
                <a:noFill/>
              </a:ln>
              <a:solidFill>
                <a:srgbClr val="800080"/>
              </a:solidFill>
              <a:effectLst/>
              <a:uLnTx/>
              <a:uFillTx/>
              <a:latin typeface="Arial"/>
              <a:ea typeface="微软雅黑"/>
            </a:endParaRPr>
          </a:p>
        </p:txBody>
      </p:sp>
      <p:grpSp>
        <p:nvGrpSpPr>
          <p:cNvPr id="28" name="Group 27">
            <a:extLst>
              <a:ext uri="{FF2B5EF4-FFF2-40B4-BE49-F238E27FC236}">
                <a16:creationId xmlns:a16="http://schemas.microsoft.com/office/drawing/2014/main" id="{2A84E929-2781-4A0A-BF87-33AD2DFE7CC1}"/>
              </a:ext>
            </a:extLst>
          </p:cNvPr>
          <p:cNvGrpSpPr/>
          <p:nvPr/>
        </p:nvGrpSpPr>
        <p:grpSpPr>
          <a:xfrm>
            <a:off x="8858250" y="1230761"/>
            <a:ext cx="13331745" cy="7538376"/>
            <a:chOff x="8858250" y="1002161"/>
            <a:chExt cx="13331745" cy="7538376"/>
          </a:xfrm>
        </p:grpSpPr>
        <p:grpSp>
          <p:nvGrpSpPr>
            <p:cNvPr id="11" name="Group 10">
              <a:extLst>
                <a:ext uri="{FF2B5EF4-FFF2-40B4-BE49-F238E27FC236}">
                  <a16:creationId xmlns:a16="http://schemas.microsoft.com/office/drawing/2014/main" id="{C7860799-F194-44F0-BC4C-08840EFC2812}"/>
                </a:ext>
              </a:extLst>
            </p:cNvPr>
            <p:cNvGrpSpPr/>
            <p:nvPr/>
          </p:nvGrpSpPr>
          <p:grpSpPr>
            <a:xfrm>
              <a:off x="8858250" y="1874663"/>
              <a:ext cx="13331745" cy="6665874"/>
              <a:chOff x="704850" y="873541"/>
              <a:chExt cx="13331745" cy="6665874"/>
            </a:xfrm>
          </p:grpSpPr>
          <p:pic>
            <p:nvPicPr>
              <p:cNvPr id="10" name="Picture 9">
                <a:extLst>
                  <a:ext uri="{FF2B5EF4-FFF2-40B4-BE49-F238E27FC236}">
                    <a16:creationId xmlns:a16="http://schemas.microsoft.com/office/drawing/2014/main" id="{C8773D32-5950-4B0B-8065-D994F59E26FD}"/>
                  </a:ext>
                </a:extLst>
              </p:cNvPr>
              <p:cNvPicPr>
                <a:picLocks noChangeAspect="1"/>
              </p:cNvPicPr>
              <p:nvPr/>
            </p:nvPicPr>
            <p:blipFill rotWithShape="1">
              <a:blip r:embed="rId4">
                <a:extLst>
                  <a:ext uri="{28A0092B-C50C-407E-A947-70E740481C1C}">
                    <a14:useLocalDpi xmlns:a14="http://schemas.microsoft.com/office/drawing/2010/main" val="0"/>
                  </a:ext>
                </a:extLst>
              </a:blip>
              <a:srcRect t="26493" b="23507"/>
              <a:stretch/>
            </p:blipFill>
            <p:spPr>
              <a:xfrm>
                <a:off x="704850" y="873541"/>
                <a:ext cx="13331745" cy="6665874"/>
              </a:xfrm>
              <a:prstGeom prst="rect">
                <a:avLst/>
              </a:prstGeom>
            </p:spPr>
          </p:pic>
          <p:sp>
            <p:nvSpPr>
              <p:cNvPr id="27" name="Text Box 8">
                <a:extLst>
                  <a:ext uri="{FF2B5EF4-FFF2-40B4-BE49-F238E27FC236}">
                    <a16:creationId xmlns:a16="http://schemas.microsoft.com/office/drawing/2014/main" id="{9EC8A2DC-4DC5-49D4-8903-DCE45DFD176E}"/>
                  </a:ext>
                </a:extLst>
              </p:cNvPr>
              <p:cNvSpPr txBox="1">
                <a:spLocks noChangeArrowheads="1"/>
              </p:cNvSpPr>
              <p:nvPr/>
            </p:nvSpPr>
            <p:spPr bwMode="auto">
              <a:xfrm>
                <a:off x="4180367" y="2450120"/>
                <a:ext cx="6528391" cy="2998641"/>
              </a:xfrm>
              <a:prstGeom prst="rect">
                <a:avLst/>
              </a:prstGeom>
              <a:noFill/>
              <a:ln w="9525">
                <a:noFill/>
                <a:miter lim="800000"/>
                <a:headEnd/>
                <a:tailEnd/>
              </a:ln>
            </p:spPr>
            <p:txBody>
              <a:bodyPr wrap="square">
                <a:spAutoFit/>
              </a:bodyPr>
              <a:lstStyle/>
              <a:p>
                <a:pPr marL="0" marR="0" lvl="0" indent="0" algn="just" defTabSz="457200" rtl="0" eaLnBrk="1" fontAlgn="auto" latinLnBrk="0" hangingPunct="1">
                  <a:lnSpc>
                    <a:spcPct val="114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000000"/>
                    </a:solidFill>
                    <a:effectLst/>
                    <a:uLnTx/>
                    <a:uFillTx/>
                    <a:latin typeface="Arial"/>
                    <a:ea typeface="微软雅黑"/>
                    <a:cs typeface="+mn-cs"/>
                  </a:rPr>
                  <a:t>Qua nhân vật các em bé ở Vương quốc Tương Lai tác giả muốn nói về ước mơ của các bạn nhỏ về một cuộc sống đầy đủ, hạnh phúc. Ở đó trẻ em là những nhà sáng chế góp sức mình phục vụ cuộc sống.</a:t>
                </a:r>
              </a:p>
            </p:txBody>
          </p:sp>
        </p:grpSp>
        <p:pic>
          <p:nvPicPr>
            <p:cNvPr id="8" name="Picture 7">
              <a:extLst>
                <a:ext uri="{FF2B5EF4-FFF2-40B4-BE49-F238E27FC236}">
                  <a16:creationId xmlns:a16="http://schemas.microsoft.com/office/drawing/2014/main" id="{0E875C4C-0F2F-4E70-AA18-CC00A6A283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pic>
        <p:nvPicPr>
          <p:cNvPr id="12" name="Picture 11">
            <a:hlinkClick r:id="rId6" action="ppaction://hlinksldjump"/>
            <a:extLst>
              <a:ext uri="{FF2B5EF4-FFF2-40B4-BE49-F238E27FC236}">
                <a16:creationId xmlns:a16="http://schemas.microsoft.com/office/drawing/2014/main" id="{FFAC6A83-5D6A-4B38-951D-777F6935DA8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spTree>
    <p:extLst>
      <p:ext uri="{BB962C8B-B14F-4D97-AF65-F5344CB8AC3E}">
        <p14:creationId xmlns:p14="http://schemas.microsoft.com/office/powerpoint/2010/main" val="34032406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8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80"/>
                            </p:stCondLst>
                            <p:childTnLst>
                              <p:par>
                                <p:cTn id="23" presetID="42" presetClass="entr" presetSubtype="0" fill="hold"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anim calcmode="lin" valueType="num">
                                      <p:cBhvr>
                                        <p:cTn id="26" dur="500" fill="hold"/>
                                        <p:tgtEl>
                                          <p:spTgt spid="12"/>
                                        </p:tgtEl>
                                        <p:attrNameLst>
                                          <p:attrName>ppt_x</p:attrName>
                                        </p:attrNameLst>
                                      </p:cBhvr>
                                      <p:tavLst>
                                        <p:tav tm="0">
                                          <p:val>
                                            <p:strVal val="#ppt_x"/>
                                          </p:val>
                                        </p:tav>
                                        <p:tav tm="100000">
                                          <p:val>
                                            <p:strVal val="#ppt_x"/>
                                          </p:val>
                                        </p:tav>
                                      </p:tavLst>
                                    </p:anim>
                                    <p:anim calcmode="lin" valueType="num">
                                      <p:cBhvr>
                                        <p:cTn id="27" dur="5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par>
                                <p:cTn id="33" presetID="0" presetClass="path" presetSubtype="0" accel="50000" decel="50000" fill="hold" nodeType="withEffect">
                                  <p:stCondLst>
                                    <p:cond delay="0"/>
                                  </p:stCondLst>
                                  <p:childTnLst>
                                    <p:animMotion origin="layout" path="M 0.22669 -0.01436 L 0.22669 -0.01413 C 0.17721 -0.20625 0.21315 -0.08889 0.16107 -0.22547 C 0.1513 -0.25116 0.1444 -0.28056 0.13294 -0.30348 C 0.08789 -0.39375 0.08672 -0.37223 0.03294 -0.42593 C 0.00638 -0.45209 -0.01732 -0.48774 -0.04518 -0.51019 C -0.05977 -0.52084 -0.07474 -0.52963 -0.08893 -0.54237 C -0.14818 -0.59491 -0.09922 -0.57987 -0.19518 -0.63681 C -0.28867 -0.6919 -0.18568 -0.63403 -0.26094 -0.66991 C -0.27448 -0.67663 -0.28776 -0.68704 -0.30143 -0.69213 C -0.32839 -0.70255 -0.39427 -0.71991 -0.42643 -0.72547 C -0.44206 -0.72801 -0.45768 -0.72917 -0.47331 -0.73102 L -0.59831 -0.72547 C -0.61693 -0.7213 -0.63347 -0.70186 -0.65143 -0.69213 C -0.66784 -0.68334 -0.68516 -0.6794 -0.70143 -0.66991 C -0.72526 -0.65625 -0.78099 -0.61158 -0.80143 -0.59213 C -0.83698 -0.5588 -0.84466 -0.55325 -0.86706 -0.51019 C -0.87058 -0.50209 -0.87396 -0.49468 -0.87643 -0.48658 C -0.8806 -0.47338 -0.89115 -0.41389 -0.89206 -0.4088 C -0.89505 -0.34653 -0.89961 -0.31806 -0.88581 -0.25325 C -0.88321 -0.24121 -0.87604 -0.23357 -0.87018 -0.22547 C -0.86758 -0.222 -0.86393 -0.22176 -0.86081 -0.21991 C -0.85352 -0.21621 -0.84623 -0.2125 -0.83893 -0.2088 C -0.83268 -0.19954 -0.82709 -0.18866 -0.82018 -0.18102 C -0.81341 -0.17385 -0.80573 -0.16922 -0.79831 -0.16436 C -0.7625 -0.14144 -0.73607 -0.122 -0.70143 -0.1088 C -0.69532 -0.10649 -0.68893 -0.1051 -0.68268 -0.10325 L -0.63893 -0.1088 L -0.63893 -0.10857 " pathEditMode="relative" rAng="0" ptsTypes="AAAAAAAAAAAAAAAAAAAAAAAAAAAAA">
                                      <p:cBhvr>
                                        <p:cTn id="34" dur="2000" fill="hold"/>
                                        <p:tgtEl>
                                          <p:spTgt spid="28"/>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099;p51">
            <a:extLst>
              <a:ext uri="{FF2B5EF4-FFF2-40B4-BE49-F238E27FC236}">
                <a16:creationId xmlns:a16="http://schemas.microsoft.com/office/drawing/2014/main" id="{22B00DB4-17E3-749E-56D5-906FEE636A2A}"/>
              </a:ext>
            </a:extLst>
          </p:cNvPr>
          <p:cNvSpPr/>
          <p:nvPr/>
        </p:nvSpPr>
        <p:spPr>
          <a:xfrm>
            <a:off x="3617596" y="885825"/>
            <a:ext cx="8383904" cy="2057343"/>
          </a:xfrm>
          <a:prstGeom prst="wedgeRoundRectCallout">
            <a:avLst>
              <a:gd name="adj1" fmla="val -55561"/>
              <a:gd name="adj2" fmla="val 36778"/>
              <a:gd name="adj3" fmla="val 16667"/>
            </a:avLst>
          </a:prstGeom>
          <a:solidFill>
            <a:schemeClr val="accent1"/>
          </a:solidFill>
          <a:ln w="28575" cap="flat" cmpd="sng">
            <a:solidFill>
              <a:schemeClr val="tx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5" name="Picture 4">
            <a:extLst>
              <a:ext uri="{FF2B5EF4-FFF2-40B4-BE49-F238E27FC236}">
                <a16:creationId xmlns:a16="http://schemas.microsoft.com/office/drawing/2014/main" id="{537B80D2-CB23-289F-FE73-06D6CDFD646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231" b="96184" l="9983" r="89979">
                        <a14:foregroundMark x1="43194" y1="8255" x2="51507" y2="10679"/>
                        <a14:foregroundMark x1="52620" y1="37677" x2="53734" y2="55340"/>
                        <a14:foregroundMark x1="36552" y1="34917" x2="39605" y2="52556"/>
                        <a14:foregroundMark x1="39605" y1="52556" x2="39605" y2="52556"/>
                        <a14:foregroundMark x1="38491" y1="36285" x2="39048" y2="47036"/>
                        <a14:foregroundMark x1="35727" y1="67459" x2="43482" y2="77850"/>
                        <a14:foregroundMark x1="43751" y1="62611" x2="48186" y2="72306"/>
                        <a14:foregroundMark x1="50950" y1="65371" x2="52620" y2="74730"/>
                        <a14:foregroundMark x1="40161" y1="58795" x2="40987" y2="77154"/>
                        <a14:foregroundMark x1="42100" y1="89273" x2="44577" y2="96184"/>
                      </a14:backgroundRemoval>
                    </a14:imgEffect>
                  </a14:imgLayer>
                </a14:imgProps>
              </a:ext>
            </a:extLst>
          </a:blip>
          <a:srcRect/>
          <a:stretch>
            <a:fillRect/>
          </a:stretch>
        </p:blipFill>
        <p:spPr>
          <a:xfrm>
            <a:off x="-661951" y="1967320"/>
            <a:ext cx="6113643" cy="4890680"/>
          </a:xfrm>
          <a:prstGeom prst="rect">
            <a:avLst/>
          </a:prstGeom>
        </p:spPr>
      </p:pic>
      <p:sp>
        <p:nvSpPr>
          <p:cNvPr id="6" name="Rectangle 5">
            <a:extLst>
              <a:ext uri="{FF2B5EF4-FFF2-40B4-BE49-F238E27FC236}">
                <a16:creationId xmlns:a16="http://schemas.microsoft.com/office/drawing/2014/main" id="{711C2FC7-8575-9628-59C1-A060A223505B}"/>
              </a:ext>
            </a:extLst>
          </p:cNvPr>
          <p:cNvSpPr/>
          <p:nvPr/>
        </p:nvSpPr>
        <p:spPr>
          <a:xfrm>
            <a:off x="3869441" y="980663"/>
            <a:ext cx="8267640" cy="1754326"/>
          </a:xfrm>
          <a:prstGeom prst="rect">
            <a:avLst/>
          </a:prstGeom>
        </p:spPr>
        <p:txBody>
          <a:bodyPr wrap="square">
            <a:spAutoFit/>
          </a:bodyPr>
          <a:lstStyle/>
          <a:p>
            <a:pPr lvl="0" algn="ctr">
              <a:defRPr/>
            </a:pPr>
            <a:r>
              <a:rPr lang="en-US" sz="3600" b="1" dirty="0" err="1">
                <a:solidFill>
                  <a:srgbClr val="FFFFFF"/>
                </a:solidFill>
                <a:latin typeface="Cambria" panose="02040503050406030204" pitchFamily="18" charset="0"/>
                <a:ea typeface="Cambria" panose="02040503050406030204" pitchFamily="18" charset="0"/>
              </a:rPr>
              <a:t>Trao</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đổi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với</a:t>
            </a:r>
            <a:r>
              <a:rPr lang="en-US" sz="3600" b="1" dirty="0">
                <a:solidFill>
                  <a:srgbClr val="FFFFFF"/>
                </a:solidFill>
                <a:latin typeface="Cambria" panose="02040503050406030204" pitchFamily="18" charset="0"/>
                <a:ea typeface="Cambria" panose="02040503050406030204" pitchFamily="18" charset="0"/>
              </a:rPr>
              <a:t> </a:t>
            </a:r>
            <a:r>
              <a:rPr lang="en-US" sz="3600" b="1" dirty="0" err="1">
                <a:solidFill>
                  <a:srgbClr val="FFFFFF"/>
                </a:solidFill>
                <a:latin typeface="Cambria" panose="02040503050406030204" pitchFamily="18" charset="0"/>
                <a:ea typeface="Cambria" panose="02040503050406030204" pitchFamily="18" charset="0"/>
              </a:rPr>
              <a:t>bạn</a:t>
            </a:r>
            <a:r>
              <a:rPr lang="en-US" sz="3600" b="1" dirty="0">
                <a:solidFill>
                  <a:srgbClr val="FFFFFF"/>
                </a:solidFill>
                <a:latin typeface="Cambria" panose="02040503050406030204" pitchFamily="18" charset="0"/>
                <a:ea typeface="Cambria" panose="02040503050406030204" pitchFamily="18" charset="0"/>
              </a:rPr>
              <a:t>: </a:t>
            </a:r>
            <a:r>
              <a:rPr lang="vi-VN" sz="3600" b="1" dirty="0">
                <a:solidFill>
                  <a:srgbClr val="FFFFFF"/>
                </a:solidFill>
                <a:latin typeface="Cambria" panose="02040503050406030204" pitchFamily="18" charset="0"/>
                <a:ea typeface="Cambria" panose="02040503050406030204" pitchFamily="18" charset="0"/>
              </a:rPr>
              <a:t>Em mong con người sẽ làm ra những sản phẩm gì để cuộc sống tốt đẹp hơn trong tương lai?</a:t>
            </a:r>
            <a:endPar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1026" name="Picture 2" descr="Ý tưởng sáng chế thiết bị công nghệ tương lai - VnExpress Số hóa">
            <a:extLst>
              <a:ext uri="{FF2B5EF4-FFF2-40B4-BE49-F238E27FC236}">
                <a16:creationId xmlns:a16="http://schemas.microsoft.com/office/drawing/2014/main" id="{9C7321A6-7D68-6091-4B1C-7B09EA297E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842" y="3142555"/>
            <a:ext cx="6343650" cy="26516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1011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11" name="Picture 10">
            <a:hlinkClick r:id="rId4" action="ppaction://hlinksldjump"/>
            <a:extLst>
              <a:ext uri="{FF2B5EF4-FFF2-40B4-BE49-F238E27FC236}">
                <a16:creationId xmlns:a16="http://schemas.microsoft.com/office/drawing/2014/main" id="{43A59EBD-BB50-4C0A-BBBB-92669F2BB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9182" y="4056771"/>
            <a:ext cx="2801229" cy="2801229"/>
          </a:xfrm>
          <a:prstGeom prst="rect">
            <a:avLst/>
          </a:prstGeom>
        </p:spPr>
      </p:pic>
      <p:sp>
        <p:nvSpPr>
          <p:cNvPr id="2" name="TextBox 1">
            <a:extLst>
              <a:ext uri="{FF2B5EF4-FFF2-40B4-BE49-F238E27FC236}">
                <a16:creationId xmlns:a16="http://schemas.microsoft.com/office/drawing/2014/main" id="{4B74C209-E775-1AAA-72F9-A259453AE26E}"/>
              </a:ext>
            </a:extLst>
          </p:cNvPr>
          <p:cNvSpPr txBox="1"/>
          <p:nvPr/>
        </p:nvSpPr>
        <p:spPr>
          <a:xfrm>
            <a:off x="523981" y="390418"/>
            <a:ext cx="11486508" cy="4433008"/>
          </a:xfrm>
          <a:prstGeom prst="rect">
            <a:avLst/>
          </a:prstGeom>
          <a:noFill/>
        </p:spPr>
        <p:txBody>
          <a:bodyPr wrap="square" rtlCol="0">
            <a:spAutoFit/>
          </a:bodyPr>
          <a:lstStyle/>
          <a:p>
            <a:pPr algn="just">
              <a:lnSpc>
                <a:spcPct val="150000"/>
              </a:lnSpc>
            </a:pPr>
            <a:r>
              <a:rPr lang="en-US" sz="3200" b="1" i="0" dirty="0">
                <a:solidFill>
                  <a:srgbClr val="000000"/>
                </a:solidFill>
                <a:effectLst/>
                <a:latin typeface="Cambria" panose="02040503050406030204" pitchFamily="18" charset="0"/>
                <a:ea typeface="Cambria" panose="02040503050406030204" pitchFamily="18" charset="0"/>
              </a:rPr>
              <a:t>4. </a:t>
            </a:r>
            <a:r>
              <a:rPr lang="vi-VN" sz="3200" b="1" i="0" dirty="0">
                <a:solidFill>
                  <a:srgbClr val="000000"/>
                </a:solidFill>
                <a:effectLst/>
                <a:latin typeface="Cambria" panose="02040503050406030204" pitchFamily="18" charset="0"/>
                <a:ea typeface="Cambria" panose="02040503050406030204" pitchFamily="18" charset="0"/>
              </a:rPr>
              <a:t>Theo em, vì sao nơi Tin-tin và Mi-tin đến có tên là “</a:t>
            </a:r>
            <a:r>
              <a:rPr lang="vi-VN" sz="3200" b="1" i="1" dirty="0">
                <a:solidFill>
                  <a:srgbClr val="000000"/>
                </a:solidFill>
                <a:effectLst/>
                <a:latin typeface="Cambria" panose="02040503050406030204" pitchFamily="18" charset="0"/>
                <a:ea typeface="Cambria" panose="02040503050406030204" pitchFamily="18" charset="0"/>
              </a:rPr>
              <a:t>Vương quốc Tương Lai</a:t>
            </a:r>
            <a:r>
              <a:rPr lang="vi-VN" sz="3200" b="1" i="0" dirty="0">
                <a:solidFill>
                  <a:srgbClr val="000000"/>
                </a:solidFill>
                <a:effectLst/>
                <a:latin typeface="Cambria" panose="02040503050406030204" pitchFamily="18" charset="0"/>
                <a:ea typeface="Cambria" panose="02040503050406030204" pitchFamily="18" charset="0"/>
              </a:rPr>
              <a:t>”? Chọn câu trả lời dưới đây hoặc nêu ý kiến của em.</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A. Vì các bạn nhỏ sẽ đón tiếp Tin-tin và Mi-tin trong tương lai. </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B. Vì nơi đó là cuộc sống mơ ước trong tương lai.</a:t>
            </a:r>
          </a:p>
          <a:p>
            <a:pPr algn="just">
              <a:lnSpc>
                <a:spcPct val="150000"/>
              </a:lnSpc>
            </a:pPr>
            <a:r>
              <a:rPr lang="vi-VN" sz="3200" b="0" i="0" dirty="0">
                <a:solidFill>
                  <a:srgbClr val="000000"/>
                </a:solidFill>
                <a:effectLst/>
                <a:latin typeface="Cambria" panose="02040503050406030204" pitchFamily="18" charset="0"/>
                <a:ea typeface="Cambria" panose="02040503050406030204" pitchFamily="18" charset="0"/>
              </a:rPr>
              <a:t>C. Vì tất cả mọi người sẽ chuyển đến sống ở đây.</a:t>
            </a:r>
          </a:p>
        </p:txBody>
      </p:sp>
      <p:sp>
        <p:nvSpPr>
          <p:cNvPr id="3" name="Oval 2">
            <a:extLst>
              <a:ext uri="{FF2B5EF4-FFF2-40B4-BE49-F238E27FC236}">
                <a16:creationId xmlns:a16="http://schemas.microsoft.com/office/drawing/2014/main" id="{5A374FE9-57F6-1A9B-DB17-42950E8EB004}"/>
              </a:ext>
            </a:extLst>
          </p:cNvPr>
          <p:cNvSpPr/>
          <p:nvPr/>
        </p:nvSpPr>
        <p:spPr>
          <a:xfrm>
            <a:off x="462337" y="3493213"/>
            <a:ext cx="565079" cy="554805"/>
          </a:xfrm>
          <a:prstGeom prst="ellipse">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0830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37D42D4-BD90-452F-84FF-8E8C7AFEE2F1}"/>
              </a:ext>
            </a:extLst>
          </p:cNvPr>
          <p:cNvPicPr>
            <a:picLocks noChangeAspect="1"/>
          </p:cNvPicPr>
          <p:nvPr/>
        </p:nvPicPr>
        <p:blipFill rotWithShape="1">
          <a:blip r:embed="rId3">
            <a:duotone>
              <a:schemeClr val="accent1">
                <a:shade val="45000"/>
                <a:satMod val="135000"/>
              </a:schemeClr>
              <a:prstClr val="white"/>
            </a:duotone>
            <a:extLst>
              <a:ext uri="{28A0092B-C50C-407E-A947-70E740481C1C}">
                <a14:useLocalDpi xmlns:a14="http://schemas.microsoft.com/office/drawing/2010/main" val="0"/>
              </a:ext>
            </a:extLst>
          </a:blip>
          <a:srcRect t="40710" b="38040"/>
          <a:stretch/>
        </p:blipFill>
        <p:spPr>
          <a:xfrm>
            <a:off x="-872824" y="-95250"/>
            <a:ext cx="14074473" cy="1909685"/>
          </a:xfrm>
          <a:prstGeom prst="rect">
            <a:avLst/>
          </a:prstGeom>
        </p:spPr>
      </p:pic>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Text Box 7">
            <a:extLst>
              <a:ext uri="{FF2B5EF4-FFF2-40B4-BE49-F238E27FC236}">
                <a16:creationId xmlns:a16="http://schemas.microsoft.com/office/drawing/2014/main" id="{E206C3B1-5F4F-45D9-9BF4-63833E979788}"/>
              </a:ext>
            </a:extLst>
          </p:cNvPr>
          <p:cNvSpPr txBox="1">
            <a:spLocks noChangeArrowheads="1"/>
          </p:cNvSpPr>
          <p:nvPr/>
        </p:nvSpPr>
        <p:spPr bwMode="auto">
          <a:xfrm>
            <a:off x="983223" y="78334"/>
            <a:ext cx="10464664" cy="645563"/>
          </a:xfrm>
          <a:prstGeom prst="rect">
            <a:avLst/>
          </a:prstGeom>
          <a:noFill/>
          <a:ln w="9525">
            <a:noFill/>
            <a:miter lim="800000"/>
            <a:headEnd/>
            <a:tailEnd/>
          </a:ln>
        </p:spPr>
        <p:txBody>
          <a:bodyPr wrap="square">
            <a:prstTxWarp prst="textArchDown">
              <a:avLst/>
            </a:prstTxWarp>
            <a:spAutoFit/>
          </a:bodyPr>
          <a:lstStyle/>
          <a:p>
            <a:pPr lvl="0" algn="ctr" defTabSz="457200"/>
            <a:r>
              <a:rPr lang="en-US" sz="3000" b="1" dirty="0">
                <a:solidFill>
                  <a:srgbClr val="00863D"/>
                </a:solidFill>
              </a:rPr>
              <a:t>5. </a:t>
            </a:r>
            <a:r>
              <a:rPr lang="vi-VN" sz="3000" b="1" dirty="0">
                <a:solidFill>
                  <a:srgbClr val="00863D"/>
                </a:solidFill>
              </a:rPr>
              <a:t>Nếu là một công dân ở Vương quốc Tương Lai,</a:t>
            </a:r>
            <a:endParaRPr lang="en-US" sz="3000" b="1" dirty="0">
              <a:solidFill>
                <a:srgbClr val="00863D"/>
              </a:solidFill>
            </a:endParaRPr>
          </a:p>
          <a:p>
            <a:pPr lvl="0" algn="ctr" defTabSz="457200"/>
            <a:r>
              <a:rPr lang="vi-VN" sz="3000" b="1" dirty="0">
                <a:solidFill>
                  <a:srgbClr val="00863D"/>
                </a:solidFill>
              </a:rPr>
              <a:t> em muốn sáng chế vật gì?</a:t>
            </a:r>
            <a:endParaRPr kumimoji="0" lang="en-US" sz="3000" b="1" i="0" u="none" strike="noStrike" kern="1200" cap="none" spc="0" normalizeH="0" baseline="0" noProof="0" dirty="0">
              <a:ln>
                <a:noFill/>
              </a:ln>
              <a:solidFill>
                <a:srgbClr val="00863D"/>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43A59EBD-BB50-4C0A-BBBB-92669F2BB4E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842" y="3806986"/>
            <a:ext cx="2801229" cy="2801229"/>
          </a:xfrm>
          <a:prstGeom prst="rect">
            <a:avLst/>
          </a:prstGeom>
        </p:spPr>
      </p:pic>
      <p:grpSp>
        <p:nvGrpSpPr>
          <p:cNvPr id="20" name="Group 19">
            <a:extLst>
              <a:ext uri="{FF2B5EF4-FFF2-40B4-BE49-F238E27FC236}">
                <a16:creationId xmlns:a16="http://schemas.microsoft.com/office/drawing/2014/main" id="{9EF18259-BE0D-490F-9FB2-FC7743641A05}"/>
              </a:ext>
            </a:extLst>
          </p:cNvPr>
          <p:cNvGrpSpPr/>
          <p:nvPr/>
        </p:nvGrpSpPr>
        <p:grpSpPr>
          <a:xfrm>
            <a:off x="8858251" y="1604836"/>
            <a:ext cx="13011150" cy="7378078"/>
            <a:chOff x="8858251" y="1002161"/>
            <a:chExt cx="13011150" cy="7378078"/>
          </a:xfrm>
        </p:grpSpPr>
        <p:grpSp>
          <p:nvGrpSpPr>
            <p:cNvPr id="21" name="Group 20">
              <a:extLst>
                <a:ext uri="{FF2B5EF4-FFF2-40B4-BE49-F238E27FC236}">
                  <a16:creationId xmlns:a16="http://schemas.microsoft.com/office/drawing/2014/main" id="{C7DA3D98-AD61-4C1D-A0E9-C48C38C8D901}"/>
                </a:ext>
              </a:extLst>
            </p:cNvPr>
            <p:cNvGrpSpPr/>
            <p:nvPr/>
          </p:nvGrpSpPr>
          <p:grpSpPr>
            <a:xfrm>
              <a:off x="8858251" y="1874663"/>
              <a:ext cx="13011150" cy="6505576"/>
              <a:chOff x="704851" y="873541"/>
              <a:chExt cx="13011150" cy="6505576"/>
            </a:xfrm>
          </p:grpSpPr>
          <p:pic>
            <p:nvPicPr>
              <p:cNvPr id="23" name="Picture 22">
                <a:extLst>
                  <a:ext uri="{FF2B5EF4-FFF2-40B4-BE49-F238E27FC236}">
                    <a16:creationId xmlns:a16="http://schemas.microsoft.com/office/drawing/2014/main" id="{CC20045F-D35B-4B1D-A224-CD0E3EE0292D}"/>
                  </a:ext>
                </a:extLst>
              </p:cNvPr>
              <p:cNvPicPr>
                <a:picLocks noChangeAspect="1"/>
              </p:cNvPicPr>
              <p:nvPr/>
            </p:nvPicPr>
            <p:blipFill rotWithShape="1">
              <a:blip r:embed="rId5">
                <a:extLst>
                  <a:ext uri="{28A0092B-C50C-407E-A947-70E740481C1C}">
                    <a14:useLocalDpi xmlns:a14="http://schemas.microsoft.com/office/drawing/2010/main" val="0"/>
                  </a:ext>
                </a:extLst>
              </a:blip>
              <a:srcRect t="26493" b="23507"/>
              <a:stretch/>
            </p:blipFill>
            <p:spPr>
              <a:xfrm>
                <a:off x="704851" y="873541"/>
                <a:ext cx="13011150" cy="6505576"/>
              </a:xfrm>
              <a:prstGeom prst="rect">
                <a:avLst/>
              </a:prstGeom>
            </p:spPr>
          </p:pic>
          <p:sp>
            <p:nvSpPr>
              <p:cNvPr id="24" name="Text Box 8">
                <a:extLst>
                  <a:ext uri="{FF2B5EF4-FFF2-40B4-BE49-F238E27FC236}">
                    <a16:creationId xmlns:a16="http://schemas.microsoft.com/office/drawing/2014/main" id="{9B32F512-1339-4D89-B9AB-29664F13BD5C}"/>
                  </a:ext>
                </a:extLst>
              </p:cNvPr>
              <p:cNvSpPr txBox="1">
                <a:spLocks noChangeArrowheads="1"/>
              </p:cNvSpPr>
              <p:nvPr/>
            </p:nvSpPr>
            <p:spPr bwMode="auto">
              <a:xfrm>
                <a:off x="4626936" y="2179757"/>
                <a:ext cx="5752214" cy="3206070"/>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14000"/>
                  </a:lnSpc>
                  <a:spcBef>
                    <a:spcPts val="0"/>
                  </a:spcBef>
                  <a:spcAft>
                    <a:spcPts val="0"/>
                  </a:spcAft>
                  <a:buClrTx/>
                  <a:buSzTx/>
                  <a:buFontTx/>
                  <a:buNone/>
                  <a:tabLst/>
                  <a:defRPr/>
                </a:pPr>
                <a:r>
                  <a:rPr kumimoji="0" lang="vi-VN" sz="3000" b="0" i="0" u="none" strike="noStrike" kern="1200" cap="none" spc="0" normalizeH="0" baseline="0" noProof="0" dirty="0">
                    <a:ln>
                      <a:noFill/>
                    </a:ln>
                    <a:solidFill>
                      <a:srgbClr val="000000"/>
                    </a:solidFill>
                    <a:effectLst/>
                    <a:uLnTx/>
                    <a:uFillTx/>
                    <a:latin typeface="Arial"/>
                    <a:ea typeface="微软雅黑"/>
                    <a:cs typeface="+mn-cs"/>
                  </a:rPr>
                  <a:t>Nếu là một công dân ở Vương quốc Tương Lai, em muốn sáng chế một chiếc ô tô biết bay để giúp đường phố đỡ tắc nghẽn hơn và trải nghiệm ngồi trên ô tô biết bay cũng khá là thú vị.</a:t>
                </a:r>
              </a:p>
            </p:txBody>
          </p:sp>
        </p:grpSp>
        <p:pic>
          <p:nvPicPr>
            <p:cNvPr id="22" name="Picture 21">
              <a:extLst>
                <a:ext uri="{FF2B5EF4-FFF2-40B4-BE49-F238E27FC236}">
                  <a16:creationId xmlns:a16="http://schemas.microsoft.com/office/drawing/2014/main" id="{13F02FF4-5DDC-494B-B92D-E9194FAC443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846038" y="1002161"/>
              <a:ext cx="2574237" cy="2574237"/>
            </a:xfrm>
            <a:prstGeom prst="rect">
              <a:avLst/>
            </a:prstGeom>
          </p:spPr>
        </p:pic>
      </p:grpSp>
    </p:spTree>
    <p:extLst>
      <p:ext uri="{BB962C8B-B14F-4D97-AF65-F5344CB8AC3E}">
        <p14:creationId xmlns:p14="http://schemas.microsoft.com/office/powerpoint/2010/main" val="33061868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25"/>
                                        </p:tgtEl>
                                        <p:attrNameLst>
                                          <p:attrName>style.visibility</p:attrName>
                                        </p:attrNameLst>
                                      </p:cBhvr>
                                      <p:to>
                                        <p:strVal val="visible"/>
                                      </p:to>
                                    </p:set>
                                    <p:anim calcmode="lin" valueType="num">
                                      <p:cBhvr>
                                        <p:cTn id="11" dur="300" fill="hold"/>
                                        <p:tgtEl>
                                          <p:spTgt spid="25"/>
                                        </p:tgtEl>
                                        <p:attrNameLst>
                                          <p:attrName>ppt_x</p:attrName>
                                        </p:attrNameLst>
                                      </p:cBhvr>
                                      <p:tavLst>
                                        <p:tav tm="0">
                                          <p:val>
                                            <p:strVal val="#ppt_x"/>
                                          </p:val>
                                        </p:tav>
                                        <p:tav tm="50000">
                                          <p:val>
                                            <p:strVal val="#ppt_x+.1"/>
                                          </p:val>
                                        </p:tav>
                                        <p:tav tm="100000">
                                          <p:val>
                                            <p:strVal val="#ppt_x"/>
                                          </p:val>
                                        </p:tav>
                                      </p:tavLst>
                                    </p:anim>
                                    <p:anim calcmode="lin" valueType="num">
                                      <p:cBhvr>
                                        <p:cTn id="12" dur="300" fill="hold"/>
                                        <p:tgtEl>
                                          <p:spTgt spid="25"/>
                                        </p:tgtEl>
                                        <p:attrNameLst>
                                          <p:attrName>ppt_y</p:attrName>
                                        </p:attrNameLst>
                                      </p:cBhvr>
                                      <p:tavLst>
                                        <p:tav tm="0">
                                          <p:val>
                                            <p:strVal val="#ppt_y"/>
                                          </p:val>
                                        </p:tav>
                                        <p:tav tm="100000">
                                          <p:val>
                                            <p:strVal val="#ppt_y"/>
                                          </p:val>
                                        </p:tav>
                                      </p:tavLst>
                                    </p:anim>
                                    <p:anim calcmode="lin" valueType="num">
                                      <p:cBhvr>
                                        <p:cTn id="13" dur="300" fill="hold"/>
                                        <p:tgtEl>
                                          <p:spTgt spid="25"/>
                                        </p:tgtEl>
                                        <p:attrNameLst>
                                          <p:attrName>ppt_h</p:attrName>
                                        </p:attrNameLst>
                                      </p:cBhvr>
                                      <p:tavLst>
                                        <p:tav tm="0">
                                          <p:val>
                                            <p:strVal val="#ppt_h/10"/>
                                          </p:val>
                                        </p:tav>
                                        <p:tav tm="50000">
                                          <p:val>
                                            <p:strVal val="#ppt_h+.01"/>
                                          </p:val>
                                        </p:tav>
                                        <p:tav tm="100000">
                                          <p:val>
                                            <p:strVal val="#ppt_h"/>
                                          </p:val>
                                        </p:tav>
                                      </p:tavLst>
                                    </p:anim>
                                    <p:anim calcmode="lin" valueType="num">
                                      <p:cBhvr>
                                        <p:cTn id="14" dur="300" fill="hold"/>
                                        <p:tgtEl>
                                          <p:spTgt spid="25"/>
                                        </p:tgtEl>
                                        <p:attrNameLst>
                                          <p:attrName>ppt_w</p:attrName>
                                        </p:attrNameLst>
                                      </p:cBhvr>
                                      <p:tavLst>
                                        <p:tav tm="0">
                                          <p:val>
                                            <p:strVal val="#ppt_w/10"/>
                                          </p:val>
                                        </p:tav>
                                        <p:tav tm="50000">
                                          <p:val>
                                            <p:strVal val="#ppt_w+.01"/>
                                          </p:val>
                                        </p:tav>
                                        <p:tav tm="100000">
                                          <p:val>
                                            <p:strVal val="#ppt_w"/>
                                          </p:val>
                                        </p:tav>
                                      </p:tavLst>
                                    </p:anim>
                                    <p:animEffect transition="in" filter="fade">
                                      <p:cBhvr>
                                        <p:cTn id="15" dur="300" tmFilter="0,0; .5, 1; 1, 1"/>
                                        <p:tgtEl>
                                          <p:spTgt spid="25"/>
                                        </p:tgtEl>
                                      </p:cBhvr>
                                    </p:animEffect>
                                  </p:childTnLst>
                                </p:cTn>
                              </p:par>
                            </p:childTnLst>
                          </p:cTn>
                        </p:par>
                        <p:par>
                          <p:cTn id="16" fill="hold">
                            <p:stCondLst>
                              <p:cond delay="2420"/>
                            </p:stCondLst>
                            <p:childTnLst>
                              <p:par>
                                <p:cTn id="17" presetID="42"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y+.1"/>
                                          </p:val>
                                        </p:tav>
                                        <p:tav tm="100000">
                                          <p:val>
                                            <p:strVal val="#ppt_y"/>
                                          </p:val>
                                        </p:tav>
                                      </p:tavLst>
                                    </p:anim>
                                  </p:childTnLst>
                                </p:cTn>
                              </p:par>
                            </p:childTnLst>
                          </p:cTn>
                        </p:par>
                        <p:par>
                          <p:cTn id="22" fill="hold">
                            <p:stCondLst>
                              <p:cond delay="2920"/>
                            </p:stCondLst>
                            <p:childTnLst>
                              <p:par>
                                <p:cTn id="23" presetID="42"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anim calcmode="lin" valueType="num">
                                      <p:cBhvr>
                                        <p:cTn id="26" dur="500" fill="hold"/>
                                        <p:tgtEl>
                                          <p:spTgt spid="11"/>
                                        </p:tgtEl>
                                        <p:attrNameLst>
                                          <p:attrName>ppt_x</p:attrName>
                                        </p:attrNameLst>
                                      </p:cBhvr>
                                      <p:tavLst>
                                        <p:tav tm="0">
                                          <p:val>
                                            <p:strVal val="#ppt_x"/>
                                          </p:val>
                                        </p:tav>
                                        <p:tav tm="100000">
                                          <p:val>
                                            <p:strVal val="#ppt_x"/>
                                          </p:val>
                                        </p:tav>
                                      </p:tavLst>
                                    </p:anim>
                                    <p:anim calcmode="lin" valueType="num">
                                      <p:cBhvr>
                                        <p:cTn id="27"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0" presetClass="path" presetSubtype="0" accel="50000" decel="50000" fill="hold" nodeType="withEffect">
                                  <p:stCondLst>
                                    <p:cond delay="0"/>
                                  </p:stCondLst>
                                  <p:childTnLst>
                                    <p:animMotion origin="layout" path="M 0.22669 -0.01435 L 0.22669 -0.01412 C 0.17721 -0.20625 0.21315 -0.08889 0.16106 -0.22546 C 0.1513 -0.25116 0.1444 -0.28055 0.13294 -0.30347 C 0.08789 -0.39375 0.08672 -0.37222 0.03294 -0.42593 C 0.00638 -0.45208 -0.01732 -0.48773 -0.04519 -0.51018 C -0.05977 -0.52083 -0.07474 -0.52963 -0.08894 -0.54236 C -0.14818 -0.59491 -0.09922 -0.57986 -0.19519 -0.6368 C -0.28868 -0.6919 -0.18568 -0.63403 -0.26094 -0.66991 C -0.27448 -0.67662 -0.28776 -0.68704 -0.30144 -0.69213 C -0.32839 -0.70255 -0.39427 -0.71991 -0.42644 -0.72546 C -0.44206 -0.72801 -0.45769 -0.72917 -0.47331 -0.73102 L -0.59831 -0.72546 C -0.61693 -0.7213 -0.63347 -0.70185 -0.65144 -0.69213 C -0.66784 -0.68333 -0.68516 -0.6794 -0.70144 -0.66991 C -0.72526 -0.65625 -0.78099 -0.61157 -0.80144 -0.59213 C -0.83698 -0.5588 -0.84467 -0.55324 -0.86706 -0.51018 C -0.87058 -0.50208 -0.87396 -0.49468 -0.87644 -0.48657 C -0.8806 -0.47338 -0.89115 -0.41389 -0.89206 -0.4088 C -0.89506 -0.34653 -0.89961 -0.31805 -0.88581 -0.25324 C -0.88321 -0.2412 -0.87605 -0.23356 -0.87019 -0.22546 C -0.86758 -0.22199 -0.86394 -0.22176 -0.86081 -0.21991 C -0.85352 -0.2162 -0.84623 -0.2125 -0.83894 -0.2088 C -0.83269 -0.19954 -0.82709 -0.18866 -0.82019 -0.18102 C -0.81342 -0.17384 -0.80573 -0.16921 -0.79831 -0.16435 C -0.7625 -0.14143 -0.73607 -0.12199 -0.70144 -0.1088 C -0.69532 -0.10648 -0.68894 -0.10509 -0.68269 -0.10324 L -0.63894 -0.1088 L -0.63894 -0.10856 " pathEditMode="relative" rAng="0" ptsTypes="AAAAAAAAAAAAAAAAAAAAAAAAAAAAA">
                                      <p:cBhvr>
                                        <p:cTn id="34" dur="2000" fill="hold"/>
                                        <p:tgtEl>
                                          <p:spTgt spid="20"/>
                                        </p:tgtEl>
                                        <p:attrNameLst>
                                          <p:attrName>ppt_x</p:attrName>
                                          <p:attrName>ppt_y</p:attrName>
                                        </p:attrNameLst>
                                      </p:cBhvr>
                                      <p:rCtr x="-56107" y="-358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AEA94BE-68FF-4DAE-8EAD-D297C5842D2F}"/>
              </a:ext>
            </a:extLst>
          </p:cNvPr>
          <p:cNvGrpSpPr/>
          <p:nvPr/>
        </p:nvGrpSpPr>
        <p:grpSpPr>
          <a:xfrm>
            <a:off x="0" y="-661219"/>
            <a:ext cx="11562735" cy="7728161"/>
            <a:chOff x="0" y="-661219"/>
            <a:chExt cx="11562735" cy="7728161"/>
          </a:xfrm>
        </p:grpSpPr>
        <p:sp>
          <p:nvSpPr>
            <p:cNvPr id="4" name="Rectangle: Diagonal Corners Rounded 3">
              <a:extLst>
                <a:ext uri="{FF2B5EF4-FFF2-40B4-BE49-F238E27FC236}">
                  <a16:creationId xmlns:a16="http://schemas.microsoft.com/office/drawing/2014/main" id="{AE6451A6-6BD5-4557-ABE4-F146789D0D41}"/>
                </a:ext>
              </a:extLst>
            </p:cNvPr>
            <p:cNvSpPr/>
            <p:nvPr/>
          </p:nvSpPr>
          <p:spPr>
            <a:xfrm flipH="1">
              <a:off x="1032385" y="501445"/>
              <a:ext cx="10028903" cy="5250426"/>
            </a:xfrm>
            <a:prstGeom prst="round2DiagRect">
              <a:avLst>
                <a:gd name="adj1" fmla="val 4046"/>
                <a:gd name="adj2" fmla="val 0"/>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a:extLst>
                <a:ext uri="{FF2B5EF4-FFF2-40B4-BE49-F238E27FC236}">
                  <a16:creationId xmlns:a16="http://schemas.microsoft.com/office/drawing/2014/main" id="{70B50CC4-CD64-406B-9D07-7DF96B2572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61219"/>
              <a:ext cx="11562735" cy="7728161"/>
            </a:xfrm>
            <a:prstGeom prst="rect">
              <a:avLst/>
            </a:prstGeom>
          </p:spPr>
        </p:pic>
      </p:grpSp>
      <p:sp>
        <p:nvSpPr>
          <p:cNvPr id="6" name="TextBox 5">
            <a:extLst>
              <a:ext uri="{FF2B5EF4-FFF2-40B4-BE49-F238E27FC236}">
                <a16:creationId xmlns:a16="http://schemas.microsoft.com/office/drawing/2014/main" id="{29B1D41F-4DD0-45B3-827B-914383656917}"/>
              </a:ext>
            </a:extLst>
          </p:cNvPr>
          <p:cNvSpPr txBox="1"/>
          <p:nvPr/>
        </p:nvSpPr>
        <p:spPr>
          <a:xfrm>
            <a:off x="1375714" y="521353"/>
            <a:ext cx="7858438"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A50021"/>
                </a:solidFill>
                <a:effectLst/>
                <a:uLnTx/>
                <a:uFillTx/>
                <a:latin typeface="UTM Cookies" panose="02040603050506020204" pitchFamily="18" charset="0"/>
                <a:ea typeface="微软雅黑"/>
                <a:cs typeface="+mn-cs"/>
              </a:rPr>
              <a:t>NỘI DUNG BÀI</a:t>
            </a:r>
          </a:p>
        </p:txBody>
      </p:sp>
      <p:sp>
        <p:nvSpPr>
          <p:cNvPr id="7" name="Text Box 10">
            <a:extLst>
              <a:ext uri="{FF2B5EF4-FFF2-40B4-BE49-F238E27FC236}">
                <a16:creationId xmlns:a16="http://schemas.microsoft.com/office/drawing/2014/main" id="{D4A5D6E5-D7AE-48E5-B3F0-345A928B6AFF}"/>
              </a:ext>
            </a:extLst>
          </p:cNvPr>
          <p:cNvSpPr txBox="1">
            <a:spLocks noChangeArrowheads="1"/>
          </p:cNvSpPr>
          <p:nvPr/>
        </p:nvSpPr>
        <p:spPr bwMode="auto">
          <a:xfrm>
            <a:off x="1681316" y="1700809"/>
            <a:ext cx="8908026" cy="3323987"/>
          </a:xfrm>
          <a:prstGeom prst="rect">
            <a:avLst/>
          </a:prstGeom>
          <a:noFill/>
          <a:ln w="9525">
            <a:noFill/>
            <a:miter lim="800000"/>
            <a:headEnd/>
            <a:tailEnd/>
          </a:ln>
        </p:spPr>
        <p:txBody>
          <a:bodyPr wrap="square">
            <a:spAutoFit/>
          </a:bodyPr>
          <a:lstStyle/>
          <a:p>
            <a:pPr lvl="0" algn="just" defTabSz="457200">
              <a:spcBef>
                <a:spcPct val="50000"/>
              </a:spcBef>
            </a:pPr>
            <a:r>
              <a:rPr lang="vi-VN" sz="4200" dirty="0">
                <a:solidFill>
                  <a:srgbClr val="000000"/>
                </a:solidFill>
              </a:rPr>
              <a:t>Vở kịch thể hiện ước mơ của các bạn nhỏ về một cuộc sống đầy đủ, hạnh phúc. Ở đó, trẻ em là những nhà sáng tạo, góp sức mình phục vụ cuộc sống.</a:t>
            </a:r>
            <a:endParaRPr kumimoji="0" lang="en-US" sz="4200" b="0" i="0" u="none" strike="noStrike" kern="1200" cap="none" spc="0" normalizeH="0" baseline="0" noProof="0" dirty="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44728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9" presetClass="entr" presetSubtype="0" decel="100000"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 calcmode="lin" valueType="num">
                                      <p:cBhvr>
                                        <p:cTn id="19" dur="500" fill="hold"/>
                                        <p:tgtEl>
                                          <p:spTgt spid="6"/>
                                        </p:tgtEl>
                                        <p:attrNameLst>
                                          <p:attrName>style.rotation</p:attrName>
                                        </p:attrNameLst>
                                      </p:cBhvr>
                                      <p:tavLst>
                                        <p:tav tm="0">
                                          <p:val>
                                            <p:fltVal val="360"/>
                                          </p:val>
                                        </p:tav>
                                        <p:tav tm="100000">
                                          <p:val>
                                            <p:fltVal val="0"/>
                                          </p:val>
                                        </p:tav>
                                      </p:tavLst>
                                    </p:anim>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9600" b="1" i="0" u="none" strike="noStrike" kern="1200" cap="none" spc="0" normalizeH="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lại</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20037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任意多边形: 形状 14">
            <a:extLst>
              <a:ext uri="{FF2B5EF4-FFF2-40B4-BE49-F238E27FC236}">
                <a16:creationId xmlns:a16="http://schemas.microsoft.com/office/drawing/2014/main" id="{4A72D09F-2A7F-4BC9-9B5F-6F797D7AFE10}"/>
              </a:ext>
            </a:extLst>
          </p:cNvPr>
          <p:cNvSpPr/>
          <p:nvPr/>
        </p:nvSpPr>
        <p:spPr>
          <a:xfrm>
            <a:off x="0" y="5708072"/>
            <a:ext cx="12192000" cy="1149927"/>
          </a:xfrm>
          <a:custGeom>
            <a:avLst/>
            <a:gdLst>
              <a:gd name="connsiteX0" fmla="*/ 6096001 w 12192000"/>
              <a:gd name="connsiteY0" fmla="*/ 0 h 1637070"/>
              <a:gd name="connsiteX1" fmla="*/ 11846186 w 12192000"/>
              <a:gd name="connsiteY1" fmla="*/ 476536 h 1637070"/>
              <a:gd name="connsiteX2" fmla="*/ 12192000 w 12192000"/>
              <a:gd name="connsiteY2" fmla="*/ 543255 h 1637070"/>
              <a:gd name="connsiteX3" fmla="*/ 12192000 w 12192000"/>
              <a:gd name="connsiteY3" fmla="*/ 1637070 h 1637070"/>
              <a:gd name="connsiteX4" fmla="*/ 0 w 12192000"/>
              <a:gd name="connsiteY4" fmla="*/ 1637070 h 1637070"/>
              <a:gd name="connsiteX5" fmla="*/ 0 w 12192000"/>
              <a:gd name="connsiteY5" fmla="*/ 543255 h 1637070"/>
              <a:gd name="connsiteX6" fmla="*/ 345815 w 12192000"/>
              <a:gd name="connsiteY6" fmla="*/ 476536 h 1637070"/>
              <a:gd name="connsiteX7" fmla="*/ 6096001 w 12192000"/>
              <a:gd name="connsiteY7" fmla="*/ 0 h 1637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1637070">
                <a:moveTo>
                  <a:pt x="6096001" y="0"/>
                </a:moveTo>
                <a:cubicBezTo>
                  <a:pt x="8225999" y="0"/>
                  <a:pt x="10204762" y="175676"/>
                  <a:pt x="11846186" y="476536"/>
                </a:cubicBezTo>
                <a:lnTo>
                  <a:pt x="12192000" y="543255"/>
                </a:lnTo>
                <a:lnTo>
                  <a:pt x="12192000" y="1637070"/>
                </a:lnTo>
                <a:lnTo>
                  <a:pt x="0" y="1637070"/>
                </a:lnTo>
                <a:lnTo>
                  <a:pt x="0" y="543255"/>
                </a:lnTo>
                <a:lnTo>
                  <a:pt x="345815" y="476536"/>
                </a:lnTo>
                <a:cubicBezTo>
                  <a:pt x="1987240" y="175676"/>
                  <a:pt x="3966003" y="0"/>
                  <a:pt x="6096001" y="0"/>
                </a:cubicBezTo>
                <a:close/>
              </a:path>
            </a:pathLst>
          </a:cu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nvGrpSpPr>
          <p:cNvPr id="12" name="Group 11">
            <a:extLst>
              <a:ext uri="{FF2B5EF4-FFF2-40B4-BE49-F238E27FC236}">
                <a16:creationId xmlns:a16="http://schemas.microsoft.com/office/drawing/2014/main" id="{54F2F22D-F21F-41A8-AD20-DDFF16E632DC}"/>
              </a:ext>
            </a:extLst>
          </p:cNvPr>
          <p:cNvGrpSpPr/>
          <p:nvPr/>
        </p:nvGrpSpPr>
        <p:grpSpPr>
          <a:xfrm>
            <a:off x="-606175" y="84053"/>
            <a:ext cx="13849563" cy="7837322"/>
            <a:chOff x="8858251" y="1450336"/>
            <a:chExt cx="11925300" cy="6639386"/>
          </a:xfrm>
        </p:grpSpPr>
        <p:grpSp>
          <p:nvGrpSpPr>
            <p:cNvPr id="14" name="Group 13">
              <a:extLst>
                <a:ext uri="{FF2B5EF4-FFF2-40B4-BE49-F238E27FC236}">
                  <a16:creationId xmlns:a16="http://schemas.microsoft.com/office/drawing/2014/main" id="{8C258014-E037-4C38-98DE-9ADB77341F51}"/>
                </a:ext>
              </a:extLst>
            </p:cNvPr>
            <p:cNvGrpSpPr/>
            <p:nvPr/>
          </p:nvGrpSpPr>
          <p:grpSpPr>
            <a:xfrm>
              <a:off x="8858251" y="1874663"/>
              <a:ext cx="11925300" cy="6215059"/>
              <a:chOff x="704851" y="873541"/>
              <a:chExt cx="11925300" cy="6215059"/>
            </a:xfrm>
          </p:grpSpPr>
          <p:pic>
            <p:nvPicPr>
              <p:cNvPr id="17" name="Picture 16">
                <a:extLst>
                  <a:ext uri="{FF2B5EF4-FFF2-40B4-BE49-F238E27FC236}">
                    <a16:creationId xmlns:a16="http://schemas.microsoft.com/office/drawing/2014/main" id="{7BBA624F-93C9-44A0-848B-E879510C179E}"/>
                  </a:ext>
                </a:extLst>
              </p:cNvPr>
              <p:cNvPicPr>
                <a:picLocks noChangeAspect="1"/>
              </p:cNvPicPr>
              <p:nvPr/>
            </p:nvPicPr>
            <p:blipFill rotWithShape="1">
              <a:blip r:embed="rId3">
                <a:extLst>
                  <a:ext uri="{28A0092B-C50C-407E-A947-70E740481C1C}">
                    <a14:useLocalDpi xmlns:a14="http://schemas.microsoft.com/office/drawing/2010/main" val="0"/>
                  </a:ext>
                </a:extLst>
              </a:blip>
              <a:srcRect t="26493" b="23507"/>
              <a:stretch/>
            </p:blipFill>
            <p:spPr>
              <a:xfrm>
                <a:off x="704851" y="873541"/>
                <a:ext cx="11925300" cy="6215059"/>
              </a:xfrm>
              <a:prstGeom prst="rect">
                <a:avLst/>
              </a:prstGeom>
            </p:spPr>
          </p:pic>
          <p:sp>
            <p:nvSpPr>
              <p:cNvPr id="18" name="Text Box 8">
                <a:extLst>
                  <a:ext uri="{FF2B5EF4-FFF2-40B4-BE49-F238E27FC236}">
                    <a16:creationId xmlns:a16="http://schemas.microsoft.com/office/drawing/2014/main" id="{75ADD9A7-C69D-4AF3-9A18-ED79FF43EEFE}"/>
                  </a:ext>
                </a:extLst>
              </p:cNvPr>
              <p:cNvSpPr txBox="1">
                <a:spLocks noChangeArrowheads="1"/>
              </p:cNvSpPr>
              <p:nvPr/>
            </p:nvSpPr>
            <p:spPr bwMode="auto">
              <a:xfrm>
                <a:off x="3497182" y="2598594"/>
                <a:ext cx="6266651" cy="2268376"/>
              </a:xfrm>
              <a:prstGeom prst="rect">
                <a:avLst/>
              </a:prstGeom>
              <a:noFill/>
              <a:ln w="9525">
                <a:noFill/>
                <a:miter lim="800000"/>
                <a:headEnd/>
                <a:tailEnd/>
              </a:ln>
            </p:spPr>
            <p:txBody>
              <a:bodyPr wrap="square">
                <a:spAutoFit/>
              </a:bodyPr>
              <a:lstStyle/>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diễn cảm, ngắt, nghỉ theo đúng sau các dấu câu, giữa các cụm từ;</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ngắt giọng phân biệt được tên của nhân vật và lời nói của nhân vật; </a:t>
                </a:r>
              </a:p>
              <a:p>
                <a:pPr marL="285750" marR="0" indent="-285750" algn="just">
                  <a:spcBef>
                    <a:spcPts val="0"/>
                  </a:spcBef>
                  <a:spcAft>
                    <a:spcPts val="0"/>
                  </a:spcAft>
                  <a:buFont typeface="Arial" panose="020B0604020202020204" pitchFamily="34" charset="0"/>
                  <a:buChar char="•"/>
                </a:pPr>
                <a:r>
                  <a:rPr lang="nl-NL" sz="2400" b="1" dirty="0">
                    <a:solidFill>
                      <a:srgbClr val="FF0000"/>
                    </a:solidFill>
                    <a:effectLst/>
                    <a:latin typeface="Cambria" panose="02040503050406030204" pitchFamily="18" charset="0"/>
                    <a:ea typeface="Cambria" panose="02040503050406030204" pitchFamily="18" charset="0"/>
                  </a:rPr>
                  <a:t>Đọc với giọng hồn nhiên, tự tin ở lời nói của các em bé, giọng háo hức, thán phục của Tin-tin và Mi-tin.</a:t>
                </a:r>
                <a:endParaRPr lang="en-US" sz="2400" b="1" dirty="0">
                  <a:solidFill>
                    <a:srgbClr val="FF0000"/>
                  </a:solidFill>
                  <a:effectLst/>
                  <a:latin typeface="Cambria" panose="02040503050406030204" pitchFamily="18" charset="0"/>
                  <a:ea typeface="Cambria" panose="02040503050406030204" pitchFamily="18" charset="0"/>
                </a:endParaRPr>
              </a:p>
            </p:txBody>
          </p:sp>
        </p:grpSp>
        <p:pic>
          <p:nvPicPr>
            <p:cNvPr id="16" name="Picture 15">
              <a:extLst>
                <a:ext uri="{FF2B5EF4-FFF2-40B4-BE49-F238E27FC236}">
                  <a16:creationId xmlns:a16="http://schemas.microsoft.com/office/drawing/2014/main" id="{70215725-CA3E-42F0-AF78-CFD368B2AD2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92001" y="1450336"/>
              <a:ext cx="2279936" cy="2279936"/>
            </a:xfrm>
            <a:prstGeom prst="rect">
              <a:avLst/>
            </a:prstGeom>
          </p:spPr>
        </p:pic>
      </p:grpSp>
    </p:spTree>
    <p:extLst>
      <p:ext uri="{BB962C8B-B14F-4D97-AF65-F5344CB8AC3E}">
        <p14:creationId xmlns:p14="http://schemas.microsoft.com/office/powerpoint/2010/main" val="28866831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Cảnh trí</a:t>
            </a:r>
            <a:endPar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Một gian phòng rộng có những hàng cột và mái vòm bằng ngọc bích. Phòng có một số ghế băng, đỗ đạc, cây cối. Có nhiều trẻ em đang chơi đùa hoặc làm việc. Có em đi lại hoặc ngồi suy nghĩ.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Nhân</a:t>
            </a:r>
            <a:r>
              <a:rPr kumimoji="0" lang="en-US" sz="2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vật</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gái</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Tin-tin)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Một</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2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bé</a:t>
            </a:r>
            <a:endParaRPr kumimoji="0" lang="en-US" sz="2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2652268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 Cậu đang làm gì với đôi cánh xanh 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Mình sẽ dùng nó vào việc sáng chế trên Trái Đất.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sáng chế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Khi nào ra đời, mình sẽ chế ra một vật làm cho con người hạnh phúc.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Mi-tin: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Vật đó ăn ngon chứ? Nó có ồn ào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nhất: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Không đâu, chẳng ồn ào gì cả. Mình chế sắp xong rồi, cậu có muốn xem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Nó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Cậu có muốn xem vật mình sáng chế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Tin-tin: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chứ, cái gì đấy?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hai: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Có ba mươi vị thuốc trường sinh ở kia, trong những chiếc lọ xanh.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ba: (Từ trong đám đông đi ra. Mình mang đến một thứ ánh sáng mà chưa ai biết cả. (Em bé toả ra một thứ ánh sáng lạ thường).</a:t>
            </a:r>
            <a:r>
              <a:rPr kumimoji="0" lang="en-US"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Thật là kì lạ phải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tư: </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(Kéo tay Tin-tin) Cậu lại đây xem cái máy của mình, nó biết bay trên không như một con chim.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Em bé thứ năm</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 Hãy lại xem cái máy của mình đã. Nó biết dò tìm những kho báu còn giấu kín trên mặt trăng.</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Theo</a:t>
            </a:r>
            <a:r>
              <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Mát-téc-lích, Nguyễn Trường Lịch </a:t>
            </a:r>
            <a:r>
              <a:rPr kumimoji="0" lang="vi-VN" sz="2400" b="0" i="1"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dịch)</a:t>
            </a:r>
            <a:endParaRPr kumimoji="0" lang="vi-VN" sz="2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57681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9A756C94-36D1-4F8B-B402-AFB0B0986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612" y="890554"/>
            <a:ext cx="2483988" cy="5418171"/>
          </a:xfrm>
          <a:prstGeom prst="rect">
            <a:avLst/>
          </a:prstGeom>
        </p:spPr>
      </p:pic>
      <p:sp>
        <p:nvSpPr>
          <p:cNvPr id="25" name="矩形 24">
            <a:extLst>
              <a:ext uri="{FF2B5EF4-FFF2-40B4-BE49-F238E27FC236}">
                <a16:creationId xmlns:a16="http://schemas.microsoft.com/office/drawing/2014/main" id="{69D2D543-898A-427C-A4C6-6468907E221F}"/>
              </a:ext>
            </a:extLst>
          </p:cNvPr>
          <p:cNvSpPr/>
          <p:nvPr/>
        </p:nvSpPr>
        <p:spPr>
          <a:xfrm>
            <a:off x="3743655" y="4854205"/>
            <a:ext cx="6915994" cy="699422"/>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25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Luyện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đọc</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diễn</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cảm</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cả</a:t>
            </a:r>
            <a:r>
              <a:rPr kumimoji="0" lang="en-US" sz="35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500" b="1" i="0" u="none" strike="noStrike" kern="1200" cap="none" spc="0" normalizeH="0" baseline="0" noProof="0" dirty="0" err="1">
                <a:ln>
                  <a:noFill/>
                </a:ln>
                <a:solidFill>
                  <a:srgbClr val="000000"/>
                </a:solidFill>
                <a:effectLst/>
                <a:uLnTx/>
                <a:uFillTx/>
                <a:latin typeface="Arial"/>
                <a:ea typeface="微软雅黑"/>
                <a:cs typeface="+mn-cs"/>
              </a:rPr>
              <a:t>bài</a:t>
            </a:r>
            <a:endParaRPr kumimoji="0" lang="en-US" sz="35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16" name="图片 3">
            <a:extLst>
              <a:ext uri="{FF2B5EF4-FFF2-40B4-BE49-F238E27FC236}">
                <a16:creationId xmlns:a16="http://schemas.microsoft.com/office/drawing/2014/main" id="{57712D30-E19E-4CE2-A59B-84DF4CFCCC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715802" flipH="1">
            <a:off x="12688430" y="2535178"/>
            <a:ext cx="2066548" cy="1703835"/>
          </a:xfrm>
          <a:prstGeom prst="rect">
            <a:avLst/>
          </a:prstGeom>
        </p:spPr>
      </p:pic>
      <p:pic>
        <p:nvPicPr>
          <p:cNvPr id="17" name="图片 2">
            <a:extLst>
              <a:ext uri="{FF2B5EF4-FFF2-40B4-BE49-F238E27FC236}">
                <a16:creationId xmlns:a16="http://schemas.microsoft.com/office/drawing/2014/main" id="{9E6D467E-7C77-409E-8516-5498659FF1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31081" y="4899116"/>
            <a:ext cx="637037" cy="658688"/>
          </a:xfrm>
          <a:prstGeom prst="rect">
            <a:avLst/>
          </a:prstGeom>
        </p:spPr>
      </p:pic>
      <p:sp>
        <p:nvSpPr>
          <p:cNvPr id="27" name="矩形 24">
            <a:extLst>
              <a:ext uri="{FF2B5EF4-FFF2-40B4-BE49-F238E27FC236}">
                <a16:creationId xmlns:a16="http://schemas.microsoft.com/office/drawing/2014/main" id="{C78DD0FB-4EA1-4CCA-A24D-FFC0590B63A2}"/>
              </a:ext>
            </a:extLst>
          </p:cNvPr>
          <p:cNvSpPr/>
          <p:nvPr/>
        </p:nvSpPr>
        <p:spPr>
          <a:xfrm>
            <a:off x="3851250" y="5698307"/>
            <a:ext cx="10358404" cy="646331"/>
          </a:xfrm>
          <a:prstGeom prst="rect">
            <a:avLst/>
          </a:prstGeom>
        </p:spPr>
        <p:txBody>
          <a:bodyPr wrap="square">
            <a:spAutoFit/>
            <a:scene3d>
              <a:camera prst="orthographicFront"/>
              <a:lightRig rig="threePt" dir="t"/>
            </a:scene3d>
            <a:sp3d extrusionH="127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Xem</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trước</a:t>
            </a:r>
            <a:r>
              <a:rPr kumimoji="0" lang="en-US" sz="3600" b="1" i="0" u="none" strike="noStrike" kern="1200" cap="none" spc="0" normalizeH="0" baseline="0" noProof="0" dirty="0">
                <a:ln>
                  <a:noFill/>
                </a:ln>
                <a:solidFill>
                  <a:srgbClr val="000000"/>
                </a:solidFill>
                <a:effectLst/>
                <a:uLnTx/>
                <a:uFillTx/>
                <a:latin typeface="Arial"/>
                <a:ea typeface="微软雅黑"/>
                <a:cs typeface="+mn-cs"/>
              </a:rPr>
              <a:t> </a:t>
            </a:r>
            <a:r>
              <a:rPr kumimoji="0" lang="en-US" sz="3600" b="1" i="0" u="none" strike="noStrike" kern="1200" cap="none" spc="0" normalizeH="0" baseline="0" noProof="0" dirty="0" err="1">
                <a:ln>
                  <a:noFill/>
                </a:ln>
                <a:solidFill>
                  <a:srgbClr val="000000"/>
                </a:solidFill>
                <a:effectLst/>
                <a:uLnTx/>
                <a:uFillTx/>
                <a:latin typeface="Arial"/>
                <a:ea typeface="微软雅黑"/>
                <a:cs typeface="+mn-cs"/>
              </a:rPr>
              <a:t>bài</a:t>
            </a:r>
            <a:r>
              <a:rPr kumimoji="0" lang="en-US" sz="3600" b="1" i="0" u="none" strike="noStrike" kern="1200" cap="none" spc="0" normalizeH="0" noProof="0" dirty="0">
                <a:ln>
                  <a:noFill/>
                </a:ln>
                <a:solidFill>
                  <a:srgbClr val="000000"/>
                </a:solidFill>
                <a:effectLst/>
                <a:uLnTx/>
                <a:uFillTx/>
                <a:latin typeface="Arial"/>
                <a:ea typeface="微软雅黑"/>
                <a:cs typeface="+mn-cs"/>
              </a:rPr>
              <a:t> </a:t>
            </a:r>
            <a:r>
              <a:rPr kumimoji="0" lang="en-US" sz="3600" b="1" i="0" u="none" strike="noStrike" kern="1200" cap="none" spc="0" normalizeH="0" noProof="0" dirty="0" err="1">
                <a:ln>
                  <a:noFill/>
                </a:ln>
                <a:solidFill>
                  <a:srgbClr val="000000"/>
                </a:solidFill>
                <a:effectLst/>
                <a:uLnTx/>
                <a:uFillTx/>
                <a:latin typeface="Arial"/>
                <a:ea typeface="微软雅黑"/>
                <a:cs typeface="+mn-cs"/>
              </a:rPr>
              <a:t>mới</a:t>
            </a:r>
            <a:endParaRPr kumimoji="0" lang="en-US" sz="3600" b="1" i="0" u="none" strike="noStrike" kern="1200" cap="none" spc="0" normalizeH="0" baseline="0" noProof="0" dirty="0">
              <a:ln>
                <a:noFill/>
              </a:ln>
              <a:solidFill>
                <a:srgbClr val="000000"/>
              </a:solidFill>
              <a:effectLst/>
              <a:uLnTx/>
              <a:uFillTx/>
              <a:latin typeface="Arial"/>
              <a:ea typeface="微软雅黑"/>
              <a:cs typeface="+mn-cs"/>
            </a:endParaRPr>
          </a:p>
        </p:txBody>
      </p:sp>
      <p:pic>
        <p:nvPicPr>
          <p:cNvPr id="28" name="图片 2">
            <a:extLst>
              <a:ext uri="{FF2B5EF4-FFF2-40B4-BE49-F238E27FC236}">
                <a16:creationId xmlns:a16="http://schemas.microsoft.com/office/drawing/2014/main" id="{8294E602-6DC9-4F10-9D90-0B4AF7FD4A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85261" y="5765534"/>
            <a:ext cx="637037" cy="658688"/>
          </a:xfrm>
          <a:prstGeom prst="rect">
            <a:avLst/>
          </a:prstGeom>
        </p:spPr>
      </p:pic>
      <p:pic>
        <p:nvPicPr>
          <p:cNvPr id="29" name="图片 2">
            <a:extLst>
              <a:ext uri="{FF2B5EF4-FFF2-40B4-BE49-F238E27FC236}">
                <a16:creationId xmlns:a16="http://schemas.microsoft.com/office/drawing/2014/main" id="{D066958B-CB83-41FD-8191-27B924D9D8E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9493882" y="1799243"/>
            <a:ext cx="2032505" cy="2694991"/>
          </a:xfrm>
          <a:prstGeom prst="rect">
            <a:avLst/>
          </a:prstGeom>
        </p:spPr>
      </p:pic>
      <p:grpSp>
        <p:nvGrpSpPr>
          <p:cNvPr id="6" name="Group 5">
            <a:extLst>
              <a:ext uri="{FF2B5EF4-FFF2-40B4-BE49-F238E27FC236}">
                <a16:creationId xmlns:a16="http://schemas.microsoft.com/office/drawing/2014/main" id="{B2E576A7-D3DD-48D1-BF19-EB66A28A7A2B}"/>
              </a:ext>
            </a:extLst>
          </p:cNvPr>
          <p:cNvGrpSpPr/>
          <p:nvPr/>
        </p:nvGrpSpPr>
        <p:grpSpPr>
          <a:xfrm>
            <a:off x="4708519" y="416749"/>
            <a:ext cx="4165601" cy="4159212"/>
            <a:chOff x="3289300" y="555799"/>
            <a:chExt cx="4165601" cy="4159212"/>
          </a:xfrm>
        </p:grpSpPr>
        <p:grpSp>
          <p:nvGrpSpPr>
            <p:cNvPr id="20" name="组合 19">
              <a:extLst>
                <a:ext uri="{FF2B5EF4-FFF2-40B4-BE49-F238E27FC236}">
                  <a16:creationId xmlns:a16="http://schemas.microsoft.com/office/drawing/2014/main" id="{BFAB8D6C-0660-480A-A0A4-C244892B6DA7}"/>
                </a:ext>
              </a:extLst>
            </p:cNvPr>
            <p:cNvGrpSpPr/>
            <p:nvPr/>
          </p:nvGrpSpPr>
          <p:grpSpPr>
            <a:xfrm>
              <a:off x="3289300" y="555799"/>
              <a:ext cx="4165601" cy="4159212"/>
              <a:chOff x="3491046" y="746171"/>
              <a:chExt cx="3974937" cy="3968840"/>
            </a:xfrm>
          </p:grpSpPr>
          <p:pic>
            <p:nvPicPr>
              <p:cNvPr id="19" name="图片 18">
                <a:extLst>
                  <a:ext uri="{FF2B5EF4-FFF2-40B4-BE49-F238E27FC236}">
                    <a16:creationId xmlns:a16="http://schemas.microsoft.com/office/drawing/2014/main" id="{87BFED5D-D589-4043-A850-379077BD1D7E}"/>
                  </a:ext>
                </a:extLst>
              </p:cNvPr>
              <p:cNvPicPr>
                <a:picLocks noChangeAspect="1"/>
              </p:cNvPicPr>
              <p:nvPr/>
            </p:nvPicPr>
            <p:blipFill>
              <a:blip r:embed="rId7"/>
              <a:stretch>
                <a:fillRect/>
              </a:stretch>
            </p:blipFill>
            <p:spPr>
              <a:xfrm>
                <a:off x="3491046" y="746171"/>
                <a:ext cx="3974937" cy="3968840"/>
              </a:xfrm>
              <a:prstGeom prst="rect">
                <a:avLst/>
              </a:prstGeom>
            </p:spPr>
          </p:pic>
          <p:pic>
            <p:nvPicPr>
              <p:cNvPr id="10" name="图片 9">
                <a:extLst>
                  <a:ext uri="{FF2B5EF4-FFF2-40B4-BE49-F238E27FC236}">
                    <a16:creationId xmlns:a16="http://schemas.microsoft.com/office/drawing/2014/main" id="{7DE10100-E6BC-4105-903A-E0E4707FA3F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351737" y="890554"/>
                <a:ext cx="2074307" cy="780892"/>
              </a:xfrm>
              <a:prstGeom prst="rect">
                <a:avLst/>
              </a:prstGeom>
            </p:spPr>
          </p:pic>
        </p:grpSp>
        <p:sp>
          <p:nvSpPr>
            <p:cNvPr id="2" name="TextBox 1">
              <a:extLst>
                <a:ext uri="{FF2B5EF4-FFF2-40B4-BE49-F238E27FC236}">
                  <a16:creationId xmlns:a16="http://schemas.microsoft.com/office/drawing/2014/main" id="{92895FD4-6F26-4CA5-9E89-2BF513258D53}"/>
                </a:ext>
              </a:extLst>
            </p:cNvPr>
            <p:cNvSpPr txBox="1"/>
            <p:nvPr/>
          </p:nvSpPr>
          <p:spPr>
            <a:xfrm>
              <a:off x="3909063" y="2050629"/>
              <a:ext cx="3472836" cy="116955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7000" b="0" i="0" u="none" strike="noStrike" kern="1200" cap="none" spc="0" normalizeH="0" baseline="0" noProof="0" dirty="0">
                  <a:ln>
                    <a:noFill/>
                  </a:ln>
                  <a:solidFill>
                    <a:srgbClr val="800080"/>
                  </a:solidFill>
                  <a:effectLst/>
                  <a:uLnTx/>
                  <a:uFillTx/>
                  <a:latin typeface="UTM Cookies" panose="02040603050506020204" pitchFamily="18" charset="0"/>
                  <a:ea typeface="微软雅黑"/>
                  <a:cs typeface="+mn-cs"/>
                </a:rPr>
                <a:t>DẶN DÒ</a:t>
              </a:r>
            </a:p>
          </p:txBody>
        </p:sp>
      </p:grpSp>
    </p:spTree>
    <p:extLst>
      <p:ext uri="{BB962C8B-B14F-4D97-AF65-F5344CB8AC3E}">
        <p14:creationId xmlns:p14="http://schemas.microsoft.com/office/powerpoint/2010/main" val="1703532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1000"/>
                                        <p:tgtEl>
                                          <p:spTgt spid="29"/>
                                        </p:tgtEl>
                                      </p:cBhvr>
                                    </p:animEffect>
                                    <p:anim calcmode="lin" valueType="num">
                                      <p:cBhvr>
                                        <p:cTn id="14" dur="1000" fill="hold"/>
                                        <p:tgtEl>
                                          <p:spTgt spid="29"/>
                                        </p:tgtEl>
                                        <p:attrNameLst>
                                          <p:attrName>ppt_x</p:attrName>
                                        </p:attrNameLst>
                                      </p:cBhvr>
                                      <p:tavLst>
                                        <p:tav tm="0">
                                          <p:val>
                                            <p:strVal val="#ppt_x"/>
                                          </p:val>
                                        </p:tav>
                                        <p:tav tm="100000">
                                          <p:val>
                                            <p:strVal val="#ppt_x"/>
                                          </p:val>
                                        </p:tav>
                                      </p:tavLst>
                                    </p:anim>
                                    <p:anim calcmode="lin" valueType="num">
                                      <p:cBhvr>
                                        <p:cTn id="15" dur="1000" fill="hold"/>
                                        <p:tgtEl>
                                          <p:spTgt spid="29"/>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0" presetClass="path" presetSubtype="0" accel="50000" decel="50000" fill="hold" nodeType="afterEffect">
                                  <p:stCondLst>
                                    <p:cond delay="0"/>
                                  </p:stCondLst>
                                  <p:childTnLst>
                                    <p:animMotion origin="layout" path="M -0.02656 -0.01204 L -0.02656 -0.01181 C -0.05833 -0.08611 -0.08737 -0.16273 -0.12825 -0.22269 C -0.1595 -0.26852 -0.19375 -0.30741 -0.22747 -0.34722 C -0.25469 -0.37963 -0.29349 -0.41505 -0.32422 -0.43333 C -0.34075 -0.44306 -0.35781 -0.44977 -0.375 -0.45486 C -0.42773 -0.47083 -0.46549 -0.47384 -0.51784 -0.48079 C -0.5388 -0.47917 -0.5599 -0.48148 -0.58086 -0.47639 C -0.63685 -0.46227 -0.6862 -0.43102 -0.73802 -0.39028 C -0.7849 -0.3537 -0.8026 -0.33356 -0.83958 -0.27847 C -0.87786 -0.22176 -0.89544 -0.19722 -0.9194 -0.11968 C -0.94961 -0.02245 -0.94818 -0.00764 -0.96081 0.0912 C -0.96159 0.13843 -0.96784 0.22986 -0.95573 0.28032 C -0.95013 0.30486 -0.93984 0.32616 -0.9293 0.34491 C -0.90638 0.38542 -0.85872 0.43032 -0.83242 0.45255 C -0.76732 0.50718 -0.72057 0.53681 -0.64844 0.56435 C -0.62721 0.57245 -0.60495 0.57292 -0.58307 0.57731 L -0.51536 0.57292 C -0.4875 0.56481 -0.45 0.51412 -0.43073 0.48681 C -0.40469 0.44977 -0.38854 0.41852 -0.37031 0.37083 C -0.36575 0.35856 -0.36211 0.34491 -0.35807 0.33194 C -0.35677 0.31921 -0.35325 0.30648 -0.35338 0.29329 C -0.35378 0.26991 -0.35586 0.2463 -0.36055 0.22454 C -0.36341 0.21111 -0.3694 0.19977 -0.375 0.19005 C -0.38529 0.17315 -0.40404 0.16157 -0.41641 0.15139 C -0.42109 0.14722 -0.42539 0.14028 -0.43073 0.13843 C -0.44193 0.13449 -0.45325 0.13565 -0.46458 0.13426 C -0.48633 0.13565 -0.50846 0.13356 -0.53021 0.13843 C -0.57253 0.14792 -0.59401 0.16389 -0.63151 0.17708 C -0.64518 0.18194 -0.65898 0.18542 -0.67266 0.19005 C -0.68802 0.19537 -0.70325 0.20231 -0.71862 0.20741 C -0.74622 0.2162 -0.84414 0.24213 -0.86406 0.24606 C -0.91354 0.25579 -0.98503 0.26227 -1.03555 0.26759 C -1.07109 0.26042 -1.10677 0.25671 -1.14193 0.24606 C -1.18477 0.23287 -1.20365 0.2088 -1.24115 0.16852 C -1.2651 0.14282 -1.2862 0.12199 -1.30638 0.0912 C -1.3082 0.08843 -1.30963 0.08542 -1.31133 0.08264 L -1.31133 0.08287 " pathEditMode="relative" rAng="0" ptsTypes="AAAAAAAAAAAAAAAAAAAAAAAAAAAAAAAAAAAAAA">
                                      <p:cBhvr>
                                        <p:cTn id="18" dur="3000" fill="hold"/>
                                        <p:tgtEl>
                                          <p:spTgt spid="16"/>
                                        </p:tgtEl>
                                        <p:attrNameLst>
                                          <p:attrName>ppt_x</p:attrName>
                                          <p:attrName>ppt_y</p:attrName>
                                        </p:attrNameLst>
                                      </p:cBhvr>
                                      <p:rCtr x="-64245" y="6019"/>
                                    </p:animMotion>
                                  </p:childTnLst>
                                </p:cTn>
                              </p:par>
                              <p:par>
                                <p:cTn id="19" presetID="45" presetClass="entr" presetSubtype="0" fill="hold" nodeType="withEffect">
                                  <p:stCondLst>
                                    <p:cond delay="100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ppt_w</p:attrName>
                                        </p:attrNameLst>
                                      </p:cBhvr>
                                      <p:tavLst>
                                        <p:tav tm="0" fmla="#ppt_w*sin(2.5*pi*$)">
                                          <p:val>
                                            <p:fltVal val="0"/>
                                          </p:val>
                                        </p:tav>
                                        <p:tav tm="100000">
                                          <p:val>
                                            <p:fltVal val="1"/>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childTnLst>
                          </p:cTn>
                        </p:par>
                        <p:par>
                          <p:cTn id="29" fill="hold">
                            <p:stCondLst>
                              <p:cond delay="500"/>
                            </p:stCondLst>
                            <p:childTnLst>
                              <p:par>
                                <p:cTn id="30" presetID="22" presetClass="entr" presetSubtype="8" fill="hold" grpId="0"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wipe(down)">
                                      <p:cBhvr>
                                        <p:cTn id="37" dur="500"/>
                                        <p:tgtEl>
                                          <p:spTgt spid="2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wipe(left)">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6"/>
                                        </p:tgtEl>
                                        <p:attrNameLst>
                                          <p:attrName>style.visibility</p:attrName>
                                        </p:attrNameLst>
                                      </p:cBhvr>
                                      <p:to>
                                        <p:strVal val="visible"/>
                                      </p:to>
                                    </p:set>
                                    <p:animEffect transition="in" filter="fade">
                                      <p:cBhvr>
                                        <p:cTn id="4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8" name="Picture 7">
            <a:extLst>
              <a:ext uri="{FF2B5EF4-FFF2-40B4-BE49-F238E27FC236}">
                <a16:creationId xmlns:a16="http://schemas.microsoft.com/office/drawing/2014/main" id="{CA1AE03F-B474-453F-6342-037FBA81175D}"/>
              </a:ext>
            </a:extLst>
          </p:cNvPr>
          <p:cNvPicPr>
            <a:picLocks noChangeAspect="1"/>
          </p:cNvPicPr>
          <p:nvPr/>
        </p:nvPicPr>
        <p:blipFill>
          <a:blip r:embed="rId3"/>
          <a:stretch>
            <a:fillRect/>
          </a:stretch>
        </p:blipFill>
        <p:spPr>
          <a:xfrm>
            <a:off x="2150626" y="2081677"/>
            <a:ext cx="6986622" cy="3249450"/>
          </a:xfrm>
          <a:prstGeom prst="rect">
            <a:avLst/>
          </a:prstGeom>
        </p:spPr>
      </p:pic>
    </p:spTree>
    <p:extLst>
      <p:ext uri="{BB962C8B-B14F-4D97-AF65-F5344CB8AC3E}">
        <p14:creationId xmlns:p14="http://schemas.microsoft.com/office/powerpoint/2010/main" val="117761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a:extLst>
              <a:ext uri="{FF2B5EF4-FFF2-40B4-BE49-F238E27FC236}">
                <a16:creationId xmlns:a16="http://schemas.microsoft.com/office/drawing/2014/main" id="{668325A6-D960-4481-BFEE-15B525F3A5D8}"/>
              </a:ext>
            </a:extLst>
          </p:cNvPr>
          <p:cNvPicPr>
            <a:picLocks noChangeAspect="1"/>
          </p:cNvPicPr>
          <p:nvPr/>
        </p:nvPicPr>
        <p:blipFill rotWithShape="1">
          <a:blip r:embed="rId3">
            <a:extLst>
              <a:ext uri="{28A0092B-C50C-407E-A947-70E740481C1C}">
                <a14:useLocalDpi xmlns:a14="http://schemas.microsoft.com/office/drawing/2010/main" val="0"/>
              </a:ext>
            </a:extLst>
          </a:blip>
          <a:srcRect t="48690"/>
          <a:stretch/>
        </p:blipFill>
        <p:spPr>
          <a:xfrm>
            <a:off x="0" y="971550"/>
            <a:ext cx="12192000" cy="5886450"/>
          </a:xfrm>
          <a:prstGeom prst="rect">
            <a:avLst/>
          </a:prstGeom>
        </p:spPr>
      </p:pic>
      <p:pic>
        <p:nvPicPr>
          <p:cNvPr id="5" name="图片 4">
            <a:extLst>
              <a:ext uri="{FF2B5EF4-FFF2-40B4-BE49-F238E27FC236}">
                <a16:creationId xmlns:a16="http://schemas.microsoft.com/office/drawing/2014/main" id="{4E7BB4A9-63C6-4BBC-B00F-85AE40FE5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4773"/>
          <a:stretch/>
        </p:blipFill>
        <p:spPr>
          <a:xfrm>
            <a:off x="-1973" y="-18918"/>
            <a:ext cx="12192000" cy="1559650"/>
          </a:xfrm>
          <a:prstGeom prst="rect">
            <a:avLst/>
          </a:prstGeom>
        </p:spPr>
      </p:pic>
      <p:pic>
        <p:nvPicPr>
          <p:cNvPr id="6" name="Picture 5">
            <a:extLst>
              <a:ext uri="{FF2B5EF4-FFF2-40B4-BE49-F238E27FC236}">
                <a16:creationId xmlns:a16="http://schemas.microsoft.com/office/drawing/2014/main" id="{2171FCA1-71C2-4021-B0D3-8ED969BE08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814" y="881032"/>
            <a:ext cx="10438834" cy="2951520"/>
          </a:xfrm>
          <a:prstGeom prst="rect">
            <a:avLst/>
          </a:prstGeom>
        </p:spPr>
      </p:pic>
      <p:pic>
        <p:nvPicPr>
          <p:cNvPr id="8" name="Picture 7">
            <a:extLst>
              <a:ext uri="{FF2B5EF4-FFF2-40B4-BE49-F238E27FC236}">
                <a16:creationId xmlns:a16="http://schemas.microsoft.com/office/drawing/2014/main" id="{83FB822A-458C-4DF6-814A-AEDAA3F976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143" y="2440682"/>
            <a:ext cx="9902924" cy="3101071"/>
          </a:xfrm>
          <a:prstGeom prst="rect">
            <a:avLst/>
          </a:prstGeom>
        </p:spPr>
      </p:pic>
      <p:sp>
        <p:nvSpPr>
          <p:cNvPr id="9" name="TextBox 8">
            <a:extLst>
              <a:ext uri="{FF2B5EF4-FFF2-40B4-BE49-F238E27FC236}">
                <a16:creationId xmlns:a16="http://schemas.microsoft.com/office/drawing/2014/main" id="{99DD95F7-67B7-448B-BA21-4A53DC0BC372}"/>
              </a:ext>
            </a:extLst>
          </p:cNvPr>
          <p:cNvSpPr txBox="1"/>
          <p:nvPr/>
        </p:nvSpPr>
        <p:spPr>
          <a:xfrm>
            <a:off x="6305550" y="4570313"/>
            <a:ext cx="5886450" cy="954107"/>
          </a:xfrm>
          <a:prstGeom prst="rect">
            <a:avLst/>
          </a:prstGeom>
          <a:noFill/>
        </p:spPr>
        <p:txBody>
          <a:bodyPr wrap="square" rtlCol="0">
            <a:spAutoFit/>
          </a:bodyPr>
          <a:lstStyle/>
          <a:p>
            <a:pPr lvl="0" algn="ctr" defTabSz="457200"/>
            <a:r>
              <a:rPr lang="vi-VN" sz="2800" b="1" i="1" dirty="0">
                <a:solidFill>
                  <a:srgbClr val="000000"/>
                </a:solidFill>
              </a:rPr>
              <a:t>(Theo Mát-téc-lích, Nguyễn Trường Lịch dịch)</a:t>
            </a:r>
            <a:endParaRPr kumimoji="0" lang="en-US" sz="2800" b="1" i="1" u="none" strike="noStrike" kern="1200" cap="none" spc="0" normalizeH="0" baseline="0" noProof="0" dirty="0">
              <a:ln>
                <a:noFill/>
              </a:ln>
              <a:solidFill>
                <a:srgbClr val="000000"/>
              </a:solidFill>
              <a:effectLst/>
              <a:uLnTx/>
              <a:uFillTx/>
              <a:latin typeface="Arial"/>
              <a:ea typeface="微软雅黑"/>
            </a:endParaRPr>
          </a:p>
        </p:txBody>
      </p:sp>
      <p:pic>
        <p:nvPicPr>
          <p:cNvPr id="28" name="Picture 27">
            <a:extLst>
              <a:ext uri="{FF2B5EF4-FFF2-40B4-BE49-F238E27FC236}">
                <a16:creationId xmlns:a16="http://schemas.microsoft.com/office/drawing/2014/main" id="{B7973DDE-32FC-4A39-9B1D-63CB3273419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608" y="2214243"/>
            <a:ext cx="4643758" cy="4643758"/>
          </a:xfrm>
          <a:prstGeom prst="rect">
            <a:avLst/>
          </a:prstGeom>
        </p:spPr>
      </p:pic>
      <p:pic>
        <p:nvPicPr>
          <p:cNvPr id="34" name="Picture 33">
            <a:extLst>
              <a:ext uri="{FF2B5EF4-FFF2-40B4-BE49-F238E27FC236}">
                <a16:creationId xmlns:a16="http://schemas.microsoft.com/office/drawing/2014/main" id="{1F60625F-3C59-4280-ADB5-AAB1A169F53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1979282" y="4227413"/>
            <a:ext cx="2167570" cy="2395932"/>
          </a:xfrm>
          <a:prstGeom prst="rect">
            <a:avLst/>
          </a:prstGeom>
        </p:spPr>
      </p:pic>
      <p:pic>
        <p:nvPicPr>
          <p:cNvPr id="3" name="Picture 2">
            <a:extLst>
              <a:ext uri="{FF2B5EF4-FFF2-40B4-BE49-F238E27FC236}">
                <a16:creationId xmlns:a16="http://schemas.microsoft.com/office/drawing/2014/main" id="{844D8635-C148-9AF0-69C2-9EF8566F989A}"/>
              </a:ext>
            </a:extLst>
          </p:cNvPr>
          <p:cNvPicPr>
            <a:picLocks noChangeAspect="1"/>
          </p:cNvPicPr>
          <p:nvPr/>
        </p:nvPicPr>
        <p:blipFill>
          <a:blip r:embed="rId9"/>
          <a:stretch>
            <a:fillRect/>
          </a:stretch>
        </p:blipFill>
        <p:spPr>
          <a:xfrm>
            <a:off x="5493905" y="1020663"/>
            <a:ext cx="2651990" cy="835224"/>
          </a:xfrm>
          <a:prstGeom prst="rect">
            <a:avLst/>
          </a:prstGeom>
        </p:spPr>
      </p:pic>
    </p:spTree>
    <p:extLst>
      <p:ext uri="{BB962C8B-B14F-4D97-AF65-F5344CB8AC3E}">
        <p14:creationId xmlns:p14="http://schemas.microsoft.com/office/powerpoint/2010/main" val="3862695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1000"/>
                                        <p:tgtEl>
                                          <p:spTgt spid="31"/>
                                        </p:tgtEl>
                                      </p:cBhvr>
                                    </p:animEffect>
                                    <p:anim calcmode="lin" valueType="num">
                                      <p:cBhvr>
                                        <p:cTn id="14" dur="1000" fill="hold"/>
                                        <p:tgtEl>
                                          <p:spTgt spid="31"/>
                                        </p:tgtEl>
                                        <p:attrNameLst>
                                          <p:attrName>ppt_x</p:attrName>
                                        </p:attrNameLst>
                                      </p:cBhvr>
                                      <p:tavLst>
                                        <p:tav tm="0">
                                          <p:val>
                                            <p:strVal val="#ppt_x"/>
                                          </p:val>
                                        </p:tav>
                                        <p:tav tm="100000">
                                          <p:val>
                                            <p:strVal val="#ppt_x"/>
                                          </p:val>
                                        </p:tav>
                                      </p:tavLst>
                                    </p:anim>
                                    <p:anim calcmode="lin" valueType="num">
                                      <p:cBhvr>
                                        <p:cTn id="15" dur="1000" fill="hold"/>
                                        <p:tgtEl>
                                          <p:spTgt spid="3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22" presetClass="entr" presetSubtype="4" fill="hold"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down)">
                                      <p:cBhvr>
                                        <p:cTn id="19" dur="500"/>
                                        <p:tgtEl>
                                          <p:spTgt spid="28"/>
                                        </p:tgtEl>
                                      </p:cBhvr>
                                    </p:animEffect>
                                  </p:childTnLst>
                                </p:cTn>
                              </p:par>
                            </p:childTnLst>
                          </p:cTn>
                        </p:par>
                        <p:par>
                          <p:cTn id="20" fill="hold">
                            <p:stCondLst>
                              <p:cond delay="2500"/>
                            </p:stCondLst>
                            <p:childTnLst>
                              <p:par>
                                <p:cTn id="21" presetID="49" presetClass="entr" presetSubtype="0" decel="10000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 calcmode="lin" valueType="num">
                                      <p:cBhvr>
                                        <p:cTn id="25" dur="500" fill="hold"/>
                                        <p:tgtEl>
                                          <p:spTgt spid="6"/>
                                        </p:tgtEl>
                                        <p:attrNameLst>
                                          <p:attrName>style.rotation</p:attrName>
                                        </p:attrNameLst>
                                      </p:cBhvr>
                                      <p:tavLst>
                                        <p:tav tm="0">
                                          <p:val>
                                            <p:fltVal val="360"/>
                                          </p:val>
                                        </p:tav>
                                        <p:tav tm="100000">
                                          <p:val>
                                            <p:fltVal val="0"/>
                                          </p:val>
                                        </p:tav>
                                      </p:tavLst>
                                    </p:anim>
                                    <p:animEffect transition="in" filter="fade">
                                      <p:cBhvr>
                                        <p:cTn id="26" dur="500"/>
                                        <p:tgtEl>
                                          <p:spTgt spid="6"/>
                                        </p:tgtEl>
                                      </p:cBhvr>
                                    </p:animEffect>
                                  </p:childTnLst>
                                </p:cTn>
                              </p:par>
                            </p:childTnLst>
                          </p:cTn>
                        </p:par>
                        <p:par>
                          <p:cTn id="27" fill="hold">
                            <p:stCondLst>
                              <p:cond delay="3000"/>
                            </p:stCondLst>
                            <p:childTnLst>
                              <p:par>
                                <p:cTn id="28" presetID="49" presetClass="entr" presetSubtype="0" decel="100000" fill="hold" nodeType="afterEffect">
                                  <p:stCondLst>
                                    <p:cond delay="0"/>
                                  </p:stCondLst>
                                  <p:childTnLst>
                                    <p:set>
                                      <p:cBhvr>
                                        <p:cTn id="29" dur="1" fill="hold">
                                          <p:stCondLst>
                                            <p:cond delay="0"/>
                                          </p:stCondLst>
                                        </p:cTn>
                                        <p:tgtEl>
                                          <p:spTgt spid="8"/>
                                        </p:tgtEl>
                                        <p:attrNameLst>
                                          <p:attrName>style.visibility</p:attrName>
                                        </p:attrNameLst>
                                      </p:cBhvr>
                                      <p:to>
                                        <p:strVal val="visible"/>
                                      </p:to>
                                    </p:set>
                                    <p:anim calcmode="lin" valueType="num">
                                      <p:cBhvr>
                                        <p:cTn id="30" dur="500" fill="hold"/>
                                        <p:tgtEl>
                                          <p:spTgt spid="8"/>
                                        </p:tgtEl>
                                        <p:attrNameLst>
                                          <p:attrName>ppt_w</p:attrName>
                                        </p:attrNameLst>
                                      </p:cBhvr>
                                      <p:tavLst>
                                        <p:tav tm="0">
                                          <p:val>
                                            <p:fltVal val="0"/>
                                          </p:val>
                                        </p:tav>
                                        <p:tav tm="100000">
                                          <p:val>
                                            <p:strVal val="#ppt_w"/>
                                          </p:val>
                                        </p:tav>
                                      </p:tavLst>
                                    </p:anim>
                                    <p:anim calcmode="lin" valueType="num">
                                      <p:cBhvr>
                                        <p:cTn id="31" dur="500" fill="hold"/>
                                        <p:tgtEl>
                                          <p:spTgt spid="8"/>
                                        </p:tgtEl>
                                        <p:attrNameLst>
                                          <p:attrName>ppt_h</p:attrName>
                                        </p:attrNameLst>
                                      </p:cBhvr>
                                      <p:tavLst>
                                        <p:tav tm="0">
                                          <p:val>
                                            <p:fltVal val="0"/>
                                          </p:val>
                                        </p:tav>
                                        <p:tav tm="100000">
                                          <p:val>
                                            <p:strVal val="#ppt_h"/>
                                          </p:val>
                                        </p:tav>
                                      </p:tavLst>
                                    </p:anim>
                                    <p:anim calcmode="lin" valueType="num">
                                      <p:cBhvr>
                                        <p:cTn id="32" dur="500" fill="hold"/>
                                        <p:tgtEl>
                                          <p:spTgt spid="8"/>
                                        </p:tgtEl>
                                        <p:attrNameLst>
                                          <p:attrName>style.rotation</p:attrName>
                                        </p:attrNameLst>
                                      </p:cBhvr>
                                      <p:tavLst>
                                        <p:tav tm="0">
                                          <p:val>
                                            <p:fltVal val="360"/>
                                          </p:val>
                                        </p:tav>
                                        <p:tav tm="100000">
                                          <p:val>
                                            <p:fltVal val="0"/>
                                          </p:val>
                                        </p:tav>
                                      </p:tavLst>
                                    </p:anim>
                                    <p:animEffect transition="in" filter="fade">
                                      <p:cBhvr>
                                        <p:cTn id="33" dur="500"/>
                                        <p:tgtEl>
                                          <p:spTgt spid="8"/>
                                        </p:tgtEl>
                                      </p:cBhvr>
                                    </p:animEffect>
                                  </p:childTnLst>
                                </p:cTn>
                              </p:par>
                            </p:childTnLst>
                          </p:cTn>
                        </p:par>
                        <p:par>
                          <p:cTn id="34" fill="hold">
                            <p:stCondLst>
                              <p:cond delay="3500"/>
                            </p:stCondLst>
                            <p:childTnLst>
                              <p:par>
                                <p:cTn id="35" presetID="0" presetClass="path" presetSubtype="0" accel="50000" decel="50000" fill="hold" nodeType="afterEffect">
                                  <p:stCondLst>
                                    <p:cond delay="0"/>
                                  </p:stCondLst>
                                  <p:childTnLst>
                                    <p:animMotion origin="layout" path="M -4.16667E-6 0.01181 L -4.16667E-6 0.01181 C -0.00768 0.01852 -0.01575 0.02477 -0.02278 0.03241 C -0.03268 0.04236 -0.04088 0.05371 -0.05065 0.06343 C -0.05664 0.06922 -0.07708 0.08009 -0.08333 0.08426 C -0.09283 0.09005 -0.1013 0.09699 -0.11093 0.10232 C -0.13033 0.11273 -0.17213 0.13334 -0.19661 0.14121 C -0.22343 0.14954 -0.24987 0.16019 -0.27708 0.16459 C -0.3401 0.17408 -0.3108 0.17107 -0.36536 0.175 C -0.38059 0.17408 -0.39583 0.17431 -0.41067 0.17222 C -0.43489 0.16875 -0.45846 0.15579 -0.47877 0.14375 C -0.49531 0.13403 -0.51106 0.12384 -0.52656 0.11273 C -0.52682 0.1125 -0.55976 0.08565 -0.56679 0.07639 C -0.57239 0.06898 -0.57942 0.05324 -0.58203 0.04537 C -0.58697 0.02917 -0.58697 0.03079 -0.58697 0.02199 L -0.58697 0.02222 " pathEditMode="relative" rAng="0" ptsTypes="AAAAAAAAAAAAAAAA">
                                      <p:cBhvr>
                                        <p:cTn id="36" dur="1000" fill="hold"/>
                                        <p:tgtEl>
                                          <p:spTgt spid="34"/>
                                        </p:tgtEl>
                                        <p:attrNameLst>
                                          <p:attrName>ppt_x</p:attrName>
                                          <p:attrName>ppt_y</p:attrName>
                                        </p:attrNameLst>
                                      </p:cBhvr>
                                      <p:rCtr x="-29349" y="8148"/>
                                    </p:animMotion>
                                  </p:childTnLst>
                                </p:cTn>
                              </p:par>
                              <p:par>
                                <p:cTn id="37" presetID="2" presetClass="entr" presetSubtype="2" fill="hold" grpId="0" nodeType="withEffect">
                                  <p:stCondLst>
                                    <p:cond delay="20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1+#ppt_w/2"/>
                                          </p:val>
                                        </p:tav>
                                        <p:tav tm="100000">
                                          <p:val>
                                            <p:strVal val="#ppt_x"/>
                                          </p:val>
                                        </p:tav>
                                      </p:tavLst>
                                    </p:anim>
                                    <p:anim calcmode="lin" valueType="num">
                                      <p:cBhvr additive="base">
                                        <p:cTn id="40"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F702D55-64AB-4672-90F5-8051A8072AB2}"/>
              </a:ext>
            </a:extLst>
          </p:cNvPr>
          <p:cNvSpPr txBox="1"/>
          <p:nvPr/>
        </p:nvSpPr>
        <p:spPr>
          <a:xfrm>
            <a:off x="523875" y="2151333"/>
            <a:ext cx="11144250" cy="4154984"/>
          </a:xfrm>
          <a:prstGeom prst="rect">
            <a:avLst/>
          </a:prstGeom>
          <a:noFill/>
        </p:spPr>
        <p:txBody>
          <a:bodyPr wrap="square" rtlCol="0">
            <a:spAutoFit/>
          </a:bodyPr>
          <a:lstStyle/>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đúng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diễn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văn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bản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Ở </a:t>
            </a:r>
            <a:r>
              <a:rPr lang="en-US" sz="2400" dirty="0" err="1">
                <a:latin typeface="Cambria" panose="02040503050406030204" pitchFamily="18" charset="0"/>
                <a:ea typeface="Cambria" panose="02040503050406030204" pitchFamily="18" charset="0"/>
              </a:rPr>
              <a:t>vương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quốc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Tương</a:t>
            </a:r>
            <a:r>
              <a:rPr lang="en-US" sz="2400" dirty="0">
                <a:latin typeface="Cambria" panose="02040503050406030204" pitchFamily="18" charset="0"/>
                <a:ea typeface="Cambria" panose="02040503050406030204" pitchFamily="18" charset="0"/>
              </a:rPr>
              <a:t> Lai.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ngắt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biệt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đọc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hồn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nhiên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tâm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trạng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háo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hức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phục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hoặc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thái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tin, </a:t>
            </a:r>
            <a:r>
              <a:rPr lang="en-US" sz="2400" dirty="0" err="1">
                <a:latin typeface="Cambria" panose="02040503050406030204" pitchFamily="18" charset="0"/>
                <a:ea typeface="Cambria" panose="02040503050406030204" pitchFamily="18" charset="0"/>
              </a:rPr>
              <a:t>tự</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hào</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phù</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hợp</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với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mỗi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được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đặc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điểm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vật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trong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thể</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hiện</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hành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động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lời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Hiểu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điều</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tác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giả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muốn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nói</a:t>
            </a:r>
            <a:r>
              <a:rPr lang="en-US" sz="2400" dirty="0">
                <a:latin typeface="Cambria" panose="02040503050406030204" pitchFamily="18" charset="0"/>
                <a:ea typeface="Cambria" panose="02040503050406030204" pitchFamily="18" charset="0"/>
              </a:rPr>
              <a:t> qua </a:t>
            </a:r>
            <a:r>
              <a:rPr lang="en-US" sz="2400" dirty="0" err="1">
                <a:latin typeface="Cambria" panose="02040503050406030204" pitchFamily="18" charset="0"/>
                <a:ea typeface="Cambria" panose="02040503050406030204" pitchFamily="18" charset="0"/>
              </a:rPr>
              <a:t>vở</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kịch</a:t>
            </a:r>
            <a:r>
              <a:rPr lang="en-US" sz="2400"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Ước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mơ</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của</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các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bạn</a:t>
            </a:r>
            <a:r>
              <a:rPr lang="en-US" sz="2400" b="1" i="1" dirty="0">
                <a:latin typeface="Cambria" panose="02040503050406030204" pitchFamily="18" charset="0"/>
                <a:ea typeface="Cambria" panose="02040503050406030204" pitchFamily="18" charset="0"/>
              </a:rPr>
              <a:t> nhỏ </a:t>
            </a:r>
            <a:r>
              <a:rPr lang="en-US" sz="2400" b="1" i="1" dirty="0" err="1">
                <a:latin typeface="Cambria" panose="02040503050406030204" pitchFamily="18" charset="0"/>
                <a:ea typeface="Cambria" panose="02040503050406030204" pitchFamily="18" charset="0"/>
              </a:rPr>
              <a:t>về</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một</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đầy</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đủ</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hạnh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phúc</a:t>
            </a:r>
            <a:r>
              <a:rPr lang="en-US" sz="2400" b="1" i="1" dirty="0">
                <a:latin typeface="Cambria" panose="02040503050406030204" pitchFamily="18" charset="0"/>
                <a:ea typeface="Cambria" panose="02040503050406030204" pitchFamily="18" charset="0"/>
              </a:rPr>
              <a:t>. Ở </a:t>
            </a:r>
            <a:r>
              <a:rPr lang="en-US" sz="2400" b="1" i="1" dirty="0" err="1">
                <a:latin typeface="Cambria" panose="02040503050406030204" pitchFamily="18" charset="0"/>
                <a:ea typeface="Cambria" panose="02040503050406030204" pitchFamily="18" charset="0"/>
              </a:rPr>
              <a:t>đó</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trẻ</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em</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là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những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nhà</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sáng</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tạo</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góp</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sức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mình</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phục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vụ</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cuộc</a:t>
            </a:r>
            <a:r>
              <a:rPr lang="en-US" sz="2400" b="1" i="1" dirty="0">
                <a:latin typeface="Cambria" panose="02040503050406030204" pitchFamily="18" charset="0"/>
                <a:ea typeface="Cambria" panose="02040503050406030204" pitchFamily="18" charset="0"/>
              </a:rPr>
              <a:t> </a:t>
            </a:r>
            <a:r>
              <a:rPr lang="en-US" sz="2400" b="1" i="1" dirty="0" err="1">
                <a:latin typeface="Cambria" panose="02040503050406030204" pitchFamily="18" charset="0"/>
                <a:ea typeface="Cambria" panose="02040503050406030204" pitchFamily="18" charset="0"/>
              </a:rPr>
              <a:t>sống</a:t>
            </a:r>
            <a:r>
              <a:rPr lang="en-US" sz="2400" b="1" i="1" dirty="0">
                <a:latin typeface="Cambria" panose="02040503050406030204" pitchFamily="18" charset="0"/>
                <a:ea typeface="Cambria" panose="02040503050406030204" pitchFamily="18" charset="0"/>
              </a:rPr>
              <a:t>.</a:t>
            </a:r>
          </a:p>
          <a:p>
            <a:pPr marL="342900" indent="-342900">
              <a:buFont typeface="Arial" panose="020B0604020202020204" pitchFamily="34" charset="0"/>
              <a:buChar char="•"/>
            </a:pP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khám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phá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trân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trọng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ước</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mơ</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của</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mọi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người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có</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khả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năng</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nhận</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biết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và</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bày</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tỏ</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tình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cảm</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xúc</a:t>
            </a:r>
            <a:r>
              <a:rPr lang="en-US" sz="2400" dirty="0">
                <a:latin typeface="Cambria" panose="02040503050406030204" pitchFamily="18" charset="0"/>
                <a:ea typeface="Cambria" panose="02040503050406030204" pitchFamily="18" charset="0"/>
              </a:rPr>
              <a:t>.</a:t>
            </a:r>
          </a:p>
        </p:txBody>
      </p:sp>
      <p:pic>
        <p:nvPicPr>
          <p:cNvPr id="16" name="Picture 15">
            <a:extLst>
              <a:ext uri="{FF2B5EF4-FFF2-40B4-BE49-F238E27FC236}">
                <a16:creationId xmlns:a16="http://schemas.microsoft.com/office/drawing/2014/main" id="{13B34A4F-4FA2-4CC9-8D97-6A9DE83D3D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96550" y="5001986"/>
            <a:ext cx="2184400" cy="2184400"/>
          </a:xfrm>
          <a:prstGeom prst="rect">
            <a:avLst/>
          </a:prstGeom>
        </p:spPr>
      </p:pic>
      <p:pic>
        <p:nvPicPr>
          <p:cNvPr id="14" name="Picture 13">
            <a:extLst>
              <a:ext uri="{FF2B5EF4-FFF2-40B4-BE49-F238E27FC236}">
                <a16:creationId xmlns:a16="http://schemas.microsoft.com/office/drawing/2014/main" id="{FCDEAB4A-B141-4FBD-9B82-BF733861CD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25175" y="5457825"/>
            <a:ext cx="1400175" cy="1400175"/>
          </a:xfrm>
          <a:prstGeom prst="rect">
            <a:avLst/>
          </a:prstGeom>
        </p:spPr>
      </p:pic>
      <p:pic>
        <p:nvPicPr>
          <p:cNvPr id="2" name="Picture 1">
            <a:extLst>
              <a:ext uri="{FF2B5EF4-FFF2-40B4-BE49-F238E27FC236}">
                <a16:creationId xmlns:a16="http://schemas.microsoft.com/office/drawing/2014/main" id="{CF160897-6BAA-24F4-6F5D-E419010BBD09}"/>
              </a:ext>
            </a:extLst>
          </p:cNvPr>
          <p:cNvPicPr>
            <a:picLocks noChangeAspect="1"/>
          </p:cNvPicPr>
          <p:nvPr/>
        </p:nvPicPr>
        <p:blipFill>
          <a:blip r:embed="rId4"/>
          <a:stretch>
            <a:fillRect/>
          </a:stretch>
        </p:blipFill>
        <p:spPr>
          <a:xfrm>
            <a:off x="-295275" y="-113601"/>
            <a:ext cx="12192000" cy="1960752"/>
          </a:xfrm>
          <a:prstGeom prst="rect">
            <a:avLst/>
          </a:prstGeom>
        </p:spPr>
      </p:pic>
    </p:spTree>
    <p:extLst>
      <p:ext uri="{BB962C8B-B14F-4D97-AF65-F5344CB8AC3E}">
        <p14:creationId xmlns:p14="http://schemas.microsoft.com/office/powerpoint/2010/main" val="2311939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type="wd">
                                    <p:tmAbs val="100"/>
                                  </p:iterate>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p:stCondLst>
                              <p:cond delay="500"/>
                            </p:stCondLst>
                            <p:childTnLst>
                              <p:par>
                                <p:cTn id="13" presetID="2" presetClass="entr" presetSubtype="8"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fill="hold"/>
                                        <p:tgtEl>
                                          <p:spTgt spid="14"/>
                                        </p:tgtEl>
                                        <p:attrNameLst>
                                          <p:attrName>ppt_x</p:attrName>
                                        </p:attrNameLst>
                                      </p:cBhvr>
                                      <p:tavLst>
                                        <p:tav tm="0">
                                          <p:val>
                                            <p:strVal val="0-#ppt_w/2"/>
                                          </p:val>
                                        </p:tav>
                                        <p:tav tm="100000">
                                          <p:val>
                                            <p:strVal val="#ppt_x"/>
                                          </p:val>
                                        </p:tav>
                                      </p:tavLst>
                                    </p:anim>
                                    <p:anim calcmode="lin" valueType="num">
                                      <p:cBhvr additive="base">
                                        <p:cTn id="16" dur="50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1000"/>
                            </p:stCondLst>
                            <p:childTnLst>
                              <p:par>
                                <p:cTn id="18" presetID="26" presetClass="emph" presetSubtype="0" repeatCount="indefinite" fill="hold" nodeType="afterEffect">
                                  <p:stCondLst>
                                    <p:cond delay="0"/>
                                  </p:stCondLst>
                                  <p:childTnLst>
                                    <p:animEffect transition="out" filter="fade">
                                      <p:cBhvr>
                                        <p:cTn id="19" dur="500" tmFilter="0, 0; .2, .5; .8, .5; 1, 0"/>
                                        <p:tgtEl>
                                          <p:spTgt spid="16"/>
                                        </p:tgtEl>
                                      </p:cBhvr>
                                    </p:animEffect>
                                    <p:animScale>
                                      <p:cBhvr>
                                        <p:cTn id="20" dur="250" autoRev="1" fill="hold"/>
                                        <p:tgtEl>
                                          <p:spTgt spid="16"/>
                                        </p:tgtEl>
                                      </p:cBhvr>
                                      <p:by x="105000" y="105000"/>
                                    </p:animScale>
                                  </p:childTnLst>
                                </p:cTn>
                              </p:par>
                              <p:par>
                                <p:cTn id="21" presetID="26" presetClass="emph" presetSubtype="0" repeatCount="indefinite" fill="hold" nodeType="withEffect">
                                  <p:stCondLst>
                                    <p:cond delay="0"/>
                                  </p:stCondLst>
                                  <p:childTnLst>
                                    <p:animEffect transition="out" filter="fade">
                                      <p:cBhvr>
                                        <p:cTn id="22" dur="500" tmFilter="0, 0; .2, .5; .8, .5; 1, 0"/>
                                        <p:tgtEl>
                                          <p:spTgt spid="14"/>
                                        </p:tgtEl>
                                      </p:cBhvr>
                                    </p:animEffect>
                                    <p:animScale>
                                      <p:cBhvr>
                                        <p:cTn id="23" dur="250" autoRev="1" fill="hold"/>
                                        <p:tgtEl>
                                          <p:spTgt spid="14"/>
                                        </p:tgtEl>
                                      </p:cBhvr>
                                      <p:by x="105000" y="105000"/>
                                    </p:animScale>
                                  </p:childTnLst>
                                </p:cTn>
                              </p:par>
                              <p:par>
                                <p:cTn id="24" presetID="64" presetClass="path" presetSubtype="0" accel="50000" decel="50000" fill="hold" nodeType="withEffect">
                                  <p:stCondLst>
                                    <p:cond delay="0"/>
                                  </p:stCondLst>
                                  <p:childTnLst>
                                    <p:animMotion origin="layout" path="M -8.33333E-7 2.59259E-6 L -8.33333E-7 -1.00486 " pathEditMode="relative" rAng="0" ptsTypes="AA">
                                      <p:cBhvr>
                                        <p:cTn id="25" dur="2000" fill="hold"/>
                                        <p:tgtEl>
                                          <p:spTgt spid="16"/>
                                        </p:tgtEl>
                                        <p:attrNameLst>
                                          <p:attrName>ppt_x</p:attrName>
                                          <p:attrName>ppt_y</p:attrName>
                                        </p:attrNameLst>
                                      </p:cBhvr>
                                      <p:rCtr x="0" y="-50255"/>
                                    </p:animMotion>
                                  </p:childTnLst>
                                </p:cTn>
                              </p:par>
                              <p:par>
                                <p:cTn id="26" presetID="64" presetClass="path" presetSubtype="0" accel="50000" decel="50000" fill="hold" nodeType="withEffect">
                                  <p:stCondLst>
                                    <p:cond delay="0"/>
                                  </p:stCondLst>
                                  <p:childTnLst>
                                    <p:animMotion origin="layout" path="M 4.375E-6 3.33333E-6 L 4.375E-6 -1.00047 " pathEditMode="relative" rAng="0" ptsTypes="AA">
                                      <p:cBhvr>
                                        <p:cTn id="27" dur="2000" fill="hold"/>
                                        <p:tgtEl>
                                          <p:spTgt spid="14"/>
                                        </p:tgtEl>
                                        <p:attrNameLst>
                                          <p:attrName>ppt_x</p:attrName>
                                          <p:attrName>ppt_y</p:attrName>
                                        </p:attrNameLst>
                                      </p:cBhvr>
                                      <p:rCtr x="0" y="-500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DE743F6-DF0A-4B36-97F4-B3D8CE2C6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6" name="TextBox 5">
            <a:extLst>
              <a:ext uri="{FF2B5EF4-FFF2-40B4-BE49-F238E27FC236}">
                <a16:creationId xmlns:a16="http://schemas.microsoft.com/office/drawing/2014/main" id="{C5B1B00D-FA8F-44C0-8BCC-53628C980943}"/>
              </a:ext>
            </a:extLst>
          </p:cNvPr>
          <p:cNvSpPr txBox="1"/>
          <p:nvPr/>
        </p:nvSpPr>
        <p:spPr>
          <a:xfrm>
            <a:off x="1458930" y="2859867"/>
            <a:ext cx="8917969" cy="156966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Luyện</a:t>
            </a:r>
            <a:r>
              <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9600" b="1" i="0" u="none" strike="noStrike" kern="1200" cap="none" spc="0" normalizeH="0" baseline="0" noProof="0" dirty="0" err="1">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rPr>
              <a:t>đọc</a:t>
            </a:r>
            <a:endParaRPr kumimoji="0" lang="en-US" sz="9600" b="1" i="0" u="none" strike="noStrike" kern="1200" cap="none" spc="0" normalizeH="0" baseline="0" noProof="0" dirty="0">
              <a:ln>
                <a:noFill/>
              </a:ln>
              <a:solidFill>
                <a:srgbClr val="A50021"/>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4947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par>
                          <p:cTn id="8" fill="hold">
                            <p:stCondLst>
                              <p:cond delay="2000"/>
                            </p:stCondLst>
                            <p:childTnLst>
                              <p:par>
                                <p:cTn id="9" presetID="38" presetClass="entr" presetSubtype="0" accel="50000" fill="hold" grpId="0" nodeType="afterEffect">
                                  <p:stCondLst>
                                    <p:cond delay="0"/>
                                  </p:stCondLst>
                                  <p:iterate type="lt">
                                    <p:tmPct val="50000"/>
                                  </p:iterate>
                                  <p:childTnLst>
                                    <p:set>
                                      <p:cBhvr>
                                        <p:cTn id="10" dur="1" fill="hold">
                                          <p:stCondLst>
                                            <p:cond delay="0"/>
                                          </p:stCondLst>
                                        </p:cTn>
                                        <p:tgtEl>
                                          <p:spTgt spid="6"/>
                                        </p:tgtEl>
                                        <p:attrNameLst>
                                          <p:attrName>style.visibility</p:attrName>
                                        </p:attrNameLst>
                                      </p:cBhvr>
                                      <p:to>
                                        <p:strVal val="visible"/>
                                      </p:to>
                                    </p:set>
                                    <p:set>
                                      <p:cBhvr>
                                        <p:cTn id="11" dur="227" fill="hold">
                                          <p:stCondLst>
                                            <p:cond delay="0"/>
                                          </p:stCondLst>
                                        </p:cTn>
                                        <p:tgtEl>
                                          <p:spTgt spid="6"/>
                                        </p:tgtEl>
                                        <p:attrNameLst>
                                          <p:attrName>style.rotation</p:attrName>
                                        </p:attrNameLst>
                                      </p:cBhvr>
                                      <p:to>
                                        <p:strVal val="-45.0"/>
                                      </p:to>
                                    </p:set>
                                    <p:anim calcmode="lin" valueType="num">
                                      <p:cBhvr>
                                        <p:cTn id="12" dur="227" fill="hold">
                                          <p:stCondLst>
                                            <p:cond delay="227"/>
                                          </p:stCondLst>
                                        </p:cTn>
                                        <p:tgtEl>
                                          <p:spTgt spid="6"/>
                                        </p:tgtEl>
                                        <p:attrNameLst>
                                          <p:attrName>style.rotation</p:attrName>
                                        </p:attrNameLst>
                                      </p:cBhvr>
                                      <p:tavLst>
                                        <p:tav tm="0">
                                          <p:val>
                                            <p:fltVal val="-45"/>
                                          </p:val>
                                        </p:tav>
                                        <p:tav tm="69900">
                                          <p:val>
                                            <p:fltVal val="45"/>
                                          </p:val>
                                        </p:tav>
                                        <p:tav tm="100000">
                                          <p:val>
                                            <p:fltVal val="0"/>
                                          </p:val>
                                        </p:tav>
                                      </p:tavLst>
                                    </p:anim>
                                    <p:anim calcmode="lin" valueType="num">
                                      <p:cBhvr>
                                        <p:cTn id="13" dur="227" fill="hold">
                                          <p:stCondLst>
                                            <p:cond delay="0"/>
                                          </p:stCondLst>
                                        </p:cTn>
                                        <p:tgtEl>
                                          <p:spTgt spid="6"/>
                                        </p:tgtEl>
                                        <p:attrNameLst>
                                          <p:attrName>ppt_y</p:attrName>
                                        </p:attrNameLst>
                                      </p:cBhvr>
                                      <p:tavLst>
                                        <p:tav tm="0">
                                          <p:val>
                                            <p:strVal val="#ppt_y-1"/>
                                          </p:val>
                                        </p:tav>
                                        <p:tav tm="100000">
                                          <p:val>
                                            <p:strVal val="#ppt_y-(0.354*#ppt_w-0.172*#ppt_h)"/>
                                          </p:val>
                                        </p:tav>
                                      </p:tavLst>
                                    </p:anim>
                                    <p:anim calcmode="lin" valueType="num">
                                      <p:cBhvr>
                                        <p:cTn id="14" dur="78" decel="50000" autoRev="1" fill="hold">
                                          <p:stCondLst>
                                            <p:cond delay="227"/>
                                          </p:stCondLst>
                                        </p:cTn>
                                        <p:tgtEl>
                                          <p:spTgt spid="6"/>
                                        </p:tgtEl>
                                        <p:attrNameLst>
                                          <p:attrName>ppt_y</p:attrName>
                                        </p:attrNameLst>
                                      </p:cBhvr>
                                      <p:tavLst>
                                        <p:tav tm="0">
                                          <p:val>
                                            <p:strVal val="#ppt_y-(0.354*#ppt_w-0.172*#ppt_h)"/>
                                          </p:val>
                                        </p:tav>
                                        <p:tav tm="100000">
                                          <p:val>
                                            <p:strVal val="#ppt_y-(0.354*#ppt_w-0.172*#ppt_h)-#ppt_h/2"/>
                                          </p:val>
                                        </p:tav>
                                      </p:tavLst>
                                    </p:anim>
                                    <p:anim calcmode="lin" valueType="num">
                                      <p:cBhvr>
                                        <p:cTn id="15" dur="68" fill="hold">
                                          <p:stCondLst>
                                            <p:cond delay="432"/>
                                          </p:stCondLst>
                                        </p:cTn>
                                        <p:tgtEl>
                                          <p:spTgt spid="6"/>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F10160-EBD9-3608-E022-9EBA41E1774B}"/>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C1FBD610-77CC-708D-C124-DD92242E2507}"/>
              </a:ext>
            </a:extLst>
          </p:cNvPr>
          <p:cNvGrpSpPr/>
          <p:nvPr/>
        </p:nvGrpSpPr>
        <p:grpSpPr>
          <a:xfrm>
            <a:off x="913343" y="1375573"/>
            <a:ext cx="3172408" cy="1636095"/>
            <a:chOff x="139959" y="1387023"/>
            <a:chExt cx="3172408" cy="1636095"/>
          </a:xfrm>
        </p:grpSpPr>
        <p:sp>
          <p:nvSpPr>
            <p:cNvPr id="4" name="Rectangle: Rounded Corners 3">
              <a:extLst>
                <a:ext uri="{FF2B5EF4-FFF2-40B4-BE49-F238E27FC236}">
                  <a16:creationId xmlns:a16="http://schemas.microsoft.com/office/drawing/2014/main" id="{0D36686E-BF5E-81CC-F2A9-44EE00122455}"/>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977E16EF-DD7F-2C59-2773-F0C80B0ECC2E}"/>
                </a:ext>
              </a:extLst>
            </p:cNvPr>
            <p:cNvPicPr>
              <a:picLocks noChangeAspect="1"/>
            </p:cNvPicPr>
            <p:nvPr/>
          </p:nvPicPr>
          <p:blipFill>
            <a:blip r:embed="rId2"/>
            <a:stretch>
              <a:fillRect/>
            </a:stretch>
          </p:blipFill>
          <p:spPr>
            <a:xfrm>
              <a:off x="139959" y="1387023"/>
              <a:ext cx="947057" cy="947057"/>
            </a:xfrm>
            <a:prstGeom prst="rect">
              <a:avLst/>
            </a:prstGeom>
          </p:spPr>
        </p:pic>
      </p:grpSp>
      <p:grpSp>
        <p:nvGrpSpPr>
          <p:cNvPr id="6" name="Group 5">
            <a:extLst>
              <a:ext uri="{FF2B5EF4-FFF2-40B4-BE49-F238E27FC236}">
                <a16:creationId xmlns:a16="http://schemas.microsoft.com/office/drawing/2014/main" id="{4FCDD289-15D4-B03B-73CB-7829CE8EC11A}"/>
              </a:ext>
            </a:extLst>
          </p:cNvPr>
          <p:cNvGrpSpPr/>
          <p:nvPr/>
        </p:nvGrpSpPr>
        <p:grpSpPr>
          <a:xfrm>
            <a:off x="4197018" y="2681451"/>
            <a:ext cx="3397434" cy="1559458"/>
            <a:chOff x="4424729" y="3902060"/>
            <a:chExt cx="3397434" cy="1559458"/>
          </a:xfrm>
        </p:grpSpPr>
        <p:sp>
          <p:nvSpPr>
            <p:cNvPr id="7" name="Rectangle: Rounded Corners 6">
              <a:extLst>
                <a:ext uri="{FF2B5EF4-FFF2-40B4-BE49-F238E27FC236}">
                  <a16:creationId xmlns:a16="http://schemas.microsoft.com/office/drawing/2014/main" id="{D4CAE449-95D1-9C1E-3C32-6EC8BE62E38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8" name="Picture 7">
              <a:extLst>
                <a:ext uri="{FF2B5EF4-FFF2-40B4-BE49-F238E27FC236}">
                  <a16:creationId xmlns:a16="http://schemas.microsoft.com/office/drawing/2014/main" id="{DA7634F5-FA61-D2C9-3760-B030DAD0400B}"/>
                </a:ext>
              </a:extLst>
            </p:cNvPr>
            <p:cNvPicPr>
              <a:picLocks noChangeAspect="1"/>
            </p:cNvPicPr>
            <p:nvPr/>
          </p:nvPicPr>
          <p:blipFill>
            <a:blip r:embed="rId3"/>
            <a:stretch>
              <a:fillRect/>
            </a:stretch>
          </p:blipFill>
          <p:spPr>
            <a:xfrm>
              <a:off x="4424729" y="3902060"/>
              <a:ext cx="1083597" cy="1083597"/>
            </a:xfrm>
            <a:prstGeom prst="rect">
              <a:avLst/>
            </a:prstGeom>
          </p:spPr>
        </p:pic>
      </p:grpSp>
      <p:grpSp>
        <p:nvGrpSpPr>
          <p:cNvPr id="9" name="Group 8">
            <a:extLst>
              <a:ext uri="{FF2B5EF4-FFF2-40B4-BE49-F238E27FC236}">
                <a16:creationId xmlns:a16="http://schemas.microsoft.com/office/drawing/2014/main" id="{AEE62DE6-CB65-3508-4A98-A125718D6E9D}"/>
              </a:ext>
            </a:extLst>
          </p:cNvPr>
          <p:cNvGrpSpPr/>
          <p:nvPr/>
        </p:nvGrpSpPr>
        <p:grpSpPr>
          <a:xfrm>
            <a:off x="8121086" y="1657744"/>
            <a:ext cx="3329164" cy="1371679"/>
            <a:chOff x="8110962" y="1828720"/>
            <a:chExt cx="3329164" cy="1371679"/>
          </a:xfrm>
        </p:grpSpPr>
        <p:sp>
          <p:nvSpPr>
            <p:cNvPr id="10" name="Rectangle: Rounded Corners 9">
              <a:extLst>
                <a:ext uri="{FF2B5EF4-FFF2-40B4-BE49-F238E27FC236}">
                  <a16:creationId xmlns:a16="http://schemas.microsoft.com/office/drawing/2014/main" id="{8FA92264-BFE5-EC2D-81FE-DF3E1E713F46}"/>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9B42E03-2B3D-180A-7621-45B340640EE4}"/>
                </a:ext>
              </a:extLst>
            </p:cNvPr>
            <p:cNvPicPr>
              <a:picLocks noChangeAspect="1"/>
            </p:cNvPicPr>
            <p:nvPr/>
          </p:nvPicPr>
          <p:blipFill>
            <a:blip r:embed="rId4"/>
            <a:stretch>
              <a:fillRect/>
            </a:stretch>
          </p:blipFill>
          <p:spPr>
            <a:xfrm>
              <a:off x="8110962" y="1828720"/>
              <a:ext cx="1023707" cy="1023707"/>
            </a:xfrm>
            <a:prstGeom prst="rect">
              <a:avLst/>
            </a:prstGeom>
          </p:spPr>
        </p:pic>
      </p:grpSp>
      <p:pic>
        <p:nvPicPr>
          <p:cNvPr id="12" name="Picture 11">
            <a:extLst>
              <a:ext uri="{FF2B5EF4-FFF2-40B4-BE49-F238E27FC236}">
                <a16:creationId xmlns:a16="http://schemas.microsoft.com/office/drawing/2014/main" id="{03614A04-FD65-EDC0-18C5-F5A43350B0E8}"/>
              </a:ext>
            </a:extLst>
          </p:cNvPr>
          <p:cNvPicPr>
            <a:picLocks noChangeAspect="1"/>
          </p:cNvPicPr>
          <p:nvPr/>
        </p:nvPicPr>
        <p:blipFill>
          <a:blip r:embed="rId5"/>
          <a:stretch>
            <a:fillRect/>
          </a:stretch>
        </p:blipFill>
        <p:spPr>
          <a:xfrm>
            <a:off x="7219950" y="3743244"/>
            <a:ext cx="4733925" cy="2543256"/>
          </a:xfrm>
          <a:prstGeom prst="rect">
            <a:avLst/>
          </a:prstGeom>
        </p:spPr>
      </p:pic>
      <p:pic>
        <p:nvPicPr>
          <p:cNvPr id="13" name="Picture 12">
            <a:extLst>
              <a:ext uri="{FF2B5EF4-FFF2-40B4-BE49-F238E27FC236}">
                <a16:creationId xmlns:a16="http://schemas.microsoft.com/office/drawing/2014/main" id="{BBB33640-0378-0912-3811-223B37305630}"/>
              </a:ext>
            </a:extLst>
          </p:cNvPr>
          <p:cNvPicPr>
            <a:picLocks noChangeAspect="1"/>
          </p:cNvPicPr>
          <p:nvPr/>
        </p:nvPicPr>
        <p:blipFill>
          <a:blip r:embed="rId6"/>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168487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E4B84E-9B21-506B-A7C3-8A0FBD9BD2CF}"/>
              </a:ext>
            </a:extLst>
          </p:cNvPr>
          <p:cNvSpPr txBox="1"/>
          <p:nvPr/>
        </p:nvSpPr>
        <p:spPr>
          <a:xfrm>
            <a:off x="257175" y="752475"/>
            <a:ext cx="11744325" cy="1107996"/>
          </a:xfrm>
          <a:prstGeom prst="rect">
            <a:avLst/>
          </a:prstGeom>
          <a:noFill/>
        </p:spPr>
        <p:txBody>
          <a:bodyPr wrap="square" rtlCol="0">
            <a:spAutoFit/>
          </a:bodyPr>
          <a:lstStyle/>
          <a:p>
            <a:pPr algn="just"/>
            <a:r>
              <a:rPr lang="vi-VN" sz="2200" b="0" i="1" dirty="0">
                <a:solidFill>
                  <a:srgbClr val="000000"/>
                </a:solidFill>
                <a:effectLst/>
                <a:latin typeface="Cambria" panose="02040503050406030204" pitchFamily="18" charset="0"/>
                <a:ea typeface="Cambria" panose="02040503050406030204" pitchFamily="18" charset="0"/>
              </a:rPr>
              <a:t>Tin-tin và Mi-tin được một bà tiên giúp đỡ, đã vượt qua nhiều thử thách, đến nhiều xứ sở để tìm con chim xanh về chữa bệnh cho một bạn hàng xóm. Đoạn trích dưới đây thuật lại việc hai em tới Vương quốc Tương Lai và trò chuyện với những người bạn sắp ra đời trong công xưởng xanh.</a:t>
            </a:r>
            <a:endParaRPr lang="en-US" sz="2200" dirty="0">
              <a:latin typeface="Cambria" panose="02040503050406030204" pitchFamily="18" charset="0"/>
              <a:ea typeface="Cambria" panose="02040503050406030204" pitchFamily="18" charset="0"/>
            </a:endParaRPr>
          </a:p>
        </p:txBody>
      </p:sp>
      <p:pic>
        <p:nvPicPr>
          <p:cNvPr id="13" name="Picture 12">
            <a:extLst>
              <a:ext uri="{FF2B5EF4-FFF2-40B4-BE49-F238E27FC236}">
                <a16:creationId xmlns:a16="http://schemas.microsoft.com/office/drawing/2014/main" id="{D8412B7D-D2AA-F156-9256-29000260C1E0}"/>
              </a:ext>
            </a:extLst>
          </p:cNvPr>
          <p:cNvPicPr>
            <a:picLocks noChangeAspect="1"/>
          </p:cNvPicPr>
          <p:nvPr/>
        </p:nvPicPr>
        <p:blipFill>
          <a:blip r:embed="rId2"/>
          <a:stretch>
            <a:fillRect/>
          </a:stretch>
        </p:blipFill>
        <p:spPr>
          <a:xfrm>
            <a:off x="4128643" y="0"/>
            <a:ext cx="5858764" cy="749873"/>
          </a:xfrm>
          <a:prstGeom prst="rect">
            <a:avLst/>
          </a:prstGeom>
        </p:spPr>
      </p:pic>
      <p:sp>
        <p:nvSpPr>
          <p:cNvPr id="15" name="TextBox 14">
            <a:extLst>
              <a:ext uri="{FF2B5EF4-FFF2-40B4-BE49-F238E27FC236}">
                <a16:creationId xmlns:a16="http://schemas.microsoft.com/office/drawing/2014/main" id="{EECF4E5F-C7E9-0347-306D-A4CC4CEE3046}"/>
              </a:ext>
            </a:extLst>
          </p:cNvPr>
          <p:cNvSpPr txBox="1"/>
          <p:nvPr/>
        </p:nvSpPr>
        <p:spPr>
          <a:xfrm>
            <a:off x="352425" y="1847850"/>
            <a:ext cx="5581650" cy="2462213"/>
          </a:xfrm>
          <a:prstGeom prst="rect">
            <a:avLst/>
          </a:prstGeom>
          <a:noFill/>
        </p:spPr>
        <p:txBody>
          <a:bodyPr wrap="square" rtlCol="0">
            <a:spAutoFit/>
          </a:bodyPr>
          <a:lstStyle/>
          <a:p>
            <a:pPr algn="just"/>
            <a:r>
              <a:rPr lang="vi-VN" sz="2200" b="1" i="0" dirty="0">
                <a:solidFill>
                  <a:srgbClr val="000000"/>
                </a:solidFill>
                <a:effectLst/>
                <a:latin typeface="Cambria" panose="02040503050406030204" pitchFamily="18" charset="0"/>
                <a:ea typeface="Cambria" panose="02040503050406030204" pitchFamily="18" charset="0"/>
              </a:rPr>
              <a:t>Cảnh trí</a:t>
            </a:r>
            <a:endParaRPr lang="vi-VN" sz="2200" b="0" i="0" dirty="0">
              <a:solidFill>
                <a:srgbClr val="000000"/>
              </a:solidFill>
              <a:effectLst/>
              <a:latin typeface="Cambria" panose="02040503050406030204" pitchFamily="18" charset="0"/>
              <a:ea typeface="Cambria" panose="02040503050406030204" pitchFamily="18" charset="0"/>
            </a:endParaRPr>
          </a:p>
          <a:p>
            <a:pPr algn="just"/>
            <a:r>
              <a:rPr lang="vi-VN" sz="2200" b="0" i="0" dirty="0">
                <a:solidFill>
                  <a:srgbClr val="000000"/>
                </a:solidFill>
                <a:effectLst/>
                <a:latin typeface="Cambria" panose="02040503050406030204" pitchFamily="18" charset="0"/>
                <a:ea typeface="Cambria" panose="02040503050406030204" pitchFamily="18" charset="0"/>
              </a:rPr>
              <a:t>Một gian phòng rộng có những hàng cột và mái vòm bằng ngọc bích. Phòng có một số ghế băng, đỗ đạc, cây cối. Có nhiều trẻ em đang chơi đùa hoặc làm việc. Có em đi lại hoặc ngồi suy nghĩ.</a:t>
            </a:r>
          </a:p>
          <a:p>
            <a:endParaRPr lang="en-US" sz="2200" dirty="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F1AC4D37-D3FA-4AF8-FD00-3F6E34EF58B4}"/>
              </a:ext>
            </a:extLst>
          </p:cNvPr>
          <p:cNvSpPr txBox="1"/>
          <p:nvPr/>
        </p:nvSpPr>
        <p:spPr>
          <a:xfrm>
            <a:off x="7115175" y="2066925"/>
            <a:ext cx="3905250" cy="1446550"/>
          </a:xfrm>
          <a:prstGeom prst="rect">
            <a:avLst/>
          </a:prstGeom>
          <a:noFill/>
        </p:spPr>
        <p:txBody>
          <a:bodyPr wrap="square" rtlCol="0">
            <a:spAutoFit/>
          </a:bodyPr>
          <a:lstStyle/>
          <a:p>
            <a:pPr algn="just"/>
            <a:r>
              <a:rPr lang="en-US" sz="2200" b="1" i="0" dirty="0" err="1">
                <a:solidFill>
                  <a:srgbClr val="000000"/>
                </a:solidFill>
                <a:effectLst/>
                <a:latin typeface="Cambria" panose="02040503050406030204" pitchFamily="18" charset="0"/>
                <a:ea typeface="Cambria" panose="02040503050406030204" pitchFamily="18" charset="0"/>
              </a:rPr>
              <a:t>Nhân</a:t>
            </a:r>
            <a:r>
              <a:rPr lang="en-US" sz="2200" b="1" i="0" dirty="0">
                <a:solidFill>
                  <a:srgbClr val="000000"/>
                </a:solidFill>
                <a:effectLst/>
                <a:latin typeface="Cambria" panose="02040503050406030204" pitchFamily="18" charset="0"/>
                <a:ea typeface="Cambria" panose="02040503050406030204" pitchFamily="18" charset="0"/>
              </a:rPr>
              <a:t> </a:t>
            </a:r>
            <a:r>
              <a:rPr lang="en-US" sz="2200" b="1" i="0" dirty="0" err="1">
                <a:solidFill>
                  <a:srgbClr val="000000"/>
                </a:solidFill>
                <a:effectLst/>
                <a:latin typeface="Cambria" panose="02040503050406030204" pitchFamily="18" charset="0"/>
                <a:ea typeface="Cambria" panose="02040503050406030204" pitchFamily="18" charset="0"/>
              </a:rPr>
              <a:t>vật</a:t>
            </a:r>
            <a:endParaRPr lang="en-US" sz="2200" b="0" i="0" dirty="0">
              <a:solidFill>
                <a:srgbClr val="000000"/>
              </a:solidFill>
              <a:effectLst/>
              <a:latin typeface="Cambria" panose="02040503050406030204" pitchFamily="18" charset="0"/>
              <a:ea typeface="Cambria" panose="02040503050406030204" pitchFamily="18" charset="0"/>
            </a:endParaRPr>
          </a:p>
          <a:p>
            <a:pPr algn="just"/>
            <a:r>
              <a:rPr lang="en-US" sz="2200" b="0" i="0" dirty="0">
                <a:solidFill>
                  <a:srgbClr val="000000"/>
                </a:solidFill>
                <a:effectLst/>
                <a:latin typeface="Cambria" panose="02040503050406030204" pitchFamily="18" charset="0"/>
                <a:ea typeface="Cambria" panose="02040503050406030204" pitchFamily="18" charset="0"/>
              </a:rPr>
              <a:t>Tin-tin</a:t>
            </a:r>
          </a:p>
          <a:p>
            <a:pPr algn="just"/>
            <a:r>
              <a:rPr lang="en-US" sz="2200" b="0" i="0" dirty="0">
                <a:solidFill>
                  <a:srgbClr val="000000"/>
                </a:solidFill>
                <a:effectLst/>
                <a:latin typeface="Cambria" panose="02040503050406030204" pitchFamily="18" charset="0"/>
                <a:ea typeface="Cambria" panose="02040503050406030204" pitchFamily="18" charset="0"/>
              </a:rPr>
              <a:t>Mi-tin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gái</a:t>
            </a:r>
            <a:r>
              <a:rPr lang="en-US" sz="2200" b="0" i="0" dirty="0">
                <a:solidFill>
                  <a:srgbClr val="000000"/>
                </a:solidFill>
                <a:effectLst/>
                <a:latin typeface="Cambria" panose="02040503050406030204" pitchFamily="18" charset="0"/>
                <a:ea typeface="Cambria" panose="02040503050406030204" pitchFamily="18" charset="0"/>
              </a:rPr>
              <a:t> Tin-tin)</a:t>
            </a:r>
          </a:p>
          <a:p>
            <a:pPr algn="just"/>
            <a:r>
              <a:rPr lang="en-US" sz="2200" b="0" i="0" dirty="0" err="1">
                <a:solidFill>
                  <a:srgbClr val="000000"/>
                </a:solidFill>
                <a:effectLst/>
                <a:latin typeface="Cambria" panose="02040503050406030204" pitchFamily="18" charset="0"/>
                <a:ea typeface="Cambria" panose="02040503050406030204" pitchFamily="18" charset="0"/>
              </a:rPr>
              <a:t>Một</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số</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em</a:t>
            </a:r>
            <a:r>
              <a:rPr lang="en-US" sz="2200" b="0" i="0" dirty="0">
                <a:solidFill>
                  <a:srgbClr val="000000"/>
                </a:solidFill>
                <a:effectLst/>
                <a:latin typeface="Cambria" panose="02040503050406030204" pitchFamily="18" charset="0"/>
                <a:ea typeface="Cambria" panose="02040503050406030204" pitchFamily="18" charset="0"/>
              </a:rPr>
              <a:t> </a:t>
            </a:r>
            <a:r>
              <a:rPr lang="en-US" sz="2200" b="0" i="0" dirty="0" err="1">
                <a:solidFill>
                  <a:srgbClr val="000000"/>
                </a:solidFill>
                <a:effectLst/>
                <a:latin typeface="Cambria" panose="02040503050406030204" pitchFamily="18" charset="0"/>
                <a:ea typeface="Cambria" panose="02040503050406030204" pitchFamily="18" charset="0"/>
              </a:rPr>
              <a:t>bé</a:t>
            </a:r>
            <a:endParaRPr lang="en-US" sz="2200" b="0" i="0" dirty="0">
              <a:solidFill>
                <a:srgbClr val="000000"/>
              </a:solidFill>
              <a:effectLst/>
              <a:latin typeface="Cambria" panose="02040503050406030204" pitchFamily="18" charset="0"/>
              <a:ea typeface="Cambria" panose="02040503050406030204" pitchFamily="18" charset="0"/>
            </a:endParaRPr>
          </a:p>
        </p:txBody>
      </p:sp>
      <p:pic>
        <p:nvPicPr>
          <p:cNvPr id="26" name="Picture 25">
            <a:extLst>
              <a:ext uri="{FF2B5EF4-FFF2-40B4-BE49-F238E27FC236}">
                <a16:creationId xmlns:a16="http://schemas.microsoft.com/office/drawing/2014/main" id="{EB7EF9DE-20DC-8821-189F-AA3F44372D02}"/>
              </a:ext>
            </a:extLst>
          </p:cNvPr>
          <p:cNvPicPr>
            <a:picLocks noChangeAspect="1"/>
          </p:cNvPicPr>
          <p:nvPr/>
        </p:nvPicPr>
        <p:blipFill>
          <a:blip r:embed="rId3"/>
          <a:stretch>
            <a:fillRect/>
          </a:stretch>
        </p:blipFill>
        <p:spPr>
          <a:xfrm>
            <a:off x="3243262" y="3638550"/>
            <a:ext cx="5076825" cy="3219450"/>
          </a:xfrm>
          <a:prstGeom prst="rect">
            <a:avLst/>
          </a:prstGeom>
        </p:spPr>
      </p:pic>
    </p:spTree>
    <p:extLst>
      <p:ext uri="{BB962C8B-B14F-4D97-AF65-F5344CB8AC3E}">
        <p14:creationId xmlns:p14="http://schemas.microsoft.com/office/powerpoint/2010/main" val="83551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013ABB-E2FB-698B-8A82-124CDCB937E9}"/>
              </a:ext>
            </a:extLst>
          </p:cNvPr>
          <p:cNvSpPr txBox="1"/>
          <p:nvPr/>
        </p:nvSpPr>
        <p:spPr>
          <a:xfrm>
            <a:off x="447675" y="117693"/>
            <a:ext cx="11744325" cy="6740307"/>
          </a:xfrm>
          <a:prstGeom prst="rect">
            <a:avLst/>
          </a:prstGeom>
          <a:noFill/>
        </p:spPr>
        <p:txBody>
          <a:bodyPr wrap="square" rtlCol="0">
            <a:spAutoFit/>
          </a:bodyPr>
          <a:lstStyle/>
          <a:p>
            <a:pPr algn="just"/>
            <a:r>
              <a:rPr lang="vi-VN" sz="2400" dirty="0">
                <a:latin typeface="Cambria" panose="02040503050406030204" pitchFamily="18" charset="0"/>
                <a:ea typeface="Cambria" panose="02040503050406030204" pitchFamily="18" charset="0"/>
              </a:rPr>
              <a:t>Tin-tin: – Cậu đang làm gì với đôi cánh xanh ấy?</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Mình sẽ dùng nó vào việc sáng chế trên Trái Đất. Cậu sáng chế cái gì?</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Cậu sáng chế cái gì?</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Khi nào ra đời, mình sẽ chế ra một vật làm cho con người hạnh phúc.</a:t>
            </a:r>
          </a:p>
          <a:p>
            <a:pPr algn="just"/>
            <a:r>
              <a:rPr lang="vi-VN" sz="2400" i="1" dirty="0">
                <a:latin typeface="Cambria" panose="02040503050406030204" pitchFamily="18" charset="0"/>
                <a:ea typeface="Cambria" panose="02040503050406030204" pitchFamily="18" charset="0"/>
              </a:rPr>
              <a:t>Mi-tin: </a:t>
            </a:r>
            <a:r>
              <a:rPr lang="vi-VN" sz="2400" dirty="0">
                <a:latin typeface="Cambria" panose="02040503050406030204" pitchFamily="18" charset="0"/>
                <a:ea typeface="Cambria" panose="02040503050406030204" pitchFamily="18" charset="0"/>
              </a:rPr>
              <a:t>– Vật đó ăn ngon chứ? Nó có ồn ào không?</a:t>
            </a:r>
          </a:p>
          <a:p>
            <a:pPr algn="just"/>
            <a:r>
              <a:rPr lang="vi-VN" sz="2400" i="1" dirty="0">
                <a:latin typeface="Cambria" panose="02040503050406030204" pitchFamily="18" charset="0"/>
                <a:ea typeface="Cambria" panose="02040503050406030204" pitchFamily="18" charset="0"/>
              </a:rPr>
              <a:t>Em bé thứ nhất: </a:t>
            </a:r>
            <a:r>
              <a:rPr lang="vi-VN" sz="2400" dirty="0">
                <a:latin typeface="Cambria" panose="02040503050406030204" pitchFamily="18" charset="0"/>
                <a:ea typeface="Cambria" panose="02040503050406030204" pitchFamily="18" charset="0"/>
              </a:rPr>
              <a:t>– Không đâu, chẳng ồn ào gì cả. Mình chế sắp xong rồi, cậu có muốn xem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Nó đâu?</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Cậu có muốn xem vật mình sáng chế không?</a:t>
            </a:r>
          </a:p>
          <a:p>
            <a:pPr algn="just"/>
            <a:r>
              <a:rPr lang="vi-VN" sz="2400" i="1" dirty="0">
                <a:latin typeface="Cambria" panose="02040503050406030204" pitchFamily="18" charset="0"/>
                <a:ea typeface="Cambria" panose="02040503050406030204" pitchFamily="18" charset="0"/>
              </a:rPr>
              <a:t>Tin-tin: </a:t>
            </a:r>
            <a:r>
              <a:rPr lang="vi-VN" sz="2400" dirty="0">
                <a:latin typeface="Cambria" panose="02040503050406030204" pitchFamily="18" charset="0"/>
                <a:ea typeface="Cambria" panose="02040503050406030204" pitchFamily="18" charset="0"/>
              </a:rPr>
              <a:t>– Có chứ, cái gì đấy?</a:t>
            </a:r>
          </a:p>
          <a:p>
            <a:pPr algn="just"/>
            <a:r>
              <a:rPr lang="vi-VN" sz="2400" i="1" dirty="0">
                <a:latin typeface="Cambria" panose="02040503050406030204" pitchFamily="18" charset="0"/>
                <a:ea typeface="Cambria" panose="02040503050406030204" pitchFamily="18" charset="0"/>
              </a:rPr>
              <a:t>Em bé thứ hai: </a:t>
            </a:r>
            <a:r>
              <a:rPr lang="vi-VN" sz="2400" dirty="0">
                <a:latin typeface="Cambria" panose="02040503050406030204" pitchFamily="18" charset="0"/>
                <a:ea typeface="Cambria" panose="02040503050406030204" pitchFamily="18" charset="0"/>
              </a:rPr>
              <a:t>– Có ba mươi vị thuốc trường sinh ở kia, trong những chiếc lọ xanh.</a:t>
            </a:r>
          </a:p>
          <a:p>
            <a:pPr algn="just"/>
            <a:r>
              <a:rPr lang="vi-VN" sz="2400" i="1" dirty="0">
                <a:latin typeface="Cambria" panose="02040503050406030204" pitchFamily="18" charset="0"/>
                <a:ea typeface="Cambria" panose="02040503050406030204" pitchFamily="18" charset="0"/>
              </a:rPr>
              <a:t>Em bé thứ ba: (Từ trong đám đông đi ra. Mình mang đến một thứ ánh sáng mà chưa ai biết cả. (Em bé toả ra một thứ ánh sáng lạ thường).</a:t>
            </a:r>
            <a:r>
              <a:rPr lang="en-US" sz="2400" i="1" dirty="0">
                <a:latin typeface="Cambria" panose="02040503050406030204" pitchFamily="18" charset="0"/>
                <a:ea typeface="Cambria" panose="02040503050406030204" pitchFamily="18" charset="0"/>
              </a:rPr>
              <a:t> </a:t>
            </a:r>
            <a:r>
              <a:rPr lang="vi-VN" sz="2400" dirty="0">
                <a:latin typeface="Cambria" panose="02040503050406030204" pitchFamily="18" charset="0"/>
                <a:ea typeface="Cambria" panose="02040503050406030204" pitchFamily="18" charset="0"/>
              </a:rPr>
              <a:t>Thật là kì lạ phải không?</a:t>
            </a:r>
          </a:p>
          <a:p>
            <a:pPr algn="just"/>
            <a:r>
              <a:rPr lang="vi-VN" sz="2400" i="1" dirty="0">
                <a:latin typeface="Cambria" panose="02040503050406030204" pitchFamily="18" charset="0"/>
                <a:ea typeface="Cambria" panose="02040503050406030204" pitchFamily="18" charset="0"/>
              </a:rPr>
              <a:t>Em bé thứ tư: </a:t>
            </a:r>
            <a:r>
              <a:rPr lang="vi-VN" sz="2400" dirty="0">
                <a:latin typeface="Cambria" panose="02040503050406030204" pitchFamily="18" charset="0"/>
                <a:ea typeface="Cambria" panose="02040503050406030204" pitchFamily="18" charset="0"/>
              </a:rPr>
              <a:t>– (Kéo tay Tin-tin) Cậu lại đây xem cái máy của mình, nó biết bay trên không như một con chim.</a:t>
            </a:r>
          </a:p>
          <a:p>
            <a:pPr algn="just"/>
            <a:r>
              <a:rPr lang="vi-VN" sz="2400" i="1" dirty="0">
                <a:latin typeface="Cambria" panose="02040503050406030204" pitchFamily="18" charset="0"/>
                <a:ea typeface="Cambria" panose="02040503050406030204" pitchFamily="18" charset="0"/>
              </a:rPr>
              <a:t>Em bé thứ năm</a:t>
            </a:r>
            <a:r>
              <a:rPr lang="vi-VN" sz="2400" dirty="0">
                <a:latin typeface="Cambria" panose="02040503050406030204" pitchFamily="18" charset="0"/>
                <a:ea typeface="Cambria" panose="02040503050406030204" pitchFamily="18" charset="0"/>
              </a:rPr>
              <a:t>: - Hãy lại xem cái máy của mình đã. Nó biết dò tìm những kho báu còn giấu kín trên mặt trăng.</a:t>
            </a:r>
          </a:p>
          <a:p>
            <a:pPr algn="r"/>
            <a:r>
              <a:rPr lang="vi-VN" sz="2400" dirty="0">
                <a:latin typeface="Cambria" panose="02040503050406030204" pitchFamily="18" charset="0"/>
                <a:ea typeface="Cambria" panose="02040503050406030204" pitchFamily="18" charset="0"/>
              </a:rPr>
              <a:t>(</a:t>
            </a:r>
            <a:r>
              <a:rPr lang="vi-VN" sz="2400" i="1" dirty="0">
                <a:latin typeface="Cambria" panose="02040503050406030204" pitchFamily="18" charset="0"/>
                <a:ea typeface="Cambria" panose="02040503050406030204" pitchFamily="18" charset="0"/>
              </a:rPr>
              <a:t>Theo</a:t>
            </a:r>
            <a:r>
              <a:rPr lang="vi-VN" sz="2400" dirty="0">
                <a:latin typeface="Cambria" panose="02040503050406030204" pitchFamily="18" charset="0"/>
                <a:ea typeface="Cambria" panose="02040503050406030204" pitchFamily="18" charset="0"/>
              </a:rPr>
              <a:t> Mát-téc-lích, Nguyễn Trường Lịch </a:t>
            </a:r>
            <a:r>
              <a:rPr lang="vi-VN" sz="2400" i="1" dirty="0">
                <a:latin typeface="Cambria" panose="02040503050406030204" pitchFamily="18" charset="0"/>
                <a:ea typeface="Cambria" panose="02040503050406030204" pitchFamily="18" charset="0"/>
              </a:rPr>
              <a:t>dịch)</a:t>
            </a:r>
            <a:endParaRPr lang="vi-VN"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81113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2769528-A33C-C253-4B59-D0EBF88F0DDC}"/>
              </a:ext>
            </a:extLst>
          </p:cNvPr>
          <p:cNvPicPr>
            <a:picLocks noChangeAspect="1"/>
          </p:cNvPicPr>
          <p:nvPr/>
        </p:nvPicPr>
        <p:blipFill>
          <a:blip r:embed="rId2"/>
          <a:stretch>
            <a:fillRect/>
          </a:stretch>
        </p:blipFill>
        <p:spPr>
          <a:xfrm>
            <a:off x="1448655" y="971598"/>
            <a:ext cx="9010069" cy="2081422"/>
          </a:xfrm>
          <a:prstGeom prst="rect">
            <a:avLst/>
          </a:prstGeom>
        </p:spPr>
      </p:pic>
      <p:sp>
        <p:nvSpPr>
          <p:cNvPr id="3" name="矩形 29">
            <a:extLst>
              <a:ext uri="{FF2B5EF4-FFF2-40B4-BE49-F238E27FC236}">
                <a16:creationId xmlns:a16="http://schemas.microsoft.com/office/drawing/2014/main" id="{FE21D3E5-656A-C934-EC0E-853361DBA47A}"/>
              </a:ext>
            </a:extLst>
          </p:cNvPr>
          <p:cNvSpPr/>
          <p:nvPr/>
        </p:nvSpPr>
        <p:spPr>
          <a:xfrm>
            <a:off x="1953032" y="3339076"/>
            <a:ext cx="8249206" cy="783193"/>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1: Từ đầu đến </a:t>
            </a:r>
            <a:r>
              <a:rPr lang="vi-VN" sz="4000" b="1" i="1" dirty="0">
                <a:solidFill>
                  <a:prstClr val="black"/>
                </a:solidFill>
                <a:latin typeface="Cambria" panose="02040503050406030204" pitchFamily="18" charset="0"/>
                <a:ea typeface="Cambria" panose="02040503050406030204" pitchFamily="18" charset="0"/>
              </a:rPr>
              <a:t>một em bé.</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矩形 29">
            <a:extLst>
              <a:ext uri="{FF2B5EF4-FFF2-40B4-BE49-F238E27FC236}">
                <a16:creationId xmlns:a16="http://schemas.microsoft.com/office/drawing/2014/main" id="{6BA01CCE-8CDB-16E8-4DE6-448CAD62921D}"/>
              </a:ext>
            </a:extLst>
          </p:cNvPr>
          <p:cNvSpPr/>
          <p:nvPr/>
        </p:nvSpPr>
        <p:spPr>
          <a:xfrm>
            <a:off x="1922208" y="4736362"/>
            <a:ext cx="8602063" cy="783193"/>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4000" b="1" dirty="0">
                <a:solidFill>
                  <a:prstClr val="black"/>
                </a:solidFill>
                <a:latin typeface="Cambria" panose="02040503050406030204" pitchFamily="18" charset="0"/>
                <a:ea typeface="Cambria" panose="02040503050406030204" pitchFamily="18" charset="0"/>
              </a:rPr>
              <a:t>Đoạn 2: </a:t>
            </a:r>
            <a:r>
              <a:rPr lang="en-US" sz="4000" b="1" dirty="0" err="1">
                <a:solidFill>
                  <a:prstClr val="black"/>
                </a:solidFill>
                <a:latin typeface="Cambria" panose="02040503050406030204" pitchFamily="18" charset="0"/>
                <a:ea typeface="Cambria" panose="02040503050406030204" pitchFamily="18" charset="0"/>
              </a:rPr>
              <a:t>Phần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còn</a:t>
            </a:r>
            <a:r>
              <a:rPr lang="en-US" sz="4000" b="1" dirty="0">
                <a:solidFill>
                  <a:prstClr val="black"/>
                </a:solidFill>
                <a:latin typeface="Cambria" panose="02040503050406030204" pitchFamily="18" charset="0"/>
                <a:ea typeface="Cambria" panose="02040503050406030204" pitchFamily="18" charset="0"/>
              </a:rPr>
              <a:t> </a:t>
            </a:r>
            <a:r>
              <a:rPr lang="en-US" sz="4000" b="1" dirty="0" err="1">
                <a:solidFill>
                  <a:prstClr val="black"/>
                </a:solidFill>
                <a:latin typeface="Cambria" panose="02040503050406030204" pitchFamily="18" charset="0"/>
                <a:ea typeface="Cambria" panose="02040503050406030204" pitchFamily="18" charset="0"/>
              </a:rPr>
              <a:t>lại</a:t>
            </a:r>
            <a:endParaRPr kumimoji="0" lang="en-US" sz="40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5373377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
</p:tagLst>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47</TotalTime>
  <Words>1620</Words>
  <Application>Microsoft Office PowerPoint</Application>
  <PresentationFormat>Widescreen</PresentationFormat>
  <Paragraphs>106</Paragraphs>
  <Slides>28</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等线</vt:lpstr>
      <vt:lpstr>Arial</vt:lpstr>
      <vt:lpstr>Calibri</vt:lpstr>
      <vt:lpstr>Cambria</vt:lpstr>
      <vt:lpstr>Pacifico</vt:lpstr>
      <vt:lpstr>Tahoma</vt:lpstr>
      <vt:lpstr>Times New Roman</vt:lpstr>
      <vt:lpstr>UTM Cookies</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38</cp:revision>
  <dcterms:created xsi:type="dcterms:W3CDTF">2023-10-10T03:11:20Z</dcterms:created>
  <dcterms:modified xsi:type="dcterms:W3CDTF">2023-10-10T05:55:19Z</dcterms:modified>
</cp:coreProperties>
</file>