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</p:sldMasterIdLst>
  <p:notesMasterIdLst>
    <p:notesMasterId r:id="rId26"/>
  </p:notesMasterIdLst>
  <p:sldIdLst>
    <p:sldId id="277" r:id="rId9"/>
    <p:sldId id="256" r:id="rId10"/>
    <p:sldId id="258" r:id="rId11"/>
    <p:sldId id="270" r:id="rId12"/>
    <p:sldId id="271" r:id="rId13"/>
    <p:sldId id="272" r:id="rId14"/>
    <p:sldId id="273" r:id="rId15"/>
    <p:sldId id="274" r:id="rId16"/>
    <p:sldId id="276" r:id="rId17"/>
    <p:sldId id="261" r:id="rId18"/>
    <p:sldId id="262" r:id="rId19"/>
    <p:sldId id="263" r:id="rId20"/>
    <p:sldId id="264" r:id="rId21"/>
    <p:sldId id="268" r:id="rId22"/>
    <p:sldId id="269" r:id="rId23"/>
    <p:sldId id="266" r:id="rId24"/>
    <p:sldId id="275" r:id="rId25"/>
  </p:sldIdLst>
  <p:sldSz cx="18288000" cy="10287000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#9Slide03 AmpleSoft Bold" panose="02000000000000000000" pitchFamily="2" charset="0"/>
      <p:regular r:id="rId28"/>
    </p:embeddedFont>
    <p:embeddedFont>
      <p:font typeface="#9Slide07 HoneyCream" pitchFamily="2" charset="0"/>
      <p:regular r:id="rId29"/>
    </p:embeddedFont>
    <p:embeddedFont>
      <p:font typeface="Repo Bold Bold" panose="020B0604020202020204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SVN-Newton" panose="02040603050506020204" pitchFamily="18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6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3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2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92B4C-8789-4101-95D7-25A7061776F2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4ABC7-4F8F-4935-9590-576D2026A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8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8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6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61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17/03/2024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6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17/03/2024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0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17/03/2024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9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17/03/2024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1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17/03/2024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7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3/17/2024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5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94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17/03/2024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0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17/03/2024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9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17/03/2024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7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17/03/2024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7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DC81672-B337-4BEC-90C1-8571D67D270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17/03/2024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13AD741-B8B7-4DAC-9244-98B645A955E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8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4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0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5.png"/><Relationship Id="rId3" Type="http://schemas.openxmlformats.org/officeDocument/2006/relationships/image" Target="../media/image40.png"/><Relationship Id="rId21" Type="http://schemas.openxmlformats.org/officeDocument/2006/relationships/image" Target="../media/image48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7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1.png"/><Relationship Id="rId5" Type="http://schemas.openxmlformats.org/officeDocument/2006/relationships/image" Target="../media/image41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9" Type="http://schemas.openxmlformats.org/officeDocument/2006/relationships/image" Target="../media/image46.png"/><Relationship Id="rId4" Type="http://schemas.openxmlformats.org/officeDocument/2006/relationships/image" Target="../media/image33.svg"/><Relationship Id="rId14" Type="http://schemas.openxmlformats.org/officeDocument/2006/relationships/image" Target="../media/image18.svg"/><Relationship Id="rId22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7.png"/><Relationship Id="rId3" Type="http://schemas.openxmlformats.org/officeDocument/2006/relationships/image" Target="../media/image11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9" Type="http://schemas.openxmlformats.org/officeDocument/2006/relationships/image" Target="../media/image33.sv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4.png"/><Relationship Id="rId26" Type="http://schemas.openxmlformats.org/officeDocument/2006/relationships/image" Target="../media/image71.png"/><Relationship Id="rId3" Type="http://schemas.openxmlformats.org/officeDocument/2006/relationships/image" Target="../media/image59.png"/><Relationship Id="rId21" Type="http://schemas.openxmlformats.org/officeDocument/2006/relationships/image" Target="../media/image66.png"/><Relationship Id="rId17" Type="http://schemas.openxmlformats.org/officeDocument/2006/relationships/image" Target="../media/image20.svg"/><Relationship Id="rId25" Type="http://schemas.openxmlformats.org/officeDocument/2006/relationships/image" Target="../media/image70.png"/><Relationship Id="rId2" Type="http://schemas.openxmlformats.org/officeDocument/2006/relationships/image" Target="../media/image7.png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2.png"/><Relationship Id="rId24" Type="http://schemas.openxmlformats.org/officeDocument/2006/relationships/image" Target="../media/image69.png"/><Relationship Id="rId5" Type="http://schemas.openxmlformats.org/officeDocument/2006/relationships/image" Target="../media/image48.svg"/><Relationship Id="rId15" Type="http://schemas.openxmlformats.org/officeDocument/2006/relationships/image" Target="../media/image54.svg"/><Relationship Id="rId23" Type="http://schemas.openxmlformats.org/officeDocument/2006/relationships/image" Target="../media/image68.png"/><Relationship Id="rId10" Type="http://schemas.openxmlformats.org/officeDocument/2006/relationships/image" Target="../media/image52.svg"/><Relationship Id="rId19" Type="http://schemas.openxmlformats.org/officeDocument/2006/relationships/image" Target="../media/image56.svg"/><Relationship Id="rId4" Type="http://schemas.openxmlformats.org/officeDocument/2006/relationships/image" Target="../media/image60.png"/><Relationship Id="rId22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26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2" Type="http://schemas.openxmlformats.org/officeDocument/2006/relationships/image" Target="../media/image7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5" Type="http://schemas.openxmlformats.org/officeDocument/2006/relationships/image" Target="../media/image64.png"/><Relationship Id="rId23" Type="http://schemas.openxmlformats.org/officeDocument/2006/relationships/image" Target="../media/image40.png"/><Relationship Id="rId28" Type="http://schemas.openxmlformats.org/officeDocument/2006/relationships/image" Target="../media/image78.png"/><Relationship Id="rId31" Type="http://schemas.openxmlformats.org/officeDocument/2006/relationships/image" Target="../media/image81.png"/><Relationship Id="rId4" Type="http://schemas.openxmlformats.org/officeDocument/2006/relationships/image" Target="../media/image58.svg"/><Relationship Id="rId22" Type="http://schemas.openxmlformats.org/officeDocument/2006/relationships/image" Target="../media/image60.sv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png"/><Relationship Id="rId18" Type="http://schemas.openxmlformats.org/officeDocument/2006/relationships/image" Target="../media/image70.svg"/><Relationship Id="rId26" Type="http://schemas.openxmlformats.org/officeDocument/2006/relationships/image" Target="../media/image90.png"/><Relationship Id="rId3" Type="http://schemas.openxmlformats.org/officeDocument/2006/relationships/image" Target="../media/image20.png"/><Relationship Id="rId21" Type="http://schemas.openxmlformats.org/officeDocument/2006/relationships/image" Target="../media/image11.png"/><Relationship Id="rId7" Type="http://schemas.openxmlformats.org/officeDocument/2006/relationships/image" Target="../media/image61.png"/><Relationship Id="rId12" Type="http://schemas.openxmlformats.org/officeDocument/2006/relationships/image" Target="../media/image64.svg"/><Relationship Id="rId25" Type="http://schemas.openxmlformats.org/officeDocument/2006/relationships/image" Target="../media/image89.png"/><Relationship Id="rId2" Type="http://schemas.openxmlformats.org/officeDocument/2006/relationships/image" Target="../media/image7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4.png"/><Relationship Id="rId24" Type="http://schemas.openxmlformats.org/officeDocument/2006/relationships/image" Target="../media/image26.svg"/><Relationship Id="rId5" Type="http://schemas.openxmlformats.org/officeDocument/2006/relationships/image" Target="../media/image18.png"/><Relationship Id="rId15" Type="http://schemas.openxmlformats.org/officeDocument/2006/relationships/image" Target="../media/image86.png"/><Relationship Id="rId23" Type="http://schemas.openxmlformats.org/officeDocument/2006/relationships/image" Target="../media/image19.png"/><Relationship Id="rId10" Type="http://schemas.openxmlformats.org/officeDocument/2006/relationships/image" Target="../media/image52.svg"/><Relationship Id="rId19" Type="http://schemas.openxmlformats.org/officeDocument/2006/relationships/image" Target="../media/image87.png"/><Relationship Id="rId4" Type="http://schemas.openxmlformats.org/officeDocument/2006/relationships/image" Target="../media/image28.svg"/><Relationship Id="rId14" Type="http://schemas.openxmlformats.org/officeDocument/2006/relationships/image" Target="../media/image66.svg"/><Relationship Id="rId22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26" Type="http://schemas.microsoft.com/office/2007/relationships/hdphoto" Target="../media/hdphoto4.wdp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5" Type="http://schemas.openxmlformats.org/officeDocument/2006/relationships/image" Target="../media/image9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24" Type="http://schemas.openxmlformats.org/officeDocument/2006/relationships/image" Target="../media/image92.png"/><Relationship Id="rId5" Type="http://schemas.openxmlformats.org/officeDocument/2006/relationships/image" Target="../media/image64.png"/><Relationship Id="rId23" Type="http://schemas.openxmlformats.org/officeDocument/2006/relationships/image" Target="../media/image91.png"/><Relationship Id="rId28" Type="http://schemas.openxmlformats.org/officeDocument/2006/relationships/image" Target="../media/image95.png"/><Relationship Id="rId4" Type="http://schemas.openxmlformats.org/officeDocument/2006/relationships/image" Target="../media/image58.svg"/><Relationship Id="rId22" Type="http://schemas.openxmlformats.org/officeDocument/2006/relationships/image" Target="../media/image60.svg"/><Relationship Id="rId27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97.png"/><Relationship Id="rId10" Type="http://schemas.openxmlformats.org/officeDocument/2006/relationships/image" Target="../media/image58.svg"/><Relationship Id="rId4" Type="http://schemas.openxmlformats.org/officeDocument/2006/relationships/image" Target="../media/image14.sv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16.sv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5" Type="http://schemas.openxmlformats.org/officeDocument/2006/relationships/slide" Target="slide3.xml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audio" Target="../media/audio1.wav"/><Relationship Id="rId21" Type="http://schemas.openxmlformats.org/officeDocument/2006/relationships/image" Target="../media/image31.gif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microsoft.com/office/2007/relationships/hdphoto" Target="../media/hdphoto2.wdp"/><Relationship Id="rId19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18" Type="http://schemas.openxmlformats.org/officeDocument/2006/relationships/image" Target="../media/image30.png"/><Relationship Id="rId3" Type="http://schemas.openxmlformats.org/officeDocument/2006/relationships/audio" Target="../media/audio1.wav"/><Relationship Id="rId21" Type="http://schemas.openxmlformats.org/officeDocument/2006/relationships/image" Target="../media/image31.gif"/><Relationship Id="rId7" Type="http://schemas.openxmlformats.org/officeDocument/2006/relationships/image" Target="../media/image27.png"/><Relationship Id="rId12" Type="http://schemas.openxmlformats.org/officeDocument/2006/relationships/image" Target="../media/image36.png"/><Relationship Id="rId17" Type="http://schemas.microsoft.com/office/2007/relationships/hdphoto" Target="../media/hdphoto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350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microsoft.com/office/2007/relationships/hdphoto" Target="../media/hdphoto2.wdp"/><Relationship Id="rId19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16.sv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42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064896" y="573495"/>
            <a:ext cx="11059222" cy="9447154"/>
            <a:chOff x="0" y="0"/>
            <a:chExt cx="4819745" cy="43015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185953"/>
            <a:ext cx="5872315" cy="7819203"/>
            <a:chOff x="0" y="0"/>
            <a:chExt cx="2327098" cy="3098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7098" cy="3098616"/>
            </a:xfrm>
            <a:custGeom>
              <a:avLst/>
              <a:gdLst/>
              <a:ahLst/>
              <a:cxnLst/>
              <a:rect l="l" t="t" r="r" b="b"/>
              <a:pathLst>
                <a:path w="2327098" h="3098616">
                  <a:moveTo>
                    <a:pt x="44825" y="0"/>
                  </a:moveTo>
                  <a:lnTo>
                    <a:pt x="2282273" y="0"/>
                  </a:lnTo>
                  <a:cubicBezTo>
                    <a:pt x="2294161" y="0"/>
                    <a:pt x="2305563" y="4723"/>
                    <a:pt x="2313969" y="13129"/>
                  </a:cubicBezTo>
                  <a:cubicBezTo>
                    <a:pt x="2322375" y="21535"/>
                    <a:pt x="2327098" y="32937"/>
                    <a:pt x="2327098" y="44825"/>
                  </a:cubicBezTo>
                  <a:lnTo>
                    <a:pt x="2327098" y="3053791"/>
                  </a:lnTo>
                  <a:cubicBezTo>
                    <a:pt x="2327098" y="3078547"/>
                    <a:pt x="2307029" y="3098616"/>
                    <a:pt x="2282273" y="3098616"/>
                  </a:cubicBezTo>
                  <a:lnTo>
                    <a:pt x="44825" y="3098616"/>
                  </a:lnTo>
                  <a:cubicBezTo>
                    <a:pt x="20069" y="3098616"/>
                    <a:pt x="0" y="3078547"/>
                    <a:pt x="0" y="3053791"/>
                  </a:cubicBezTo>
                  <a:lnTo>
                    <a:pt x="0" y="44825"/>
                  </a:lnTo>
                  <a:cubicBezTo>
                    <a:pt x="0" y="32937"/>
                    <a:pt x="4723" y="21535"/>
                    <a:pt x="13129" y="13129"/>
                  </a:cubicBezTo>
                  <a:cubicBezTo>
                    <a:pt x="21535" y="4723"/>
                    <a:pt x="32937" y="0"/>
                    <a:pt x="4482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327098" cy="31081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892327" y="1413923"/>
            <a:ext cx="734337" cy="183584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7333" y="3473094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9435" y="5283781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19435" y="7205688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84163" y="808950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5"/>
                </a:lnTo>
                <a:lnTo>
                  <a:pt x="0" y="2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324846" y="4391520"/>
            <a:ext cx="1348159" cy="13481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533684" y="3486385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 smtClean="0">
                <a:solidFill>
                  <a:srgbClr val="000000"/>
                </a:solidFill>
                <a:latin typeface="Repo Bold Bold"/>
              </a:rPr>
              <a:t>a</a:t>
            </a:r>
            <a:endParaRPr lang="en-US" sz="3426" dirty="0">
              <a:solidFill>
                <a:srgbClr val="000000"/>
              </a:solidFill>
              <a:latin typeface="Repo Bold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565786" y="5297072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 smtClean="0">
                <a:solidFill>
                  <a:srgbClr val="000000"/>
                </a:solidFill>
                <a:latin typeface="Repo Bold Bold"/>
              </a:rPr>
              <a:t>b</a:t>
            </a:r>
            <a:endParaRPr lang="en-US" sz="3426" dirty="0">
              <a:solidFill>
                <a:srgbClr val="000000"/>
              </a:solidFill>
              <a:latin typeface="Repo Bold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565786" y="7218979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 smtClean="0">
                <a:solidFill>
                  <a:srgbClr val="000000"/>
                </a:solidFill>
                <a:latin typeface="Repo Bold Bold"/>
              </a:rPr>
              <a:t>c</a:t>
            </a:r>
            <a:endParaRPr lang="en-US" sz="3426" dirty="0">
              <a:solidFill>
                <a:srgbClr val="000000"/>
              </a:solidFill>
              <a:latin typeface="Repo Bold Bold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6495086" y="4602653"/>
            <a:ext cx="1007677" cy="925892"/>
            <a:chOff x="0" y="0"/>
            <a:chExt cx="884596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617908" y="3096506"/>
                <a:ext cx="2153602" cy="1267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4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08" y="3096506"/>
                <a:ext cx="2153602" cy="126765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583584" y="4898172"/>
                <a:ext cx="1979132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8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584" y="4898172"/>
                <a:ext cx="1979132" cy="138768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592150" y="6807135"/>
                <a:ext cx="2347822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8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150" y="6807135"/>
                <a:ext cx="2347822" cy="138768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678" y="6669578"/>
            <a:ext cx="4757440" cy="38474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5307" y="1106927"/>
            <a:ext cx="6114818" cy="1780186"/>
          </a:xfrm>
          <a:prstGeom prst="rect">
            <a:avLst/>
          </a:prstGeom>
        </p:spPr>
      </p:pic>
      <p:sp>
        <p:nvSpPr>
          <p:cNvPr id="42" name="Freeform 14"/>
          <p:cNvSpPr/>
          <p:nvPr/>
        </p:nvSpPr>
        <p:spPr>
          <a:xfrm>
            <a:off x="7390579" y="1560878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22"/>
          <p:cNvSpPr txBox="1"/>
          <p:nvPr/>
        </p:nvSpPr>
        <p:spPr>
          <a:xfrm>
            <a:off x="7536930" y="1574169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 smtClean="0">
                <a:solidFill>
                  <a:srgbClr val="000000"/>
                </a:solidFill>
                <a:latin typeface="Repo Bold Bold"/>
              </a:rPr>
              <a:t>a</a:t>
            </a:r>
            <a:endParaRPr lang="en-US" sz="3426" dirty="0">
              <a:solidFill>
                <a:srgbClr val="000000"/>
              </a:solidFill>
              <a:latin typeface="Repo Bold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722111" y="1237894"/>
                <a:ext cx="2153602" cy="1267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4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2111" y="1237894"/>
                <a:ext cx="2153602" cy="126765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1205545" y="1237894"/>
                <a:ext cx="4950909" cy="13292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6000" b="1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5545" y="1237894"/>
                <a:ext cx="4950909" cy="13292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reeform 15"/>
          <p:cNvSpPr/>
          <p:nvPr/>
        </p:nvSpPr>
        <p:spPr>
          <a:xfrm>
            <a:off x="7716766" y="4520266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23"/>
          <p:cNvSpPr txBox="1"/>
          <p:nvPr/>
        </p:nvSpPr>
        <p:spPr>
          <a:xfrm>
            <a:off x="7863117" y="4533557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 smtClean="0">
                <a:solidFill>
                  <a:srgbClr val="000000"/>
                </a:solidFill>
                <a:latin typeface="Repo Bold Bold"/>
              </a:rPr>
              <a:t>b</a:t>
            </a:r>
            <a:endParaRPr lang="en-US" sz="3426" dirty="0">
              <a:solidFill>
                <a:srgbClr val="000000"/>
              </a:solidFill>
              <a:latin typeface="Repo Bold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880915" y="4134657"/>
                <a:ext cx="1979132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8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0915" y="4134657"/>
                <a:ext cx="1979132" cy="138768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1260987" y="4193070"/>
                <a:ext cx="6757275" cy="13350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60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0987" y="4193070"/>
                <a:ext cx="6757275" cy="1335045"/>
              </a:xfrm>
              <a:prstGeom prst="rect">
                <a:avLst/>
              </a:prstGeom>
              <a:blipFill>
                <a:blip r:embed="rId23"/>
                <a:stretch>
                  <a:fillRect l="-6763" t="-913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Freeform 16"/>
          <p:cNvSpPr/>
          <p:nvPr/>
        </p:nvSpPr>
        <p:spPr>
          <a:xfrm>
            <a:off x="7086600" y="7306925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24"/>
          <p:cNvSpPr txBox="1"/>
          <p:nvPr/>
        </p:nvSpPr>
        <p:spPr>
          <a:xfrm>
            <a:off x="7232951" y="7320216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 smtClean="0">
                <a:solidFill>
                  <a:srgbClr val="000000"/>
                </a:solidFill>
                <a:latin typeface="Repo Bold Bold"/>
              </a:rPr>
              <a:t>c</a:t>
            </a:r>
            <a:endParaRPr lang="en-US" sz="3426" dirty="0">
              <a:solidFill>
                <a:srgbClr val="000000"/>
              </a:solidFill>
              <a:latin typeface="Repo Bold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8259315" y="6908372"/>
                <a:ext cx="2347822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8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315" y="6908372"/>
                <a:ext cx="2347822" cy="138768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0986255" y="6962425"/>
                <a:ext cx="8237939" cy="13336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60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255" y="6962425"/>
                <a:ext cx="8237939" cy="1333635"/>
              </a:xfrm>
              <a:prstGeom prst="rect">
                <a:avLst/>
              </a:prstGeom>
              <a:blipFill>
                <a:blip r:embed="rId25"/>
                <a:stretch>
                  <a:fillRect l="-5547" t="-913" b="-19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7" grpId="0"/>
      <p:bldP spid="38" grpId="0"/>
      <p:bldP spid="39" grpId="0"/>
      <p:bldP spid="43" grpId="0"/>
      <p:bldP spid="44" grpId="0"/>
      <p:bldP spid="45" grpId="0"/>
      <p:bldP spid="47" grpId="0"/>
      <p:bldP spid="48" grpId="0"/>
      <p:bldP spid="49" grpId="0"/>
      <p:bldP spid="51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35593">
            <a:off x="13372849" y="-517525"/>
            <a:ext cx="6158232" cy="3392626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482" y="408966"/>
            <a:ext cx="14692633" cy="1993565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3883322" y="571500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8002" y="2220285"/>
            <a:ext cx="10766301" cy="6204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/>
              <p:cNvSpPr txBox="1"/>
              <p:nvPr/>
            </p:nvSpPr>
            <p:spPr>
              <a:xfrm>
                <a:off x="1050068" y="7855204"/>
                <a:ext cx="4588732" cy="2074671"/>
              </a:xfrm>
              <a:prstGeom prst="rect">
                <a:avLst/>
              </a:prstGeom>
              <a:solidFill>
                <a:srgbClr val="00B050"/>
              </a:solidFill>
              <a:ln w="571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6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60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a:rPr lang="en-US" sz="6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6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60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  <m:r>
                        <a:rPr lang="en-US" sz="60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068" y="7855204"/>
                <a:ext cx="4588732" cy="20746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/>
              <p:cNvSpPr txBox="1"/>
              <p:nvPr/>
            </p:nvSpPr>
            <p:spPr>
              <a:xfrm>
                <a:off x="7559798" y="7855204"/>
                <a:ext cx="4272836" cy="2074671"/>
              </a:xfrm>
              <a:prstGeom prst="rect">
                <a:avLst/>
              </a:prstGeom>
              <a:solidFill>
                <a:srgbClr val="00B050"/>
              </a:solidFill>
              <a:ln w="571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798" y="7855204"/>
                <a:ext cx="4272836" cy="207467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/>
              <p:cNvSpPr txBox="1"/>
              <p:nvPr/>
            </p:nvSpPr>
            <p:spPr>
              <a:xfrm>
                <a:off x="13373833" y="7855203"/>
                <a:ext cx="3911775" cy="1928733"/>
              </a:xfrm>
              <a:prstGeom prst="rect">
                <a:avLst/>
              </a:prstGeom>
              <a:solidFill>
                <a:srgbClr val="00B050"/>
              </a:solidFill>
              <a:ln w="571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6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3833" y="7855203"/>
                <a:ext cx="3911775" cy="192873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ounded Rectangle 44"/>
          <p:cNvSpPr/>
          <p:nvPr/>
        </p:nvSpPr>
        <p:spPr>
          <a:xfrm>
            <a:off x="6117524" y="8425051"/>
            <a:ext cx="963550" cy="96342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46" name="Rounded Rectangle 45"/>
          <p:cNvSpPr/>
          <p:nvPr/>
        </p:nvSpPr>
        <p:spPr>
          <a:xfrm>
            <a:off x="12190455" y="8425051"/>
            <a:ext cx="963550" cy="96342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?</a:t>
            </a:r>
            <a:endParaRPr lang="en-US" sz="44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" y="3861271"/>
            <a:ext cx="4357553" cy="3271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59" y="1108564"/>
            <a:ext cx="8583912" cy="839603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683888">
            <a:off x="15804645" y="5661472"/>
            <a:ext cx="2909310" cy="6226150"/>
          </a:xfrm>
          <a:custGeom>
            <a:avLst/>
            <a:gdLst/>
            <a:ahLst/>
            <a:cxnLst/>
            <a:rect l="l" t="t" r="r" b="b"/>
            <a:pathLst>
              <a:path w="2909310" h="6226150">
                <a:moveTo>
                  <a:pt x="0" y="0"/>
                </a:moveTo>
                <a:lnTo>
                  <a:pt x="2909310" y="0"/>
                </a:lnTo>
                <a:lnTo>
                  <a:pt x="2909310" y="6226149"/>
                </a:lnTo>
                <a:lnTo>
                  <a:pt x="0" y="6226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13925" y="1096701"/>
            <a:ext cx="7965635" cy="2475186"/>
            <a:chOff x="0" y="0"/>
            <a:chExt cx="3627015" cy="11270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708742">
            <a:off x="9301665" y="2731755"/>
            <a:ext cx="2380205" cy="1193143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0"/>
                </a:moveTo>
                <a:lnTo>
                  <a:pt x="2899314" y="0"/>
                </a:lnTo>
                <a:lnTo>
                  <a:pt x="2899314" y="1309640"/>
                </a:lnTo>
                <a:lnTo>
                  <a:pt x="0" y="1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8464806" flipV="1">
            <a:off x="9278007" y="7384518"/>
            <a:ext cx="2899314" cy="1309640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1309640"/>
                </a:moveTo>
                <a:lnTo>
                  <a:pt x="2899314" y="1309640"/>
                </a:lnTo>
                <a:lnTo>
                  <a:pt x="2899314" y="0"/>
                </a:lnTo>
                <a:lnTo>
                  <a:pt x="0" y="0"/>
                </a:lnTo>
                <a:lnTo>
                  <a:pt x="0" y="130964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413925" y="4058577"/>
            <a:ext cx="7965635" cy="2475186"/>
            <a:chOff x="0" y="0"/>
            <a:chExt cx="3627015" cy="11270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13924" y="7029416"/>
            <a:ext cx="7965635" cy="2475186"/>
            <a:chOff x="0" y="0"/>
            <a:chExt cx="3627015" cy="112703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9681095" y="5224244"/>
            <a:ext cx="1556866" cy="710320"/>
          </a:xfrm>
          <a:custGeom>
            <a:avLst/>
            <a:gdLst/>
            <a:ahLst/>
            <a:cxnLst/>
            <a:rect l="l" t="t" r="r" b="b"/>
            <a:pathLst>
              <a:path w="1556866" h="710320">
                <a:moveTo>
                  <a:pt x="0" y="0"/>
                </a:moveTo>
                <a:lnTo>
                  <a:pt x="1556866" y="0"/>
                </a:lnTo>
                <a:lnTo>
                  <a:pt x="1556866" y="710320"/>
                </a:lnTo>
                <a:lnTo>
                  <a:pt x="0" y="710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1683888">
            <a:off x="-602227" y="-928825"/>
            <a:ext cx="2635955" cy="5641148"/>
          </a:xfrm>
          <a:custGeom>
            <a:avLst/>
            <a:gdLst/>
            <a:ahLst/>
            <a:cxnLst/>
            <a:rect l="l" t="t" r="r" b="b"/>
            <a:pathLst>
              <a:path w="2635955" h="5641148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343506" y="-685341"/>
            <a:ext cx="3664013" cy="3564086"/>
          </a:xfrm>
          <a:custGeom>
            <a:avLst/>
            <a:gdLst/>
            <a:ahLst/>
            <a:cxnLst/>
            <a:rect l="l" t="t" r="r" b="b"/>
            <a:pathLst>
              <a:path w="3664013" h="3564086">
                <a:moveTo>
                  <a:pt x="0" y="0"/>
                </a:moveTo>
                <a:lnTo>
                  <a:pt x="3664013" y="0"/>
                </a:lnTo>
                <a:lnTo>
                  <a:pt x="3664013" y="3564085"/>
                </a:lnTo>
                <a:lnTo>
                  <a:pt x="0" y="3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1123286" y="1522492"/>
                <a:ext cx="4588732" cy="165968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4800" b="1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4800" b="1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286" y="1522492"/>
                <a:ext cx="4588732" cy="165968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810602" y="4479061"/>
                <a:ext cx="3419077" cy="165968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602" y="4479061"/>
                <a:ext cx="3419077" cy="165968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795072" y="7565631"/>
                <a:ext cx="2848985" cy="1402756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072" y="7565631"/>
                <a:ext cx="2848985" cy="140275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ounded Rectangle 53"/>
          <p:cNvSpPr/>
          <p:nvPr/>
        </p:nvSpPr>
        <p:spPr>
          <a:xfrm>
            <a:off x="8093584" y="1608652"/>
            <a:ext cx="767709" cy="14670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8223260" y="4604869"/>
            <a:ext cx="767709" cy="14670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7845002" y="7562291"/>
            <a:ext cx="767709" cy="14670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164309" y="1608652"/>
                <a:ext cx="4588732" cy="1467068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600" b="1" i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66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309" y="1608652"/>
                <a:ext cx="4588732" cy="1467068"/>
              </a:xfrm>
              <a:prstGeom prst="rect">
                <a:avLst/>
              </a:prstGeom>
              <a:blipFill>
                <a:blip r:embed="rId23"/>
                <a:stretch>
                  <a:fillRect l="-11023" t="-1245" b="-1950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5267765" y="4583950"/>
                <a:ext cx="4588732" cy="1467068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600" b="1" i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66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765" y="4583950"/>
                <a:ext cx="4588732" cy="1467068"/>
              </a:xfrm>
              <a:prstGeom prst="rect">
                <a:avLst/>
              </a:prstGeom>
              <a:blipFill>
                <a:blip r:embed="rId24"/>
                <a:stretch>
                  <a:fillRect l="-11023" t="-1245" b="-1950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606725" y="7554757"/>
                <a:ext cx="4588732" cy="1482137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66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725" y="7554757"/>
                <a:ext cx="4588732" cy="1482137"/>
              </a:xfrm>
              <a:prstGeom prst="rect">
                <a:avLst/>
              </a:prstGeom>
              <a:blipFill>
                <a:blip r:embed="rId25"/>
                <a:stretch>
                  <a:fillRect l="-11170" b="-20165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1645987" y="4008692"/>
                <a:ext cx="5235289" cy="3678828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54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400" b="1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d>
                    <m:r>
                      <a:rPr lang="en-US" sz="5400" b="1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en-US" sz="5400" b="1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en-US" sz="5400" b="1" dirty="0" smtClean="0">
                    <a:solidFill>
                      <a:schemeClr val="bg1"/>
                    </a:solidFill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5987" y="4008692"/>
                <a:ext cx="5235289" cy="3678828"/>
              </a:xfrm>
              <a:prstGeom prst="rect">
                <a:avLst/>
              </a:prstGeom>
              <a:blipFill>
                <a:blip r:embed="rId26"/>
                <a:stretch>
                  <a:fillRect b="-6468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1"/>
      <p:bldP spid="49" grpId="1"/>
      <p:bldP spid="50" grpId="1"/>
      <p:bldP spid="54" grpId="0" animBg="1"/>
      <p:bldP spid="55" grpId="0" animBg="1"/>
      <p:bldP spid="56" grpId="0" animBg="1"/>
      <p:bldP spid="51" grpId="0"/>
      <p:bldP spid="52" grpId="0"/>
      <p:bldP spid="53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57656">
            <a:off x="13036810" y="8162289"/>
            <a:ext cx="8967709" cy="2903296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3307" y="-985123"/>
            <a:ext cx="3664013" cy="3564086"/>
          </a:xfrm>
          <a:custGeom>
            <a:avLst/>
            <a:gdLst/>
            <a:ahLst/>
            <a:cxnLst/>
            <a:rect l="l" t="t" r="r" b="b"/>
            <a:pathLst>
              <a:path w="3664013" h="3564086">
                <a:moveTo>
                  <a:pt x="0" y="0"/>
                </a:moveTo>
                <a:lnTo>
                  <a:pt x="3664014" y="0"/>
                </a:lnTo>
                <a:lnTo>
                  <a:pt x="3664014" y="3564086"/>
                </a:lnTo>
                <a:lnTo>
                  <a:pt x="0" y="3564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rot="-2533475">
            <a:off x="15547773" y="5749441"/>
            <a:ext cx="3055929" cy="1683539"/>
          </a:xfrm>
          <a:custGeom>
            <a:avLst/>
            <a:gdLst/>
            <a:ahLst/>
            <a:cxnLst/>
            <a:rect l="l" t="t" r="r" b="b"/>
            <a:pathLst>
              <a:path w="3055929" h="1683539">
                <a:moveTo>
                  <a:pt x="0" y="0"/>
                </a:moveTo>
                <a:lnTo>
                  <a:pt x="3055929" y="0"/>
                </a:lnTo>
                <a:lnTo>
                  <a:pt x="3055929" y="1683539"/>
                </a:lnTo>
                <a:lnTo>
                  <a:pt x="0" y="16835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575776"/>
            <a:ext cx="16911065" cy="9139724"/>
            <a:chOff x="0" y="0"/>
            <a:chExt cx="4819745" cy="29009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2900923"/>
            </a:xfrm>
            <a:custGeom>
              <a:avLst/>
              <a:gdLst/>
              <a:ahLst/>
              <a:cxnLst/>
              <a:rect l="l" t="t" r="r" b="b"/>
              <a:pathLst>
                <a:path w="4819745" h="2900923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2876056"/>
                  </a:lnTo>
                  <a:cubicBezTo>
                    <a:pt x="4819745" y="2889790"/>
                    <a:pt x="4808612" y="2900923"/>
                    <a:pt x="4794878" y="2900923"/>
                  </a:cubicBezTo>
                  <a:lnTo>
                    <a:pt x="24868" y="2900923"/>
                  </a:lnTo>
                  <a:cubicBezTo>
                    <a:pt x="11134" y="2900923"/>
                    <a:pt x="0" y="2889790"/>
                    <a:pt x="0" y="2876056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29104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>
            <a:off x="16163156" y="914627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1" y="0"/>
                </a:lnTo>
                <a:lnTo>
                  <a:pt x="912581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6320" y="381377"/>
            <a:ext cx="12558848" cy="213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783820" y="2150541"/>
                <a:ext cx="5631350" cy="16003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72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20" y="2150541"/>
                <a:ext cx="5631350" cy="1600375"/>
              </a:xfrm>
              <a:prstGeom prst="rect">
                <a:avLst/>
              </a:prstGeom>
              <a:blipFill>
                <a:blip r:embed="rId25"/>
                <a:stretch>
                  <a:fillRect l="-7476" b="-6107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9931762" y="2150541"/>
                <a:ext cx="5669822" cy="161262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72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762" y="2150541"/>
                <a:ext cx="5669822" cy="1612621"/>
              </a:xfrm>
              <a:prstGeom prst="rect">
                <a:avLst/>
              </a:prstGeom>
              <a:blipFill>
                <a:blip r:embed="rId26"/>
                <a:stretch>
                  <a:fillRect l="-7312" b="-6061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244350" y="4245891"/>
                <a:ext cx="6196761" cy="165821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e>
                    </m:d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50" y="4245891"/>
                <a:ext cx="6196761" cy="1658211"/>
              </a:xfrm>
              <a:prstGeom prst="rect">
                <a:avLst/>
              </a:prstGeom>
              <a:blipFill>
                <a:blip r:embed="rId27"/>
                <a:stretch>
                  <a:fillRect l="-8850" b="-1691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244350" y="6089037"/>
                <a:ext cx="3383940" cy="16003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50" y="6089037"/>
                <a:ext cx="3383940" cy="1600375"/>
              </a:xfrm>
              <a:prstGeom prst="rect">
                <a:avLst/>
              </a:prstGeom>
              <a:blipFill>
                <a:blip r:embed="rId28"/>
                <a:stretch>
                  <a:fillRect l="-16216" t="-1145" b="-19466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244350" y="7915290"/>
                <a:ext cx="1476366" cy="16003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50" y="7915290"/>
                <a:ext cx="1476366" cy="1600375"/>
              </a:xfrm>
              <a:prstGeom prst="rect">
                <a:avLst/>
              </a:prstGeom>
              <a:blipFill>
                <a:blip r:embed="rId29"/>
                <a:stretch>
                  <a:fillRect l="-37190" t="-760" b="-1939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3058192" y="7915290"/>
                <a:ext cx="1072409" cy="16003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192" y="7915290"/>
                <a:ext cx="1072409" cy="1600375"/>
              </a:xfrm>
              <a:prstGeom prst="rect">
                <a:avLst/>
              </a:prstGeom>
              <a:blipFill>
                <a:blip r:embed="rId30"/>
                <a:stretch>
                  <a:fillRect l="-51705" t="-760" r="-13068" b="-1939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9717862" y="4245891"/>
                <a:ext cx="6196761" cy="165821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den>
                        </m:f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e>
                    </m:d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862" y="4245891"/>
                <a:ext cx="6196761" cy="1658211"/>
              </a:xfrm>
              <a:prstGeom prst="rect">
                <a:avLst/>
              </a:prstGeom>
              <a:blipFill>
                <a:blip r:embed="rId31"/>
                <a:stretch>
                  <a:fillRect l="-8850" b="-1691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9717862" y="6089037"/>
                <a:ext cx="3383940" cy="1616853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862" y="6089037"/>
                <a:ext cx="3383940" cy="1616853"/>
              </a:xfrm>
              <a:prstGeom prst="rect">
                <a:avLst/>
              </a:prstGeom>
              <a:blipFill>
                <a:blip r:embed="rId32"/>
                <a:stretch>
                  <a:fillRect l="-16216" t="-377" b="-18868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9717862" y="7915290"/>
                <a:ext cx="1476366" cy="1616853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862" y="7915290"/>
                <a:ext cx="1476366" cy="1616853"/>
              </a:xfrm>
              <a:prstGeom prst="rect">
                <a:avLst/>
              </a:prstGeom>
              <a:blipFill>
                <a:blip r:embed="rId33"/>
                <a:stretch>
                  <a:fillRect l="-37190" b="-18797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13659" y="106845"/>
            <a:ext cx="12712341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85250" y="5037922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4741" y="5381515"/>
            <a:ext cx="5060685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33818" y="4896285"/>
            <a:ext cx="11491169" cy="5167825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99656" flipV="1">
            <a:off x="2361550" y="4301638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68320" y="1820178"/>
            <a:ext cx="2038529" cy="2419648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424041">
            <a:off x="4515877" y="5990717"/>
            <a:ext cx="840865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446158">
            <a:off x="16079272" y="4315460"/>
            <a:ext cx="2069356" cy="1178230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4"/>
              <p:cNvSpPr txBox="1"/>
              <p:nvPr/>
            </p:nvSpPr>
            <p:spPr>
              <a:xfrm>
                <a:off x="1309680" y="6769548"/>
                <a:ext cx="4712426" cy="26761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>
                  <a:spcBef>
                    <a:spcPct val="0"/>
                  </a:spcBef>
                </a:pPr>
                <a:r>
                  <a:rPr lang="en-US" sz="3600" b="1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u="none" strike="noStrike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u="none" strike="noStrike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u="none" strike="noStrike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u="none" strike="noStrike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u="none" strike="noStrike" spc="-2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>
                  <a:spcBef>
                    <a:spcPct val="0"/>
                  </a:spcBef>
                </a:pPr>
                <a:r>
                  <a:rPr lang="en-US" sz="3600" b="1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600" b="1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pc="-2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u="none" strike="noStrike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u="none" strike="noStrike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u="none" strike="noStrike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u="none" strike="noStrike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u="none" strike="noStrike" spc="-2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>
                  <a:spcBef>
                    <a:spcPct val="0"/>
                  </a:spcBef>
                </a:pPr>
                <a:r>
                  <a:rPr lang="en-US" sz="3600" b="1" i="1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36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.?.</a:t>
                </a:r>
                <a:r>
                  <a:rPr lang="en-US" sz="36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u="none" strike="noStrike" spc="-2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680" y="6769548"/>
                <a:ext cx="4712426" cy="2676117"/>
              </a:xfrm>
              <a:prstGeom prst="rect">
                <a:avLst/>
              </a:prstGeom>
              <a:blipFill>
                <a:blip r:embed="rId19"/>
                <a:stretch>
                  <a:fillRect l="-5951" t="-1595" b="-9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5"/>
          <p:cNvSpPr txBox="1"/>
          <p:nvPr/>
        </p:nvSpPr>
        <p:spPr>
          <a:xfrm>
            <a:off x="2303352" y="6015284"/>
            <a:ext cx="3256664" cy="510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4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000000"/>
                </a:solidFill>
                <a:latin typeface="#9Slide03 AmpleSoft Bold" panose="02000000000000000000" pitchFamily="2" charset="0"/>
              </a:rPr>
              <a:t>Tóm</a:t>
            </a:r>
            <a:r>
              <a:rPr lang="en-US" sz="4000" dirty="0" smtClean="0">
                <a:solidFill>
                  <a:srgbClr val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3 AmpleSoft Bold" panose="02000000000000000000" pitchFamily="2" charset="0"/>
              </a:rPr>
              <a:t>tắt</a:t>
            </a:r>
            <a:endParaRPr lang="en-US" sz="4000" dirty="0">
              <a:solidFill>
                <a:srgbClr val="000000"/>
              </a:solidFill>
              <a:latin typeface="#9Slide03 AmpleSoft Bold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9"/>
              <p:cNvSpPr txBox="1"/>
              <p:nvPr/>
            </p:nvSpPr>
            <p:spPr>
              <a:xfrm>
                <a:off x="5388931" y="776292"/>
                <a:ext cx="11870370" cy="33070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just">
                  <a:spcBef>
                    <a:spcPct val="0"/>
                  </a:spcBef>
                </a:pP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u="none" strike="noStrike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u="none" strike="noStrike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u="none" strike="noStrike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quyển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ấy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thêm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pc="-2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pc="-2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bao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4400" u="none" strike="noStrike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4400" u="none" strike="noStrike" spc="-2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931" y="776292"/>
                <a:ext cx="11870370" cy="3307059"/>
              </a:xfrm>
              <a:prstGeom prst="rect">
                <a:avLst/>
              </a:prstGeom>
              <a:blipFill>
                <a:blip r:embed="rId20"/>
                <a:stretch>
                  <a:fillRect l="-2825" t="-1473" r="-2876" b="-8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1"/>
          <p:cNvSpPr/>
          <p:nvPr/>
        </p:nvSpPr>
        <p:spPr>
          <a:xfrm rot="7282648">
            <a:off x="-1792404" y="516566"/>
            <a:ext cx="5115649" cy="2818257"/>
          </a:xfrm>
          <a:custGeom>
            <a:avLst/>
            <a:gdLst/>
            <a:ahLst/>
            <a:cxnLst/>
            <a:rect l="l" t="t" r="r" b="b"/>
            <a:pathLst>
              <a:path w="5115649" h="2818257">
                <a:moveTo>
                  <a:pt x="0" y="0"/>
                </a:moveTo>
                <a:lnTo>
                  <a:pt x="5115649" y="0"/>
                </a:lnTo>
                <a:lnTo>
                  <a:pt x="5115649" y="2818257"/>
                </a:lnTo>
                <a:lnTo>
                  <a:pt x="0" y="281825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895616" y="8945111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4242" y="90006"/>
            <a:ext cx="3656933" cy="1700694"/>
          </a:xfrm>
          <a:prstGeom prst="rect">
            <a:avLst/>
          </a:prstGeom>
        </p:spPr>
      </p:pic>
      <p:sp>
        <p:nvSpPr>
          <p:cNvPr id="25" name="TextBox 15"/>
          <p:cNvSpPr txBox="1"/>
          <p:nvPr/>
        </p:nvSpPr>
        <p:spPr>
          <a:xfrm>
            <a:off x="10585250" y="5559449"/>
            <a:ext cx="3256664" cy="510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4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000000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sz="4000" dirty="0" smtClean="0">
                <a:solidFill>
                  <a:srgbClr val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3 AmpleSoft Bold" panose="02000000000000000000" pitchFamily="2" charset="0"/>
              </a:rPr>
              <a:t>giải</a:t>
            </a:r>
            <a:r>
              <a:rPr lang="en-US" sz="4000" dirty="0" smtClean="0">
                <a:solidFill>
                  <a:srgbClr val="000000"/>
                </a:solidFill>
                <a:latin typeface="#9Slide03 AmpleSoft Bold" panose="02000000000000000000" pitchFamily="2" charset="0"/>
              </a:rPr>
              <a:t>:</a:t>
            </a:r>
            <a:endParaRPr lang="en-US" sz="4000" dirty="0">
              <a:solidFill>
                <a:srgbClr val="000000"/>
              </a:solidFill>
              <a:latin typeface="#9Slide03 AmpleSoft Bold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14"/>
              <p:cNvSpPr txBox="1"/>
              <p:nvPr/>
            </p:nvSpPr>
            <p:spPr>
              <a:xfrm>
                <a:off x="6455403" y="6298143"/>
                <a:ext cx="10793276" cy="32760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>
                  <a:spcBef>
                    <a:spcPct val="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u="none" strike="noStrike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pc="-2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u="none" strike="noStrike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pc="-2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pc="-2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>
                  <a:spcBef>
                    <a:spcPct val="0"/>
                  </a:spcBef>
                </a:pPr>
                <a:r>
                  <a:rPr lang="en-US" sz="4400" u="sng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400" u="sng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sng" spc="-2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u="sng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4400" spc="-2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b="1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spc="-20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spc="-20" dirty="0" err="1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4400" b="1" u="none" strike="noStrike" spc="-2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403" y="6298143"/>
                <a:ext cx="10793276" cy="3276025"/>
              </a:xfrm>
              <a:prstGeom prst="rect">
                <a:avLst/>
              </a:prstGeom>
              <a:blipFill>
                <a:blip r:embed="rId26"/>
                <a:stretch>
                  <a:fillRect l="-3106" t="-5204" r="-3049" b="-5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704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57656">
            <a:off x="13036810" y="8162289"/>
            <a:ext cx="8967709" cy="2903296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03307" y="-985123"/>
            <a:ext cx="3664013" cy="3564086"/>
          </a:xfrm>
          <a:custGeom>
            <a:avLst/>
            <a:gdLst/>
            <a:ahLst/>
            <a:cxnLst/>
            <a:rect l="l" t="t" r="r" b="b"/>
            <a:pathLst>
              <a:path w="3664013" h="3564086">
                <a:moveTo>
                  <a:pt x="0" y="0"/>
                </a:moveTo>
                <a:lnTo>
                  <a:pt x="3664014" y="0"/>
                </a:lnTo>
                <a:lnTo>
                  <a:pt x="3664014" y="3564086"/>
                </a:lnTo>
                <a:lnTo>
                  <a:pt x="0" y="3564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rot="-2533475">
            <a:off x="15547773" y="5749441"/>
            <a:ext cx="3055929" cy="1683539"/>
          </a:xfrm>
          <a:custGeom>
            <a:avLst/>
            <a:gdLst/>
            <a:ahLst/>
            <a:cxnLst/>
            <a:rect l="l" t="t" r="r" b="b"/>
            <a:pathLst>
              <a:path w="3055929" h="1683539">
                <a:moveTo>
                  <a:pt x="0" y="0"/>
                </a:moveTo>
                <a:lnTo>
                  <a:pt x="3055929" y="0"/>
                </a:lnTo>
                <a:lnTo>
                  <a:pt x="3055929" y="1683539"/>
                </a:lnTo>
                <a:lnTo>
                  <a:pt x="0" y="16835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575776"/>
            <a:ext cx="16911065" cy="9139724"/>
            <a:chOff x="0" y="0"/>
            <a:chExt cx="4819745" cy="29009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2900923"/>
            </a:xfrm>
            <a:custGeom>
              <a:avLst/>
              <a:gdLst/>
              <a:ahLst/>
              <a:cxnLst/>
              <a:rect l="l" t="t" r="r" b="b"/>
              <a:pathLst>
                <a:path w="4819745" h="2900923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2876056"/>
                  </a:lnTo>
                  <a:cubicBezTo>
                    <a:pt x="4819745" y="2889790"/>
                    <a:pt x="4808612" y="2900923"/>
                    <a:pt x="4794878" y="2900923"/>
                  </a:cubicBezTo>
                  <a:lnTo>
                    <a:pt x="24868" y="2900923"/>
                  </a:lnTo>
                  <a:cubicBezTo>
                    <a:pt x="11134" y="2900923"/>
                    <a:pt x="0" y="2889790"/>
                    <a:pt x="0" y="2876056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29104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873461" y="819606"/>
                <a:ext cx="13119139" cy="3710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4800" b="1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 bạn đang pha nước cam cho buổi liên hoan. Mai pha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i="1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 </a:t>
                </a:r>
                <a:r>
                  <a:rPr lang="vi-VN" sz="4800" b="1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vi-VN" sz="48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 pha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i="1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vi-VN" sz="4800" b="1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vi-VN" sz="48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 Nam pha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i="1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vi-VN" sz="4800" b="1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vi-VN" sz="48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 số lít nước cam cả ba bạn pha được.</a:t>
                </a:r>
                <a:endParaRPr lang="en-US" sz="4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461" y="819606"/>
                <a:ext cx="13119139" cy="3710952"/>
              </a:xfrm>
              <a:prstGeom prst="rect">
                <a:avLst/>
              </a:prstGeom>
              <a:blipFill>
                <a:blip r:embed="rId23"/>
                <a:stretch>
                  <a:fillRect l="-2090" t="-3777" r="-2090" b="-7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1845" y="483849"/>
            <a:ext cx="3688400" cy="2566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9936" r="990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297" y="2335304"/>
            <a:ext cx="3970468" cy="3588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495532" y="6896100"/>
            <a:ext cx="2771033" cy="27178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828800" y="4621557"/>
                <a:ext cx="13978741" cy="4461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u="sng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4000" b="1" u="sng" dirty="0" err="1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4000" b="1" u="sng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44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</a:t>
                </a:r>
                <a:r>
                  <a:rPr lang="vi-VN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 bạn pha được số lít nước cam là</a:t>
                </a:r>
                <a:r>
                  <a:rPr lang="vi-VN" sz="44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3+10+11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en-US" sz="4000" b="1" i="1" dirty="0" smtClean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40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) </m:t>
                      </m:r>
                    </m:oMath>
                  </m:oMathPara>
                </a14:m>
                <a:endPara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2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4000" b="1" i="1" u="sng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vi-VN" sz="4000" b="1" i="1" u="sng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số:</a:t>
                </a:r>
                <a:r>
                  <a:rPr lang="vi-VN" sz="4000" b="1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000" b="1" dirty="0" smtClean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40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 </a:t>
                </a:r>
                <a:r>
                  <a:rPr lang="vi-VN" sz="40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4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 cam.</a:t>
                </a:r>
                <a:endPara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4621557"/>
                <a:ext cx="13978741" cy="4461927"/>
              </a:xfrm>
              <a:prstGeom prst="rect">
                <a:avLst/>
              </a:prstGeom>
              <a:blipFill>
                <a:blip r:embed="rId28"/>
                <a:stretch>
                  <a:fillRect t="-2459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7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97693" y="2218670"/>
            <a:ext cx="10896012" cy="6728287"/>
          </a:xfrm>
          <a:custGeom>
            <a:avLst/>
            <a:gdLst/>
            <a:ahLst/>
            <a:cxnLst/>
            <a:rect l="l" t="t" r="r" b="b"/>
            <a:pathLst>
              <a:path w="10896012" h="6728287">
                <a:moveTo>
                  <a:pt x="0" y="0"/>
                </a:moveTo>
                <a:lnTo>
                  <a:pt x="10896012" y="0"/>
                </a:lnTo>
                <a:lnTo>
                  <a:pt x="10896012" y="6728287"/>
                </a:lnTo>
                <a:lnTo>
                  <a:pt x="0" y="67282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60180" y="3377760"/>
            <a:ext cx="9952531" cy="51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152"/>
              </a:lnSpc>
              <a:spcBef>
                <a:spcPct val="0"/>
              </a:spcBef>
            </a:pPr>
            <a:r>
              <a:rPr lang="en-US" sz="14394" dirty="0" smtClean="0">
                <a:solidFill>
                  <a:srgbClr val="000000"/>
                </a:solidFill>
                <a:latin typeface="Repo Bold Bold"/>
              </a:rPr>
              <a:t>TẠM</a:t>
            </a:r>
          </a:p>
          <a:p>
            <a:pPr marL="0" lvl="0" indent="0" algn="ctr">
              <a:lnSpc>
                <a:spcPts val="20152"/>
              </a:lnSpc>
              <a:spcBef>
                <a:spcPct val="0"/>
              </a:spcBef>
            </a:pPr>
            <a:r>
              <a:rPr lang="en-US" sz="14394" dirty="0" smtClean="0">
                <a:solidFill>
                  <a:srgbClr val="000000"/>
                </a:solidFill>
                <a:latin typeface="Repo Bold Bold"/>
              </a:rPr>
              <a:t>BIỆT</a:t>
            </a:r>
            <a:endParaRPr lang="en-US" sz="14394" dirty="0">
              <a:solidFill>
                <a:srgbClr val="000000"/>
              </a:solidFill>
              <a:latin typeface="Repo Bold Bold"/>
            </a:endParaRPr>
          </a:p>
        </p:txBody>
      </p:sp>
      <p:sp>
        <p:nvSpPr>
          <p:cNvPr id="9" name="Freeform 9"/>
          <p:cNvSpPr/>
          <p:nvPr/>
        </p:nvSpPr>
        <p:spPr>
          <a:xfrm rot="-1244255">
            <a:off x="12212738" y="6763050"/>
            <a:ext cx="1064640" cy="1758415"/>
          </a:xfrm>
          <a:custGeom>
            <a:avLst/>
            <a:gdLst/>
            <a:ahLst/>
            <a:cxnLst/>
            <a:rect l="l" t="t" r="r" b="b"/>
            <a:pathLst>
              <a:path w="1064640" h="1758415">
                <a:moveTo>
                  <a:pt x="0" y="0"/>
                </a:moveTo>
                <a:lnTo>
                  <a:pt x="1064640" y="0"/>
                </a:lnTo>
                <a:lnTo>
                  <a:pt x="1064640" y="1758415"/>
                </a:lnTo>
                <a:lnTo>
                  <a:pt x="0" y="1758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27055" y="5729877"/>
            <a:ext cx="4609198" cy="6434160"/>
          </a:xfrm>
          <a:custGeom>
            <a:avLst/>
            <a:gdLst/>
            <a:ahLst/>
            <a:cxnLst/>
            <a:rect l="l" t="t" r="r" b="b"/>
            <a:pathLst>
              <a:path w="4609198" h="6434160">
                <a:moveTo>
                  <a:pt x="0" y="0"/>
                </a:moveTo>
                <a:lnTo>
                  <a:pt x="4609198" y="0"/>
                </a:lnTo>
                <a:lnTo>
                  <a:pt x="4609198" y="6434160"/>
                </a:lnTo>
                <a:lnTo>
                  <a:pt x="0" y="6434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757656">
            <a:off x="-2268026" y="-422948"/>
            <a:ext cx="8967709" cy="2903296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35339" y="4394298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3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3642" y="2346166"/>
            <a:ext cx="15325516" cy="5747068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1242" y="2193766"/>
            <a:ext cx="15325516" cy="5747068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80600">
            <a:off x="-2095788" y="7351783"/>
            <a:ext cx="6248976" cy="3442617"/>
          </a:xfrm>
          <a:custGeom>
            <a:avLst/>
            <a:gdLst/>
            <a:ahLst/>
            <a:cxnLst/>
            <a:rect l="l" t="t" r="r" b="b"/>
            <a:pathLst>
              <a:path w="6248976" h="3442617">
                <a:moveTo>
                  <a:pt x="0" y="0"/>
                </a:moveTo>
                <a:lnTo>
                  <a:pt x="6248976" y="0"/>
                </a:lnTo>
                <a:lnTo>
                  <a:pt x="6248976" y="3442618"/>
                </a:lnTo>
                <a:lnTo>
                  <a:pt x="0" y="3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35593">
            <a:off x="13604796" y="-974843"/>
            <a:ext cx="6158232" cy="3392626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41350" y="1836103"/>
            <a:ext cx="5438226" cy="6224007"/>
          </a:xfrm>
          <a:custGeom>
            <a:avLst/>
            <a:gdLst/>
            <a:ahLst/>
            <a:cxnLst/>
            <a:rect l="l" t="t" r="r" b="b"/>
            <a:pathLst>
              <a:path w="5438226" h="6224007">
                <a:moveTo>
                  <a:pt x="0" y="0"/>
                </a:moveTo>
                <a:lnTo>
                  <a:pt x="5438226" y="0"/>
                </a:lnTo>
                <a:lnTo>
                  <a:pt x="5438226" y="6224007"/>
                </a:lnTo>
                <a:lnTo>
                  <a:pt x="0" y="622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44568" y="1138506"/>
            <a:ext cx="4809948" cy="577194"/>
          </a:xfrm>
          <a:custGeom>
            <a:avLst/>
            <a:gdLst/>
            <a:ahLst/>
            <a:cxnLst/>
            <a:rect l="l" t="t" r="r" b="b"/>
            <a:pathLst>
              <a:path w="4809948" h="577194">
                <a:moveTo>
                  <a:pt x="0" y="0"/>
                </a:moveTo>
                <a:lnTo>
                  <a:pt x="4809948" y="0"/>
                </a:lnTo>
                <a:lnTo>
                  <a:pt x="4809948" y="577194"/>
                </a:lnTo>
                <a:lnTo>
                  <a:pt x="0" y="5771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11" y="4973854"/>
            <a:ext cx="2872610" cy="28726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57" y="6113463"/>
            <a:ext cx="11794885" cy="418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793" y="6764674"/>
            <a:ext cx="932769" cy="957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119" y="2356223"/>
            <a:ext cx="14108256" cy="5490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67000" y="1135405"/>
            <a:ext cx="9043516" cy="82296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14379" y="3126546"/>
            <a:ext cx="7885181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3800" dirty="0" smtClean="0">
                <a:ln w="57150">
                  <a:solidFill>
                    <a:schemeClr val="tx1"/>
                  </a:solidFill>
                </a:ln>
                <a:solidFill>
                  <a:srgbClr val="D66E86"/>
                </a:solidFill>
                <a:latin typeface="Repo Bold Bold"/>
              </a:rPr>
              <a:t>KHỞI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13800" dirty="0" smtClean="0">
                <a:ln w="57150">
                  <a:solidFill>
                    <a:schemeClr val="tx1"/>
                  </a:solidFill>
                </a:ln>
                <a:solidFill>
                  <a:srgbClr val="D66E86"/>
                </a:solidFill>
                <a:latin typeface="Repo Bold Bold"/>
              </a:rPr>
              <a:t>ĐỘNG</a:t>
            </a:r>
            <a:endParaRPr lang="en-US" sz="13800" dirty="0">
              <a:ln w="57150">
                <a:solidFill>
                  <a:schemeClr val="tx1"/>
                </a:solidFill>
              </a:ln>
              <a:solidFill>
                <a:srgbClr val="D66E86"/>
              </a:solidFill>
              <a:latin typeface="Repo Bold Bold"/>
            </a:endParaRPr>
          </a:p>
        </p:txBody>
      </p:sp>
      <p:sp>
        <p:nvSpPr>
          <p:cNvPr id="9" name="Freeform 9"/>
          <p:cNvSpPr/>
          <p:nvPr/>
        </p:nvSpPr>
        <p:spPr>
          <a:xfrm rot="1683888">
            <a:off x="12096820" y="6329592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704" y="413196"/>
            <a:ext cx="5531229" cy="10095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663557" cy="10105107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119" y="391505"/>
            <a:ext cx="6237516" cy="623751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0"/>
            <a:ext cx="11344548" cy="40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5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900057"/>
            <a:ext cx="18663557" cy="1125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363" y="-97780"/>
            <a:ext cx="15161929" cy="34657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632139" y="6207375"/>
            <a:ext cx="6294347" cy="2672881"/>
            <a:chOff x="-94621" y="3720567"/>
            <a:chExt cx="4196231" cy="1350611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738664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54BBE8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10744200" y="6722936"/>
            <a:ext cx="6151176" cy="2144256"/>
            <a:chOff x="825" y="5337422"/>
            <a:chExt cx="4100784" cy="1067968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738664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FC7E17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838200" y="179615"/>
            <a:ext cx="14173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 defTabSz="1371600"/>
            <a:r>
              <a:rPr lang="en-US" sz="6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6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6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6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6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6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6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vi-VN" sz="6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899368" y="7034049"/>
            <a:ext cx="32288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9000" b="1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lang="vi-VN" sz="9000" b="1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2647458" y="7312989"/>
            <a:ext cx="3486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9000" b="1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vi-VN" sz="9000" b="1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6808885" y="3673610"/>
            <a:ext cx="5241092" cy="29384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747186" y="4299698"/>
            <a:ext cx="5123247" cy="33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9" y="1419026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7" y="1448992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3" name="Picture 42" descr="Ico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2451AA22-D13D-7512-484B-16E22F09BC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6" y="9083897"/>
            <a:ext cx="1450991" cy="7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5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9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900057"/>
            <a:ext cx="18663557" cy="1125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564" y="-97780"/>
            <a:ext cx="13561728" cy="27313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116149" y="5143500"/>
            <a:ext cx="6294347" cy="2444281"/>
            <a:chOff x="-94621" y="3720567"/>
            <a:chExt cx="4196231" cy="1350611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738664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54BBE8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11451443" y="7615598"/>
            <a:ext cx="6093894" cy="1982493"/>
            <a:chOff x="7704862" y="5196309"/>
            <a:chExt cx="4062596" cy="11014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738664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9AAD42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1" y="7849099"/>
            <a:ext cx="6151176" cy="2014168"/>
            <a:chOff x="825" y="5337422"/>
            <a:chExt cx="4100784" cy="1067968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738664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FC7E17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11056551" y="5058617"/>
            <a:ext cx="6488786" cy="2341921"/>
            <a:chOff x="7575236" y="3720567"/>
            <a:chExt cx="4325857" cy="1221325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738664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AD69AD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140FAB-E5D4-6533-9BB1-826AFE09CC7F}"/>
                  </a:ext>
                </a:extLst>
              </p:cNvPr>
              <p:cNvSpPr txBox="1"/>
              <p:nvPr/>
            </p:nvSpPr>
            <p:spPr>
              <a:xfrm>
                <a:off x="4643002" y="164278"/>
                <a:ext cx="8472693" cy="2113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:r>
                  <a:rPr lang="en-US" sz="9000" b="1" dirty="0" smtClean="0">
                    <a:solidFill>
                      <a:srgbClr val="70AD47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9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vi-VN" sz="9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140FAB-E5D4-6533-9BB1-826AFE09C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002" y="164278"/>
                <a:ext cx="8472693" cy="2113464"/>
              </a:xfrm>
              <a:prstGeom prst="rect">
                <a:avLst/>
              </a:prstGeom>
              <a:blipFill>
                <a:blip r:embed="rId11"/>
                <a:stretch>
                  <a:fillRect l="-7122" b="-14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BA7FA1-C785-8EB6-50C8-F4CD02A1B07F}"/>
                  </a:ext>
                </a:extLst>
              </p:cNvPr>
              <p:cNvSpPr txBox="1"/>
              <p:nvPr/>
            </p:nvSpPr>
            <p:spPr>
              <a:xfrm>
                <a:off x="13093444" y="5872075"/>
                <a:ext cx="322888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vi-VN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BA7FA1-C785-8EB6-50C8-F4CD02A1B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3444" y="5872075"/>
                <a:ext cx="3228882" cy="14800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B31E-9598-1BB0-8913-FB0ED5A77CA2}"/>
                  </a:ext>
                </a:extLst>
              </p:cNvPr>
              <p:cNvSpPr txBox="1"/>
              <p:nvPr/>
            </p:nvSpPr>
            <p:spPr>
              <a:xfrm>
                <a:off x="2386430" y="6156498"/>
                <a:ext cx="2019524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B31E-9598-1BB0-8913-FB0ED5A77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430" y="6156498"/>
                <a:ext cx="2019524" cy="136441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89E622-BBC0-42F3-29E4-D989CC4D0AD3}"/>
                  </a:ext>
                </a:extLst>
              </p:cNvPr>
              <p:cNvSpPr txBox="1"/>
              <p:nvPr/>
            </p:nvSpPr>
            <p:spPr>
              <a:xfrm>
                <a:off x="2411696" y="8209451"/>
                <a:ext cx="2019524" cy="1358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89E622-BBC0-42F3-29E4-D989CC4D0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696" y="8209451"/>
                <a:ext cx="2019524" cy="13583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7A44EA-A65C-FF84-4827-DB7C81FAB48E}"/>
                  </a:ext>
                </a:extLst>
              </p:cNvPr>
              <p:cNvSpPr txBox="1"/>
              <p:nvPr/>
            </p:nvSpPr>
            <p:spPr>
              <a:xfrm>
                <a:off x="13970646" y="8203360"/>
                <a:ext cx="2019524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7A44EA-A65C-FF84-4827-DB7C81FAB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0646" y="8203360"/>
                <a:ext cx="2019524" cy="136441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6808885" y="3673610"/>
            <a:ext cx="5241092" cy="29384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747186" y="4299698"/>
            <a:ext cx="5123247" cy="33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9" y="1419026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7" y="1448992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3" name="Picture 42" descr="Icon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2451AA22-D13D-7512-484B-16E22F09BC9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6" y="9083897"/>
            <a:ext cx="1450991" cy="7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9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39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900057"/>
            <a:ext cx="18663557" cy="1125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564" y="-97780"/>
            <a:ext cx="13561728" cy="27313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116149" y="5561864"/>
            <a:ext cx="6294347" cy="2025917"/>
            <a:chOff x="-94621" y="3720567"/>
            <a:chExt cx="4196231" cy="1350611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738664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54BBE8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11557293" y="7794464"/>
            <a:ext cx="6093894" cy="1652181"/>
            <a:chOff x="7704862" y="5196309"/>
            <a:chExt cx="4062596" cy="11014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738664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9AAD42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1238" y="8006132"/>
            <a:ext cx="6151176" cy="1601952"/>
            <a:chOff x="825" y="5337422"/>
            <a:chExt cx="4100784" cy="1067968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738664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FC7E17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11162402" y="5462584"/>
            <a:ext cx="6488786" cy="1831988"/>
            <a:chOff x="7575236" y="3720567"/>
            <a:chExt cx="4325857" cy="1221325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738664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AD69AD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140FAB-E5D4-6533-9BB1-826AFE09CC7F}"/>
                  </a:ext>
                </a:extLst>
              </p:cNvPr>
              <p:cNvSpPr txBox="1"/>
              <p:nvPr/>
            </p:nvSpPr>
            <p:spPr>
              <a:xfrm>
                <a:off x="4447282" y="67314"/>
                <a:ext cx="8740291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:r>
                  <a:rPr lang="en-US" sz="9000" b="1" dirty="0" smtClean="0">
                    <a:solidFill>
                      <a:srgbClr val="70AD47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9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9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9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140FAB-E5D4-6533-9BB1-826AFE09C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282" y="67314"/>
                <a:ext cx="8740291" cy="2092881"/>
              </a:xfrm>
              <a:prstGeom prst="rect">
                <a:avLst/>
              </a:prstGeom>
              <a:blipFill>
                <a:blip r:embed="rId11"/>
                <a:stretch>
                  <a:fillRect l="-6909" t="-583" b="-14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BA7FA1-C785-8EB6-50C8-F4CD02A1B07F}"/>
                  </a:ext>
                </a:extLst>
              </p:cNvPr>
              <p:cNvSpPr txBox="1"/>
              <p:nvPr/>
            </p:nvSpPr>
            <p:spPr>
              <a:xfrm>
                <a:off x="1714668" y="8133314"/>
                <a:ext cx="3228882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BA7FA1-C785-8EB6-50C8-F4CD02A1B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668" y="8133314"/>
                <a:ext cx="3228882" cy="137377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B31E-9598-1BB0-8913-FB0ED5A77CA2}"/>
                  </a:ext>
                </a:extLst>
              </p:cNvPr>
              <p:cNvSpPr txBox="1"/>
              <p:nvPr/>
            </p:nvSpPr>
            <p:spPr>
              <a:xfrm>
                <a:off x="2305082" y="6373068"/>
                <a:ext cx="2019524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B31E-9598-1BB0-8913-FB0ED5A77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82" y="6373068"/>
                <a:ext cx="2019524" cy="137377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89E622-BBC0-42F3-29E4-D989CC4D0AD3}"/>
                  </a:ext>
                </a:extLst>
              </p:cNvPr>
              <p:cNvSpPr txBox="1"/>
              <p:nvPr/>
            </p:nvSpPr>
            <p:spPr>
              <a:xfrm>
                <a:off x="14204426" y="6277415"/>
                <a:ext cx="20195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89E622-BBC0-42F3-29E4-D989CC4D0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4426" y="6277415"/>
                <a:ext cx="2019524" cy="7694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7A44EA-A65C-FF84-4827-DB7C81FAB48E}"/>
                  </a:ext>
                </a:extLst>
              </p:cNvPr>
              <p:cNvSpPr txBox="1"/>
              <p:nvPr/>
            </p:nvSpPr>
            <p:spPr>
              <a:xfrm>
                <a:off x="13539199" y="8133314"/>
                <a:ext cx="3369018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7A44EA-A65C-FF84-4827-DB7C81FAB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9199" y="8133314"/>
                <a:ext cx="3369018" cy="137377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6808885" y="3673610"/>
            <a:ext cx="5241092" cy="29384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747186" y="4299698"/>
            <a:ext cx="5123247" cy="33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9" y="1419026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7" y="1448992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3" name="Picture 42" descr="Icon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2451AA22-D13D-7512-484B-16E22F09BC9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6" y="9083897"/>
            <a:ext cx="1450991" cy="7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7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663557" cy="10105107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952" y="1825689"/>
            <a:ext cx="5105484" cy="51054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087" y="340875"/>
            <a:ext cx="11344548" cy="40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9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67000" y="1135405"/>
            <a:ext cx="9043516" cy="82296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14379" y="3126546"/>
            <a:ext cx="7885181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3800" dirty="0" smtClean="0">
                <a:ln w="57150">
                  <a:solidFill>
                    <a:schemeClr val="tx1"/>
                  </a:solidFill>
                </a:ln>
                <a:solidFill>
                  <a:srgbClr val="D66E86"/>
                </a:solidFill>
                <a:latin typeface="Repo Bold Bold"/>
              </a:rPr>
              <a:t>LUYỆN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13800" dirty="0" smtClean="0">
                <a:ln w="57150">
                  <a:solidFill>
                    <a:schemeClr val="tx1"/>
                  </a:solidFill>
                </a:ln>
                <a:solidFill>
                  <a:srgbClr val="D66E86"/>
                </a:solidFill>
                <a:latin typeface="Repo Bold Bold"/>
              </a:rPr>
              <a:t>TẬP</a:t>
            </a:r>
            <a:endParaRPr lang="en-US" sz="13800" dirty="0">
              <a:ln w="57150">
                <a:solidFill>
                  <a:schemeClr val="tx1"/>
                </a:solidFill>
              </a:ln>
              <a:solidFill>
                <a:srgbClr val="D66E86"/>
              </a:solidFill>
              <a:latin typeface="Repo Bold Bold"/>
            </a:endParaRPr>
          </a:p>
        </p:txBody>
      </p:sp>
      <p:sp>
        <p:nvSpPr>
          <p:cNvPr id="9" name="Freeform 9"/>
          <p:cNvSpPr/>
          <p:nvPr/>
        </p:nvSpPr>
        <p:spPr>
          <a:xfrm rot="1683888">
            <a:off x="12096820" y="6329592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704" y="413196"/>
            <a:ext cx="5531229" cy="100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225</Words>
  <Application>Microsoft Office PowerPoint</Application>
  <PresentationFormat>Custom</PresentationFormat>
  <Paragraphs>79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Cambria Math</vt:lpstr>
      <vt:lpstr>Times New Roman</vt:lpstr>
      <vt:lpstr>Arial</vt:lpstr>
      <vt:lpstr>#9Slide03 AmpleSoft Bold</vt:lpstr>
      <vt:lpstr>#9Slide07 HoneyCream</vt:lpstr>
      <vt:lpstr>Repo Bold Bold</vt:lpstr>
      <vt:lpstr>Calibri Light</vt:lpstr>
      <vt:lpstr>SVN-Newton</vt:lpstr>
      <vt:lpstr>Calibri</vt:lpstr>
      <vt:lpstr>Cambria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Creative Doodle Brainstorming Presentation</dc:title>
  <cp:lastModifiedBy>Laptop T&amp;T</cp:lastModifiedBy>
  <cp:revision>17</cp:revision>
  <dcterms:created xsi:type="dcterms:W3CDTF">2006-08-16T00:00:00Z</dcterms:created>
  <dcterms:modified xsi:type="dcterms:W3CDTF">2024-03-17T17:04:45Z</dcterms:modified>
  <dc:identifier>DAF_lspa-Mk</dc:identifier>
</cp:coreProperties>
</file>