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25"/>
  </p:notesMasterIdLst>
  <p:sldIdLst>
    <p:sldId id="294" r:id="rId4"/>
    <p:sldId id="258" r:id="rId5"/>
    <p:sldId id="270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2" r:id="rId16"/>
    <p:sldId id="285" r:id="rId17"/>
    <p:sldId id="288" r:id="rId18"/>
    <p:sldId id="289" r:id="rId19"/>
    <p:sldId id="290" r:id="rId20"/>
    <p:sldId id="291" r:id="rId21"/>
    <p:sldId id="292" r:id="rId22"/>
    <p:sldId id="293" r:id="rId23"/>
    <p:sldId id="295" r:id="rId24"/>
  </p:sldIdLst>
  <p:sldSz cx="18288000" cy="10287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#9Slide05 Dancing Script" panose="03080800040507000D00" pitchFamily="66" charset="0"/>
      <p:bold r:id="rId27"/>
    </p:embeddedFont>
    <p:embeddedFont>
      <p:font typeface="#9Slide07 HoneyCream" pitchFamily="2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A2F"/>
    <a:srgbClr val="E6E6E6"/>
    <a:srgbClr val="FFA948"/>
    <a:srgbClr val="B76C4D"/>
    <a:srgbClr val="EF9C4F"/>
    <a:srgbClr val="F7D64A"/>
    <a:srgbClr val="99B7D3"/>
    <a:srgbClr val="487A30"/>
    <a:srgbClr val="EEAA28"/>
    <a:srgbClr val="F7E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2" autoAdjust="0"/>
    <p:restoredTop sz="94622" autoAdjust="0"/>
  </p:normalViewPr>
  <p:slideViewPr>
    <p:cSldViewPr>
      <p:cViewPr>
        <p:scale>
          <a:sx n="33" d="100"/>
          <a:sy n="33" d="100"/>
        </p:scale>
        <p:origin x="1944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7455D-B70D-4FC2-8833-69D2999F718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8D63-5C2F-45D8-B332-E60160C60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88D63-5C2F-45D8-B332-E60160C604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5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24400" y="-1104900"/>
            <a:ext cx="24242183" cy="155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724400" y="-1104900"/>
            <a:ext cx="24242183" cy="1554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42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0" Type="http://schemas.openxmlformats.org/officeDocument/2006/relationships/image" Target="../media/image18.sv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0.png"/><Relationship Id="rId5" Type="http://schemas.openxmlformats.org/officeDocument/2006/relationships/image" Target="../media/image58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8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5.png"/><Relationship Id="rId5" Type="http://schemas.openxmlformats.org/officeDocument/2006/relationships/image" Target="../media/image58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3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57.png"/><Relationship Id="rId2" Type="http://schemas.openxmlformats.org/officeDocument/2006/relationships/image" Target="../media/image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75.svg"/><Relationship Id="rId15" Type="http://schemas.openxmlformats.org/officeDocument/2006/relationships/image" Target="../media/image81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1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5.png"/><Relationship Id="rId5" Type="http://schemas.openxmlformats.org/officeDocument/2006/relationships/image" Target="../media/image75.svg"/><Relationship Id="rId15" Type="http://schemas.openxmlformats.org/officeDocument/2006/relationships/image" Target="../media/image89.png"/><Relationship Id="rId10" Type="http://schemas.openxmlformats.org/officeDocument/2006/relationships/image" Target="../media/image74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4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83.png"/><Relationship Id="rId2" Type="http://schemas.openxmlformats.org/officeDocument/2006/relationships/image" Target="../media/image8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9.png"/><Relationship Id="rId5" Type="http://schemas.openxmlformats.org/officeDocument/2006/relationships/image" Target="../media/image75.svg"/><Relationship Id="rId15" Type="http://schemas.openxmlformats.org/officeDocument/2006/relationships/image" Target="../media/image96.png"/><Relationship Id="rId10" Type="http://schemas.openxmlformats.org/officeDocument/2006/relationships/image" Target="../media/image78.png"/><Relationship Id="rId4" Type="http://schemas.openxmlformats.org/officeDocument/2006/relationships/image" Target="../media/image54.png"/><Relationship Id="rId9" Type="http://schemas.openxmlformats.org/officeDocument/2006/relationships/image" Target="../media/image77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0.png"/><Relationship Id="rId5" Type="http://schemas.openxmlformats.org/officeDocument/2006/relationships/image" Target="../media/image75.svg"/><Relationship Id="rId15" Type="http://schemas.openxmlformats.org/officeDocument/2006/relationships/image" Target="../media/image104.png"/><Relationship Id="rId10" Type="http://schemas.openxmlformats.org/officeDocument/2006/relationships/image" Target="../media/image86.png"/><Relationship Id="rId4" Type="http://schemas.openxmlformats.org/officeDocument/2006/relationships/image" Target="../media/image54.png"/><Relationship Id="rId9" Type="http://schemas.openxmlformats.org/officeDocument/2006/relationships/image" Target="../media/image85.png"/><Relationship Id="rId1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microsoft.com/office/2007/relationships/hdphoto" Target="../media/hdphoto4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microsoft.com/office/2007/relationships/hdphoto" Target="../media/hdphoto3.wdp"/><Relationship Id="rId4" Type="http://schemas.openxmlformats.org/officeDocument/2006/relationships/image" Target="../media/image108.sv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microsoft.com/office/2007/relationships/hdphoto" Target="../media/hdphoto4.wdp"/><Relationship Id="rId17" Type="http://schemas.openxmlformats.org/officeDocument/2006/relationships/image" Target="../media/image117.png"/><Relationship Id="rId2" Type="http://schemas.openxmlformats.org/officeDocument/2006/relationships/image" Target="../media/image94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15.png"/><Relationship Id="rId10" Type="http://schemas.microsoft.com/office/2007/relationships/hdphoto" Target="../media/hdphoto3.wdp"/><Relationship Id="rId4" Type="http://schemas.openxmlformats.org/officeDocument/2006/relationships/image" Target="../media/image108.sv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10.pn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30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12.png"/><Relationship Id="rId14" Type="http://schemas.openxmlformats.org/officeDocument/2006/relationships/image" Target="../media/image1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3.svg"/><Relationship Id="rId15" Type="http://schemas.openxmlformats.org/officeDocument/2006/relationships/image" Target="../media/image38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12" Type="http://schemas.openxmlformats.org/officeDocument/2006/relationships/image" Target="../media/image3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5.svg"/><Relationship Id="rId15" Type="http://schemas.openxmlformats.org/officeDocument/2006/relationships/image" Target="../media/image38.png"/><Relationship Id="rId10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image" Target="../media/image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5.svg"/><Relationship Id="rId15" Type="http://schemas.openxmlformats.org/officeDocument/2006/relationships/image" Target="../media/image48.pn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8.png"/><Relationship Id="rId5" Type="http://schemas.openxmlformats.org/officeDocument/2006/relationships/image" Target="../media/image35.svg"/><Relationship Id="rId1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Relationship Id="rId1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B07785-1F93-4597-8885-D5A71C3F5A44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CBB592-9ED1-466C-ACBC-0BDA7C823462}"/>
              </a:ext>
            </a:extLst>
          </p:cNvPr>
          <p:cNvSpPr/>
          <p:nvPr/>
        </p:nvSpPr>
        <p:spPr>
          <a:xfrm rot="2792284">
            <a:off x="14213850" y="-1103430"/>
            <a:ext cx="3663544" cy="5826710"/>
          </a:xfrm>
          <a:custGeom>
            <a:avLst/>
            <a:gdLst/>
            <a:ahLst/>
            <a:cxnLst/>
            <a:rect l="l" t="t" r="r" b="b"/>
            <a:pathLst>
              <a:path w="3663544" h="5826710">
                <a:moveTo>
                  <a:pt x="0" y="0"/>
                </a:moveTo>
                <a:lnTo>
                  <a:pt x="3663544" y="0"/>
                </a:lnTo>
                <a:lnTo>
                  <a:pt x="3663544" y="5826710"/>
                </a:lnTo>
                <a:lnTo>
                  <a:pt x="0" y="5826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E1DCD4-7A3A-41FE-9BF0-7FB8B8B5C02D}"/>
              </a:ext>
            </a:extLst>
          </p:cNvPr>
          <p:cNvSpPr/>
          <p:nvPr/>
        </p:nvSpPr>
        <p:spPr>
          <a:xfrm rot="459248" flipH="1">
            <a:off x="11862365" y="290682"/>
            <a:ext cx="1617252" cy="1661145"/>
          </a:xfrm>
          <a:custGeom>
            <a:avLst/>
            <a:gdLst/>
            <a:ahLst/>
            <a:cxnLst/>
            <a:rect l="l" t="t" r="r" b="b"/>
            <a:pathLst>
              <a:path w="1617252" h="1661145">
                <a:moveTo>
                  <a:pt x="1617252" y="0"/>
                </a:moveTo>
                <a:lnTo>
                  <a:pt x="0" y="0"/>
                </a:lnTo>
                <a:lnTo>
                  <a:pt x="0" y="1661145"/>
                </a:lnTo>
                <a:lnTo>
                  <a:pt x="1617252" y="1661145"/>
                </a:lnTo>
                <a:lnTo>
                  <a:pt x="1617252" y="0"/>
                </a:lnTo>
                <a:close/>
              </a:path>
            </a:pathLst>
          </a:custGeom>
          <a:blipFill>
            <a:blip r:embed="rId5"/>
            <a:stretch>
              <a:fillRect t="-3128" b="-3128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69F226-9C8A-48F6-A98D-1C24E509659A}"/>
              </a:ext>
            </a:extLst>
          </p:cNvPr>
          <p:cNvSpPr/>
          <p:nvPr/>
        </p:nvSpPr>
        <p:spPr>
          <a:xfrm rot="3396795" flipH="1">
            <a:off x="-2037591" y="2320867"/>
            <a:ext cx="9825507" cy="8768002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AFAD5-7A23-4693-BD42-0D6B4F628FEF}"/>
              </a:ext>
            </a:extLst>
          </p:cNvPr>
          <p:cNvSpPr/>
          <p:nvPr/>
        </p:nvSpPr>
        <p:spPr>
          <a:xfrm rot="-554053">
            <a:off x="5723309" y="7920310"/>
            <a:ext cx="2032246" cy="2218004"/>
          </a:xfrm>
          <a:custGeom>
            <a:avLst/>
            <a:gdLst/>
            <a:ahLst/>
            <a:cxnLst/>
            <a:rect l="l" t="t" r="r" b="b"/>
            <a:pathLst>
              <a:path w="2032246" h="2218004">
                <a:moveTo>
                  <a:pt x="0" y="0"/>
                </a:moveTo>
                <a:lnTo>
                  <a:pt x="2032246" y="0"/>
                </a:lnTo>
                <a:lnTo>
                  <a:pt x="2032246" y="2218004"/>
                </a:lnTo>
                <a:lnTo>
                  <a:pt x="0" y="2218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7A0D5F-FCD2-49EA-9806-A2450FADFEAF}"/>
              </a:ext>
            </a:extLst>
          </p:cNvPr>
          <p:cNvSpPr/>
          <p:nvPr/>
        </p:nvSpPr>
        <p:spPr>
          <a:xfrm flipH="1">
            <a:off x="13572131" y="554698"/>
            <a:ext cx="3635645" cy="2994863"/>
          </a:xfrm>
          <a:custGeom>
            <a:avLst/>
            <a:gdLst/>
            <a:ahLst/>
            <a:cxnLst/>
            <a:rect l="l" t="t" r="r" b="b"/>
            <a:pathLst>
              <a:path w="3635645" h="2994863">
                <a:moveTo>
                  <a:pt x="3635645" y="0"/>
                </a:moveTo>
                <a:lnTo>
                  <a:pt x="0" y="0"/>
                </a:lnTo>
                <a:lnTo>
                  <a:pt x="0" y="2994863"/>
                </a:lnTo>
                <a:lnTo>
                  <a:pt x="3635645" y="2994863"/>
                </a:lnTo>
                <a:lnTo>
                  <a:pt x="36356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FC204D-0822-4C07-A7F0-44A594E1CAD2}"/>
              </a:ext>
            </a:extLst>
          </p:cNvPr>
          <p:cNvSpPr/>
          <p:nvPr/>
        </p:nvSpPr>
        <p:spPr>
          <a:xfrm rot="-4132915">
            <a:off x="16695141" y="60709"/>
            <a:ext cx="1128318" cy="7768428"/>
          </a:xfrm>
          <a:custGeom>
            <a:avLst/>
            <a:gdLst/>
            <a:ahLst/>
            <a:cxnLst/>
            <a:rect l="l" t="t" r="r" b="b"/>
            <a:pathLst>
              <a:path w="1128318" h="7768428">
                <a:moveTo>
                  <a:pt x="0" y="0"/>
                </a:moveTo>
                <a:lnTo>
                  <a:pt x="1128318" y="0"/>
                </a:lnTo>
                <a:lnTo>
                  <a:pt x="1128318" y="7768428"/>
                </a:lnTo>
                <a:lnTo>
                  <a:pt x="0" y="7768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285" r="-76870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672AC57-5221-4F35-A8DC-B4D892D8EB48}"/>
              </a:ext>
            </a:extLst>
          </p:cNvPr>
          <p:cNvSpPr/>
          <p:nvPr/>
        </p:nvSpPr>
        <p:spPr>
          <a:xfrm>
            <a:off x="-158358" y="4510746"/>
            <a:ext cx="6067042" cy="6097529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28E8550-BC40-4374-835D-2D150BF4DFC0}"/>
              </a:ext>
            </a:extLst>
          </p:cNvPr>
          <p:cNvSpPr/>
          <p:nvPr/>
        </p:nvSpPr>
        <p:spPr>
          <a:xfrm>
            <a:off x="15239642" y="8014816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328" y="1802365"/>
            <a:ext cx="15113294" cy="90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2AF43E-1DB5-4013-BD64-2E4DEDB7A37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BD8895B-DA1D-481E-AF50-F3CFC25609E2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59DD9-9C69-498B-A999-36F683E05173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D10710C-B4DE-444A-994D-773B7945ABC0}"/>
              </a:ext>
            </a:extLst>
          </p:cNvPr>
          <p:cNvSpPr/>
          <p:nvPr/>
        </p:nvSpPr>
        <p:spPr>
          <a:xfrm>
            <a:off x="14096999" y="-2095500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068380-0F8B-4F97-8FD4-ECFFDEF9BD3F}"/>
              </a:ext>
            </a:extLst>
          </p:cNvPr>
          <p:cNvSpPr/>
          <p:nvPr/>
        </p:nvSpPr>
        <p:spPr>
          <a:xfrm flipH="1">
            <a:off x="692495" y="3216082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DE009-382A-4D65-ADAA-5AFB5672BDE2}"/>
              </a:ext>
            </a:extLst>
          </p:cNvPr>
          <p:cNvSpPr/>
          <p:nvPr/>
        </p:nvSpPr>
        <p:spPr>
          <a:xfrm flipH="1">
            <a:off x="7151115" y="556847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F8FF064-5555-4596-BAE9-4E77BFA872AE}"/>
              </a:ext>
            </a:extLst>
          </p:cNvPr>
          <p:cNvSpPr/>
          <p:nvPr/>
        </p:nvSpPr>
        <p:spPr>
          <a:xfrm>
            <a:off x="8864726" y="5128743"/>
            <a:ext cx="7008444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60C9E10-056B-419E-8989-0768E6999EAA}"/>
              </a:ext>
            </a:extLst>
          </p:cNvPr>
          <p:cNvSpPr/>
          <p:nvPr/>
        </p:nvSpPr>
        <p:spPr>
          <a:xfrm>
            <a:off x="692495" y="8125752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/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PH" sz="6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blipFill>
                <a:blip r:embed="rId10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/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blipFill>
                <a:blip r:embed="rId11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/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5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9DED97-ADC6-4150-B2AE-C40C00BE767A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44D5AC-C19B-440B-88FE-49384A833797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4353-23A8-42A3-B3AE-7CB7DF98AA1D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58B90213-B861-4339-BFBB-8E6630B60538}"/>
              </a:ext>
            </a:extLst>
          </p:cNvPr>
          <p:cNvSpPr/>
          <p:nvPr/>
        </p:nvSpPr>
        <p:spPr>
          <a:xfrm>
            <a:off x="11129010" y="-1222767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/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blipFill>
                <a:blip r:embed="rId8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/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blipFill>
                <a:blip r:embed="rId9"/>
                <a:stretch>
                  <a:fillRect r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A115A47-FDD8-4267-8A84-C335957357AB}"/>
              </a:ext>
            </a:extLst>
          </p:cNvPr>
          <p:cNvSpPr txBox="1"/>
          <p:nvPr/>
        </p:nvSpPr>
        <p:spPr>
          <a:xfrm>
            <a:off x="4047017" y="337705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94FB2-C99F-43B8-89B1-FFC38A9D8660}"/>
              </a:ext>
            </a:extLst>
          </p:cNvPr>
          <p:cNvSpPr txBox="1"/>
          <p:nvPr/>
        </p:nvSpPr>
        <p:spPr>
          <a:xfrm>
            <a:off x="7013878" y="334970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/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blipFill>
                <a:blip r:embed="rId10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/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blipFill>
                <a:blip r:embed="rId11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223C24E-9D96-47F6-98FF-514D5ED22F64}"/>
              </a:ext>
            </a:extLst>
          </p:cNvPr>
          <p:cNvSpPr txBox="1"/>
          <p:nvPr/>
        </p:nvSpPr>
        <p:spPr>
          <a:xfrm>
            <a:off x="2167617" y="3377052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/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10 − 5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blipFill>
                <a:blip r:embed="rId12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/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0873626-59E5-4C5B-9BDD-4524A086BC72}"/>
              </a:ext>
            </a:extLst>
          </p:cNvPr>
          <p:cNvSpPr txBox="1"/>
          <p:nvPr/>
        </p:nvSpPr>
        <p:spPr>
          <a:xfrm>
            <a:off x="3886200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C1A0DF-D411-41B5-B425-253791957106}"/>
              </a:ext>
            </a:extLst>
          </p:cNvPr>
          <p:cNvSpPr txBox="1"/>
          <p:nvPr/>
        </p:nvSpPr>
        <p:spPr>
          <a:xfrm>
            <a:off x="7561504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/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/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1236E2-A152-459A-BC0F-5AE6870DED06}"/>
              </a:ext>
            </a:extLst>
          </p:cNvPr>
          <p:cNvSpPr txBox="1"/>
          <p:nvPr/>
        </p:nvSpPr>
        <p:spPr>
          <a:xfrm>
            <a:off x="2161378" y="573479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/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22 − 8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blipFill>
                <a:blip r:embed="rId16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/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blipFill>
                <a:blip r:embed="rId17"/>
                <a:stretch>
                  <a:fillRect r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76B3326-E6AD-47AD-888B-6E406D0794E3}"/>
              </a:ext>
            </a:extLst>
          </p:cNvPr>
          <p:cNvSpPr txBox="1"/>
          <p:nvPr/>
        </p:nvSpPr>
        <p:spPr>
          <a:xfrm>
            <a:off x="3954192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6D753E-144D-4C86-841E-F6F80AD232AE}"/>
              </a:ext>
            </a:extLst>
          </p:cNvPr>
          <p:cNvSpPr txBox="1"/>
          <p:nvPr/>
        </p:nvSpPr>
        <p:spPr>
          <a:xfrm>
            <a:off x="7561504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/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blipFill>
                <a:blip r:embed="rId18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/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blipFill>
                <a:blip r:embed="rId19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DF84215-6068-418F-ABF8-1E7E7489DA38}"/>
              </a:ext>
            </a:extLst>
          </p:cNvPr>
          <p:cNvSpPr txBox="1"/>
          <p:nvPr/>
        </p:nvSpPr>
        <p:spPr>
          <a:xfrm>
            <a:off x="2161378" y="8057595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12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39CB4-075E-4B5C-9B63-6D7B6EDFA11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0FCE576-3F97-4F4A-91F2-B9A4DA5BD1A7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819A7-58A2-460B-AA48-86F0BFD82A6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784ECD-D34F-4A04-AE11-782D89CD5753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E62CB15-6A8B-4831-B170-E22BB097A98A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F5C49EB-0B63-4942-A7B9-E04974A3ADBE}"/>
              </a:ext>
            </a:extLst>
          </p:cNvPr>
          <p:cNvSpPr/>
          <p:nvPr/>
        </p:nvSpPr>
        <p:spPr>
          <a:xfrm>
            <a:off x="14148623" y="6939844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E8142-FB9A-4A58-9392-9AE28B983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34" y="4093759"/>
            <a:ext cx="5770496" cy="443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6D6CB-DE4B-4250-9B06-5030A266F5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95559"/>
            <a:ext cx="2250894" cy="319114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98E7BDC-DD79-42EC-A639-8E07035E97DF}"/>
              </a:ext>
            </a:extLst>
          </p:cNvPr>
          <p:cNvSpPr/>
          <p:nvPr/>
        </p:nvSpPr>
        <p:spPr>
          <a:xfrm>
            <a:off x="249631" y="2651702"/>
            <a:ext cx="2520586" cy="1590437"/>
          </a:xfrm>
          <a:custGeom>
            <a:avLst/>
            <a:gdLst/>
            <a:ahLst/>
            <a:cxnLst/>
            <a:rect l="l" t="t" r="r" b="b"/>
            <a:pathLst>
              <a:path w="4893475" h="4938369">
                <a:moveTo>
                  <a:pt x="0" y="0"/>
                </a:moveTo>
                <a:lnTo>
                  <a:pt x="4893475" y="0"/>
                </a:lnTo>
                <a:lnTo>
                  <a:pt x="489347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8D826-B119-4071-ADF8-4BBD4EEEB20C}"/>
              </a:ext>
            </a:extLst>
          </p:cNvPr>
          <p:cNvSpPr txBox="1"/>
          <p:nvPr/>
        </p:nvSpPr>
        <p:spPr>
          <a:xfrm>
            <a:off x="249631" y="2984837"/>
            <a:ext cx="252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487A30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rgbClr val="487A30"/>
                </a:solidFill>
                <a:latin typeface="UTM Avo" panose="02040603050506020204" pitchFamily="18" charset="0"/>
              </a:rPr>
              <a:t>:</a:t>
            </a:r>
            <a:endParaRPr lang="en-PH" sz="6000" b="1" dirty="0">
              <a:solidFill>
                <a:srgbClr val="487A3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/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62251D-26FD-4B5A-B03B-1E1C3DF3A7A3}"/>
              </a:ext>
            </a:extLst>
          </p:cNvPr>
          <p:cNvSpPr txBox="1"/>
          <p:nvPr/>
        </p:nvSpPr>
        <p:spPr>
          <a:xfrm>
            <a:off x="12649200" y="522357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/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/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D669E0D-F9DA-421C-A928-A029566A5894}"/>
              </a:ext>
            </a:extLst>
          </p:cNvPr>
          <p:cNvSpPr txBox="1"/>
          <p:nvPr/>
        </p:nvSpPr>
        <p:spPr>
          <a:xfrm>
            <a:off x="10896600" y="522357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7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07407E-6 L 0.03012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B472FE-AD2C-40D4-9945-24341254CB6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5BF4CC7-15C6-49E2-B66F-2AD6CDF213B1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1E36F-C0B2-479E-A55C-4028FA8117DC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B83B2D4-8B7C-491B-9B62-AB1ECF5129BE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285D696-55B0-4B1A-A091-6761FD5BD1FF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19DAA80-9896-4A26-BE81-8CCED55B8A84}"/>
              </a:ext>
            </a:extLst>
          </p:cNvPr>
          <p:cNvSpPr/>
          <p:nvPr/>
        </p:nvSpPr>
        <p:spPr>
          <a:xfrm>
            <a:off x="14073032" y="4691741"/>
            <a:ext cx="2499678" cy="3199588"/>
          </a:xfrm>
          <a:custGeom>
            <a:avLst/>
            <a:gdLst/>
            <a:ahLst/>
            <a:cxnLst/>
            <a:rect l="l" t="t" r="r" b="b"/>
            <a:pathLst>
              <a:path w="2499678" h="3199588">
                <a:moveTo>
                  <a:pt x="0" y="0"/>
                </a:moveTo>
                <a:lnTo>
                  <a:pt x="2499678" y="0"/>
                </a:lnTo>
                <a:lnTo>
                  <a:pt x="2499678" y="3199588"/>
                </a:lnTo>
                <a:lnTo>
                  <a:pt x="0" y="31995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75887913-911C-4C8B-8A52-C1E0A24641E0}"/>
              </a:ext>
            </a:extLst>
          </p:cNvPr>
          <p:cNvSpPr/>
          <p:nvPr/>
        </p:nvSpPr>
        <p:spPr>
          <a:xfrm>
            <a:off x="13089727" y="6295759"/>
            <a:ext cx="5097507" cy="3191141"/>
          </a:xfrm>
          <a:custGeom>
            <a:avLst/>
            <a:gdLst/>
            <a:ahLst/>
            <a:cxnLst/>
            <a:rect l="l" t="t" r="r" b="b"/>
            <a:pathLst>
              <a:path w="5361265" h="3679168">
                <a:moveTo>
                  <a:pt x="0" y="0"/>
                </a:moveTo>
                <a:lnTo>
                  <a:pt x="5361265" y="0"/>
                </a:lnTo>
                <a:lnTo>
                  <a:pt x="5361265" y="3679168"/>
                </a:lnTo>
                <a:lnTo>
                  <a:pt x="0" y="3679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4004D-2BAD-4679-A7A2-12D113495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87" y="4049686"/>
            <a:ext cx="4908669" cy="480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D9425-F53A-4723-91B9-F4EA189A63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438900"/>
            <a:ext cx="3769065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/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8DD9AB7-B035-42D6-B1B7-1058898C29A0}"/>
              </a:ext>
            </a:extLst>
          </p:cNvPr>
          <p:cNvSpPr txBox="1"/>
          <p:nvPr/>
        </p:nvSpPr>
        <p:spPr>
          <a:xfrm>
            <a:off x="10968452" y="566661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/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/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2EC8E69-6EA3-424A-A0A4-A2ABB3246EF4}"/>
              </a:ext>
            </a:extLst>
          </p:cNvPr>
          <p:cNvSpPr txBox="1"/>
          <p:nvPr/>
        </p:nvSpPr>
        <p:spPr>
          <a:xfrm>
            <a:off x="9215852" y="5666619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51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4.44444E-6 L 0.00243 0.0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F505FB-B80E-4003-A80F-2A7AC29FB16E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A1D63A1-8761-4850-9422-639B1658FF04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D2867-3A12-4A15-AA09-DFB07DAE0685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9188CD-2D58-4B73-BCBD-500BB3F4CC21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EAFB580-BBE6-4E73-8DC9-A2277EDB5468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60ED8BB8-3824-4A64-842F-EEBFCACB59E6}"/>
              </a:ext>
            </a:extLst>
          </p:cNvPr>
          <p:cNvSpPr/>
          <p:nvPr/>
        </p:nvSpPr>
        <p:spPr>
          <a:xfrm rot="910396">
            <a:off x="14429875" y="5553963"/>
            <a:ext cx="3965202" cy="3349743"/>
          </a:xfrm>
          <a:custGeom>
            <a:avLst/>
            <a:gdLst/>
            <a:ahLst/>
            <a:cxnLst/>
            <a:rect l="l" t="t" r="r" b="b"/>
            <a:pathLst>
              <a:path w="5496766" h="4594380">
                <a:moveTo>
                  <a:pt x="0" y="0"/>
                </a:moveTo>
                <a:lnTo>
                  <a:pt x="5496766" y="0"/>
                </a:lnTo>
                <a:lnTo>
                  <a:pt x="5496766" y="4594380"/>
                </a:lnTo>
                <a:lnTo>
                  <a:pt x="0" y="45943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9D9DB7C-DD6A-4803-8B25-668D27877DF5}"/>
              </a:ext>
            </a:extLst>
          </p:cNvPr>
          <p:cNvSpPr/>
          <p:nvPr/>
        </p:nvSpPr>
        <p:spPr>
          <a:xfrm>
            <a:off x="15893832" y="5321109"/>
            <a:ext cx="2283532" cy="3606399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96DDA89-1C51-419C-946F-DE67A1DDACA5}"/>
              </a:ext>
            </a:extLst>
          </p:cNvPr>
          <p:cNvSpPr/>
          <p:nvPr/>
        </p:nvSpPr>
        <p:spPr>
          <a:xfrm>
            <a:off x="13193268" y="7960394"/>
            <a:ext cx="4080364" cy="1421386"/>
          </a:xfrm>
          <a:custGeom>
            <a:avLst/>
            <a:gdLst/>
            <a:ahLst/>
            <a:cxnLst/>
            <a:rect l="l" t="t" r="r" b="b"/>
            <a:pathLst>
              <a:path w="5568308" h="1712255">
                <a:moveTo>
                  <a:pt x="0" y="0"/>
                </a:moveTo>
                <a:lnTo>
                  <a:pt x="5568308" y="0"/>
                </a:lnTo>
                <a:lnTo>
                  <a:pt x="5568308" y="1712255"/>
                </a:lnTo>
                <a:lnTo>
                  <a:pt x="0" y="1712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091FA04-8FBC-44A5-B844-6ED8B75F7422}"/>
              </a:ext>
            </a:extLst>
          </p:cNvPr>
          <p:cNvSpPr/>
          <p:nvPr/>
        </p:nvSpPr>
        <p:spPr>
          <a:xfrm rot="20630503">
            <a:off x="14948213" y="6208196"/>
            <a:ext cx="2381063" cy="2622024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4F63C9-37F5-4339-A9E0-FF8A3159E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68" y="4398139"/>
            <a:ext cx="5407185" cy="397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8CF2B6-70E3-4912-84EE-6EEEC9357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39" y="6386009"/>
            <a:ext cx="4016321" cy="198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/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5F3EB77-34BD-47DE-AA11-A7C4E5072664}"/>
              </a:ext>
            </a:extLst>
          </p:cNvPr>
          <p:cNvSpPr txBox="1"/>
          <p:nvPr/>
        </p:nvSpPr>
        <p:spPr>
          <a:xfrm>
            <a:off x="11567488" y="552625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/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/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573F226-130C-4EE9-8B59-F1772026D45F}"/>
              </a:ext>
            </a:extLst>
          </p:cNvPr>
          <p:cNvSpPr txBox="1"/>
          <p:nvPr/>
        </p:nvSpPr>
        <p:spPr>
          <a:xfrm>
            <a:off x="9814888" y="5526256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147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01224 0.0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6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4B5FC4-6A8C-465F-A2C2-A7BB80212E10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C0507AF-172F-427E-B5E8-FD87AB4C1E29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EEAE-47CF-4A63-9D43-CB86B25EC91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E6CB1B-5C6B-4902-BCE3-5107A22375C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6202AE6-F575-4A42-A276-52DAB528FD29}"/>
              </a:ext>
            </a:extLst>
          </p:cNvPr>
          <p:cNvSpPr/>
          <p:nvPr/>
        </p:nvSpPr>
        <p:spPr>
          <a:xfrm>
            <a:off x="-3274307" y="7083041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FC7B2DC-1503-4DD5-A570-8D6163F5A15F}"/>
              </a:ext>
            </a:extLst>
          </p:cNvPr>
          <p:cNvSpPr/>
          <p:nvPr/>
        </p:nvSpPr>
        <p:spPr>
          <a:xfrm>
            <a:off x="13883732" y="5753878"/>
            <a:ext cx="4298894" cy="3373596"/>
          </a:xfrm>
          <a:custGeom>
            <a:avLst/>
            <a:gdLst/>
            <a:ahLst/>
            <a:cxnLst/>
            <a:rect l="l" t="t" r="r" b="b"/>
            <a:pathLst>
              <a:path w="4498580" h="4211796">
                <a:moveTo>
                  <a:pt x="0" y="0"/>
                </a:moveTo>
                <a:lnTo>
                  <a:pt x="4498580" y="0"/>
                </a:lnTo>
                <a:lnTo>
                  <a:pt x="4498580" y="4211795"/>
                </a:lnTo>
                <a:lnTo>
                  <a:pt x="0" y="4211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C047839D-4E8C-4E38-81B2-90D81075C7EE}"/>
              </a:ext>
            </a:extLst>
          </p:cNvPr>
          <p:cNvSpPr/>
          <p:nvPr/>
        </p:nvSpPr>
        <p:spPr>
          <a:xfrm>
            <a:off x="12420600" y="7658100"/>
            <a:ext cx="3810001" cy="1879880"/>
          </a:xfrm>
          <a:custGeom>
            <a:avLst/>
            <a:gdLst/>
            <a:ahLst/>
            <a:cxnLst/>
            <a:rect l="l" t="t" r="r" b="b"/>
            <a:pathLst>
              <a:path w="3217885" h="2586375">
                <a:moveTo>
                  <a:pt x="0" y="0"/>
                </a:moveTo>
                <a:lnTo>
                  <a:pt x="3217885" y="0"/>
                </a:lnTo>
                <a:lnTo>
                  <a:pt x="3217885" y="2586374"/>
                </a:lnTo>
                <a:lnTo>
                  <a:pt x="0" y="2586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86095F-961A-4488-B98F-76B982999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4" y="4232396"/>
            <a:ext cx="6123362" cy="3663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C0BB04-27E2-411B-B5EB-1BD94E21EE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14" y="4224346"/>
            <a:ext cx="2501872" cy="3671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/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304EFC0-175D-44F6-A224-BC3EBF4DCD7D}"/>
              </a:ext>
            </a:extLst>
          </p:cNvPr>
          <p:cNvSpPr txBox="1"/>
          <p:nvPr/>
        </p:nvSpPr>
        <p:spPr>
          <a:xfrm>
            <a:off x="12108334" y="541678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/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/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3A39A40-A487-4DB5-B6DF-4DCA04D53B28}"/>
              </a:ext>
            </a:extLst>
          </p:cNvPr>
          <p:cNvSpPr txBox="1"/>
          <p:nvPr/>
        </p:nvSpPr>
        <p:spPr>
          <a:xfrm>
            <a:off x="10355734" y="541678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75362C-54FF-4A20-9A90-B69E89510E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927">
            <a:off x="1603163" y="5566057"/>
            <a:ext cx="2501872" cy="36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20988E-6 L -0.03403 0.1305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C86C1-64C1-42B2-93F5-2644A50D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200" y="1943445"/>
            <a:ext cx="15011400" cy="64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EA34E9-5719-4ABA-8D70-60A48A41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A22D86-6BC6-4BAD-84DD-87B4E9B8CEDB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03729F-0A57-4FC7-B658-AE9802C5DF96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4471E-9501-4065-8301-402BC208D302}"/>
              </a:ext>
            </a:extLst>
          </p:cNvPr>
          <p:cNvSpPr/>
          <p:nvPr/>
        </p:nvSpPr>
        <p:spPr>
          <a:xfrm>
            <a:off x="913820" y="894826"/>
            <a:ext cx="758521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Bạn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dành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khoảng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ngày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học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giải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trí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đi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ngủ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hãy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phép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để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đ</a:t>
            </a:r>
            <a:r>
              <a:rPr lang="vi-VN" sz="4400" b="1" dirty="0"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atin typeface="UTM Avo" panose="02040603050506020204" pitchFamily="18" charset="0"/>
              </a:rPr>
              <a:t>ợc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D098E-8F3F-49C4-AFEF-4413BD5F155E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A0D6BF-38EE-46E5-908F-B0DC500F4204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40CB68-B61F-451C-A69F-B3D1F8BEC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13783E-B146-4F6B-9246-C998DEB0786A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1658B1-E921-452B-84F5-5066BBB9AA9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F8BDCE6-247D-41FB-BD3A-BBC2D97AA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5FD101-AC75-401A-AF42-59881EA29768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570209-8238-4B50-A5C0-D183D16A27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3CCB7-4C6A-419C-B396-BD4C6484AD51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2C216F-28D6-458C-A715-D6A453C676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DA99E5-D93D-40E4-A9B3-9F8359214F3E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A7073-A3B6-461C-9E14-F629DFDFE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881088" y="6843318"/>
            <a:ext cx="3505200" cy="3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0.00408 0.03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787B15-D997-451E-BF7C-347472F4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415994-66B3-4758-98E7-105C228D508A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E291B85-7883-4AEE-B385-B03BBB2A1B5A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ADE27-615B-461D-A704-4FE550E8F08F}"/>
              </a:ext>
            </a:extLst>
          </p:cNvPr>
          <p:cNvSpPr/>
          <p:nvPr/>
        </p:nvSpPr>
        <p:spPr>
          <a:xfrm>
            <a:off x="1388991" y="917774"/>
            <a:ext cx="7585218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Hoa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bố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C63B21-DA44-48ED-A0CD-4114EE9F24AA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4D6D86-F39A-4BBF-8505-60D80C53E13F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91434D-6DA1-4BA8-88BF-20685776D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D124514-5704-487A-ABE5-2C4699E16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4DDDE1-D9F4-41A0-8DFA-0B1058DA5DCF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DAB8E-4A9A-4535-997B-BFA2D5F8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CFF978-09F1-4320-88A1-D79A91BA1A31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7987F9-844C-43BB-B7F4-1864AFA26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C99776-D8C8-4045-AA5B-0588C9B4C03B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0FA627F-337E-4B28-96A0-D4EF485CAD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65FA48-FF43-49AE-963B-22DD7A461A4A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97749E-F9EE-4D2E-A0E9-255C188608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928549" y="7126778"/>
            <a:ext cx="3505200" cy="3042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/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CE766EB-BF26-4EFE-8E2A-9C8550D25ACB}"/>
              </a:ext>
            </a:extLst>
          </p:cNvPr>
          <p:cNvSpPr txBox="1"/>
          <p:nvPr/>
        </p:nvSpPr>
        <p:spPr>
          <a:xfrm>
            <a:off x="6921026" y="47549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/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/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7498132-C01D-428E-BD11-F4B48F911136}"/>
              </a:ext>
            </a:extLst>
          </p:cNvPr>
          <p:cNvSpPr txBox="1"/>
          <p:nvPr/>
        </p:nvSpPr>
        <p:spPr>
          <a:xfrm>
            <a:off x="190500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BF78BE-7606-4B8E-9996-300259D72E2B}"/>
              </a:ext>
            </a:extLst>
          </p:cNvPr>
          <p:cNvSpPr txBox="1"/>
          <p:nvPr/>
        </p:nvSpPr>
        <p:spPr>
          <a:xfrm>
            <a:off x="3733800" y="477786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/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/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CD64572-0C52-4AD0-9F1B-B811855AF531}"/>
              </a:ext>
            </a:extLst>
          </p:cNvPr>
          <p:cNvSpPr txBox="1"/>
          <p:nvPr/>
        </p:nvSpPr>
        <p:spPr>
          <a:xfrm>
            <a:off x="532585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680D6473-3ABF-499F-ACA9-82E6E9018A51}"/>
              </a:ext>
            </a:extLst>
          </p:cNvPr>
          <p:cNvSpPr/>
          <p:nvPr/>
        </p:nvSpPr>
        <p:spPr>
          <a:xfrm rot="-4362839">
            <a:off x="-6458606" y="3981951"/>
            <a:ext cx="14635834" cy="2789284"/>
          </a:xfrm>
          <a:custGeom>
            <a:avLst/>
            <a:gdLst/>
            <a:ahLst/>
            <a:cxnLst/>
            <a:rect l="l" t="t" r="r" b="b"/>
            <a:pathLst>
              <a:path w="10066588" h="2789284">
                <a:moveTo>
                  <a:pt x="0" y="0"/>
                </a:moveTo>
                <a:lnTo>
                  <a:pt x="10066588" y="0"/>
                </a:lnTo>
                <a:lnTo>
                  <a:pt x="10066588" y="2789284"/>
                </a:lnTo>
                <a:lnTo>
                  <a:pt x="0" y="27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FDA37AC2-7326-4756-889C-094CB0260988}"/>
              </a:ext>
            </a:extLst>
          </p:cNvPr>
          <p:cNvSpPr/>
          <p:nvPr/>
        </p:nvSpPr>
        <p:spPr>
          <a:xfrm>
            <a:off x="0" y="7005413"/>
            <a:ext cx="3445235" cy="3281587"/>
          </a:xfrm>
          <a:custGeom>
            <a:avLst/>
            <a:gdLst/>
            <a:ahLst/>
            <a:cxnLst/>
            <a:rect l="l" t="t" r="r" b="b"/>
            <a:pathLst>
              <a:path w="3445235" h="3281587">
                <a:moveTo>
                  <a:pt x="0" y="0"/>
                </a:moveTo>
                <a:lnTo>
                  <a:pt x="3445235" y="0"/>
                </a:lnTo>
                <a:lnTo>
                  <a:pt x="3445235" y="3281587"/>
                </a:lnTo>
                <a:lnTo>
                  <a:pt x="0" y="328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3E0498A0-3E17-4F0B-B106-CE22E4D89EFF}"/>
              </a:ext>
            </a:extLst>
          </p:cNvPr>
          <p:cNvSpPr/>
          <p:nvPr/>
        </p:nvSpPr>
        <p:spPr>
          <a:xfrm>
            <a:off x="14396412" y="0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EAD9DBE6-A141-4EC1-95FA-878B604BB25F}"/>
              </a:ext>
            </a:extLst>
          </p:cNvPr>
          <p:cNvSpPr/>
          <p:nvPr/>
        </p:nvSpPr>
        <p:spPr>
          <a:xfrm rot="1063261">
            <a:off x="15071923" y="6929303"/>
            <a:ext cx="6122139" cy="5754810"/>
          </a:xfrm>
          <a:custGeom>
            <a:avLst/>
            <a:gdLst/>
            <a:ahLst/>
            <a:cxnLst/>
            <a:rect l="l" t="t" r="r" b="b"/>
            <a:pathLst>
              <a:path w="6122139" h="5754810">
                <a:moveTo>
                  <a:pt x="0" y="0"/>
                </a:moveTo>
                <a:lnTo>
                  <a:pt x="6122138" y="0"/>
                </a:lnTo>
                <a:lnTo>
                  <a:pt x="6122138" y="5754810"/>
                </a:lnTo>
                <a:lnTo>
                  <a:pt x="0" y="5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8D778E6-CBD3-4655-8985-C239D1607B9F}"/>
              </a:ext>
            </a:extLst>
          </p:cNvPr>
          <p:cNvSpPr/>
          <p:nvPr/>
        </p:nvSpPr>
        <p:spPr>
          <a:xfrm rot="336711">
            <a:off x="150796" y="1403257"/>
            <a:ext cx="4662213" cy="2320063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B5C40-BA37-4DC7-ABE4-8839683618FD}"/>
              </a:ext>
            </a:extLst>
          </p:cNvPr>
          <p:cNvSpPr txBox="1"/>
          <p:nvPr/>
        </p:nvSpPr>
        <p:spPr>
          <a:xfrm>
            <a:off x="908114" y="1954595"/>
            <a:ext cx="2855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/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blipFill>
                <a:blip r:embed="rId13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/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+ 21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blipFill>
                <a:blip r:embed="rId14"/>
                <a:stretch>
                  <a:fillRect r="-3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/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blipFill>
                <a:blip r:embed="rId15"/>
                <a:stretch>
                  <a:fillRect r="-45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EDE8A16-856D-401C-A4F7-3E2CE494EB2F}"/>
              </a:ext>
            </a:extLst>
          </p:cNvPr>
          <p:cNvSpPr txBox="1"/>
          <p:nvPr/>
        </p:nvSpPr>
        <p:spPr>
          <a:xfrm>
            <a:off x="6925992" y="44577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55391-072D-4A32-8CD1-7C8FB5214BDE}"/>
              </a:ext>
            </a:extLst>
          </p:cNvPr>
          <p:cNvSpPr txBox="1"/>
          <p:nvPr/>
        </p:nvSpPr>
        <p:spPr>
          <a:xfrm>
            <a:off x="13392192" y="438214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/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0AA889-1E84-4BE5-84C7-769F0DD64BCD}"/>
              </a:ext>
            </a:extLst>
          </p:cNvPr>
          <p:cNvSpPr txBox="1"/>
          <p:nvPr/>
        </p:nvSpPr>
        <p:spPr>
          <a:xfrm>
            <a:off x="5398559" y="438150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4E9D1-1A73-4AFF-8506-C90EFBF007D2}"/>
              </a:ext>
            </a:extLst>
          </p:cNvPr>
          <p:cNvSpPr txBox="1"/>
          <p:nvPr/>
        </p:nvSpPr>
        <p:spPr>
          <a:xfrm>
            <a:off x="3233057" y="6522924"/>
            <a:ext cx="125476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thực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phép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? </a:t>
            </a:r>
            <a:endParaRPr lang="en-PH" sz="66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94AB7-818E-4841-B911-850277DC6A37}"/>
              </a:ext>
            </a:extLst>
          </p:cNvPr>
          <p:cNvSpPr txBox="1"/>
          <p:nvPr/>
        </p:nvSpPr>
        <p:spPr>
          <a:xfrm>
            <a:off x="3201007" y="6222218"/>
            <a:ext cx="126117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/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blipFill>
                <a:blip r:embed="rId17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/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blipFill>
                <a:blip r:embed="rId18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9A4EC5C-A63C-44E2-8599-F5427107CCA9}"/>
              </a:ext>
            </a:extLst>
          </p:cNvPr>
          <p:cNvSpPr txBox="1"/>
          <p:nvPr/>
        </p:nvSpPr>
        <p:spPr>
          <a:xfrm>
            <a:off x="8622202" y="4432718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73D2F-2648-4479-ABC5-5E492D692761}"/>
              </a:ext>
            </a:extLst>
          </p:cNvPr>
          <p:cNvSpPr txBox="1"/>
          <p:nvPr/>
        </p:nvSpPr>
        <p:spPr>
          <a:xfrm>
            <a:off x="10322966" y="4413098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2D5A8C6A-8C40-42BE-8CB8-442C3B97EF1A}"/>
              </a:ext>
            </a:extLst>
          </p:cNvPr>
          <p:cNvSpPr/>
          <p:nvPr/>
        </p:nvSpPr>
        <p:spPr>
          <a:xfrm>
            <a:off x="15496890" y="8186854"/>
            <a:ext cx="2887137" cy="2769567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3057" y="163233"/>
            <a:ext cx="12149293" cy="462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5" grpId="1"/>
      <p:bldP spid="36" grpId="0" animBg="1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7FC7EF-6C2A-49C4-B0F5-E2E8E274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76500"/>
            <a:ext cx="13042247" cy="6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7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7FB95-7356-477E-88F0-5D2775EA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89"/>
            <a:ext cx="18288000" cy="1028198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3F810E-61FA-444A-81B4-475DD9F92BFA}"/>
              </a:ext>
            </a:extLst>
          </p:cNvPr>
          <p:cNvSpPr/>
          <p:nvPr/>
        </p:nvSpPr>
        <p:spPr>
          <a:xfrm>
            <a:off x="940934" y="876300"/>
            <a:ext cx="13232266" cy="5036851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4F4BB-3CEB-49E8-B3F7-1BABD1ECBA43}"/>
              </a:ext>
            </a:extLst>
          </p:cNvPr>
          <p:cNvSpPr txBox="1"/>
          <p:nvPr/>
        </p:nvSpPr>
        <p:spPr>
          <a:xfrm>
            <a:off x="1295400" y="876300"/>
            <a:ext cx="8958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UTM Avo" panose="02040603050506020204" pitchFamily="18" charset="0"/>
              </a:rPr>
              <a:t>TOÁN 4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7" y="2197266"/>
            <a:ext cx="13541153" cy="2977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4089"/>
            <a:ext cx="2316681" cy="2316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923803"/>
            <a:ext cx="3509481" cy="20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1282F8-E5EA-48B8-955A-1F9B12217DA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6B7E750-0C8F-48B3-AB32-0FC757C07E27}"/>
              </a:ext>
            </a:extLst>
          </p:cNvPr>
          <p:cNvSpPr/>
          <p:nvPr/>
        </p:nvSpPr>
        <p:spPr>
          <a:xfrm>
            <a:off x="-1580715" y="1381220"/>
            <a:ext cx="11332723" cy="10652760"/>
          </a:xfrm>
          <a:custGeom>
            <a:avLst/>
            <a:gdLst/>
            <a:ahLst/>
            <a:cxnLst/>
            <a:rect l="l" t="t" r="r" b="b"/>
            <a:pathLst>
              <a:path w="11332723" h="10652760">
                <a:moveTo>
                  <a:pt x="0" y="0"/>
                </a:moveTo>
                <a:lnTo>
                  <a:pt x="11332723" y="0"/>
                </a:lnTo>
                <a:lnTo>
                  <a:pt x="11332723" y="10652760"/>
                </a:lnTo>
                <a:lnTo>
                  <a:pt x="0" y="10652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8E3DDE-5793-407B-B76C-6AF474CA7E80}"/>
              </a:ext>
            </a:extLst>
          </p:cNvPr>
          <p:cNvSpPr/>
          <p:nvPr/>
        </p:nvSpPr>
        <p:spPr>
          <a:xfrm rot="1229614">
            <a:off x="-1652189" y="-1040113"/>
            <a:ext cx="8476395" cy="8476395"/>
          </a:xfrm>
          <a:custGeom>
            <a:avLst/>
            <a:gdLst/>
            <a:ahLst/>
            <a:cxnLst/>
            <a:rect l="l" t="t" r="r" b="b"/>
            <a:pathLst>
              <a:path w="8476395" h="8476395">
                <a:moveTo>
                  <a:pt x="0" y="0"/>
                </a:moveTo>
                <a:lnTo>
                  <a:pt x="8476396" y="0"/>
                </a:lnTo>
                <a:lnTo>
                  <a:pt x="8476396" y="8476395"/>
                </a:lnTo>
                <a:lnTo>
                  <a:pt x="0" y="847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1ED94D-3B9C-4CCA-86D9-0B8433053F52}"/>
              </a:ext>
            </a:extLst>
          </p:cNvPr>
          <p:cNvSpPr/>
          <p:nvPr/>
        </p:nvSpPr>
        <p:spPr>
          <a:xfrm>
            <a:off x="416615" y="2523274"/>
            <a:ext cx="6234569" cy="6265898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51F22D-43A8-47AD-838E-E101DEA4BF7E}"/>
              </a:ext>
            </a:extLst>
          </p:cNvPr>
          <p:cNvSpPr/>
          <p:nvPr/>
        </p:nvSpPr>
        <p:spPr>
          <a:xfrm rot="6742422">
            <a:off x="14453847" y="6929413"/>
            <a:ext cx="4048480" cy="2899723"/>
          </a:xfrm>
          <a:custGeom>
            <a:avLst/>
            <a:gdLst/>
            <a:ahLst/>
            <a:cxnLst/>
            <a:rect l="l" t="t" r="r" b="b"/>
            <a:pathLst>
              <a:path w="4048480" h="2899723">
                <a:moveTo>
                  <a:pt x="0" y="0"/>
                </a:moveTo>
                <a:lnTo>
                  <a:pt x="4048480" y="0"/>
                </a:lnTo>
                <a:lnTo>
                  <a:pt x="4048480" y="2899723"/>
                </a:lnTo>
                <a:lnTo>
                  <a:pt x="0" y="2899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D3C4F3-11D5-46D5-951B-4D8206045F88}"/>
              </a:ext>
            </a:extLst>
          </p:cNvPr>
          <p:cNvSpPr/>
          <p:nvPr/>
        </p:nvSpPr>
        <p:spPr>
          <a:xfrm rot="-1172714">
            <a:off x="6934690" y="5208247"/>
            <a:ext cx="1326434" cy="1494574"/>
          </a:xfrm>
          <a:custGeom>
            <a:avLst/>
            <a:gdLst/>
            <a:ahLst/>
            <a:cxnLst/>
            <a:rect l="l" t="t" r="r" b="b"/>
            <a:pathLst>
              <a:path w="1326434" h="1494574">
                <a:moveTo>
                  <a:pt x="0" y="0"/>
                </a:moveTo>
                <a:lnTo>
                  <a:pt x="1326434" y="0"/>
                </a:lnTo>
                <a:lnTo>
                  <a:pt x="1326434" y="1494573"/>
                </a:lnTo>
                <a:lnTo>
                  <a:pt x="0" y="1494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6CBC496-B8B6-45C8-ADA1-BB343C9E3D56}"/>
              </a:ext>
            </a:extLst>
          </p:cNvPr>
          <p:cNvSpPr/>
          <p:nvPr/>
        </p:nvSpPr>
        <p:spPr>
          <a:xfrm>
            <a:off x="643873" y="8379274"/>
            <a:ext cx="2348951" cy="1600223"/>
          </a:xfrm>
          <a:custGeom>
            <a:avLst/>
            <a:gdLst/>
            <a:ahLst/>
            <a:cxnLst/>
            <a:rect l="l" t="t" r="r" b="b"/>
            <a:pathLst>
              <a:path w="2348951" h="1600223">
                <a:moveTo>
                  <a:pt x="0" y="0"/>
                </a:moveTo>
                <a:lnTo>
                  <a:pt x="2348950" y="0"/>
                </a:lnTo>
                <a:lnTo>
                  <a:pt x="2348950" y="1600223"/>
                </a:lnTo>
                <a:lnTo>
                  <a:pt x="0" y="16002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DF4AFF-EFC6-48EE-AA89-0C34EE1FE163}"/>
              </a:ext>
            </a:extLst>
          </p:cNvPr>
          <p:cNvSpPr/>
          <p:nvPr/>
        </p:nvSpPr>
        <p:spPr>
          <a:xfrm>
            <a:off x="337484" y="-916716"/>
            <a:ext cx="4497049" cy="4114800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50" y="0"/>
                </a:lnTo>
                <a:lnTo>
                  <a:pt x="4497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BB0B89-8020-4227-A713-968C09DED0DB}"/>
              </a:ext>
            </a:extLst>
          </p:cNvPr>
          <p:cNvSpPr/>
          <p:nvPr/>
        </p:nvSpPr>
        <p:spPr>
          <a:xfrm rot="1512403">
            <a:off x="15886673" y="492997"/>
            <a:ext cx="1805400" cy="1295375"/>
          </a:xfrm>
          <a:custGeom>
            <a:avLst/>
            <a:gdLst/>
            <a:ahLst/>
            <a:cxnLst/>
            <a:rect l="l" t="t" r="r" b="b"/>
            <a:pathLst>
              <a:path w="1805400" h="1295375">
                <a:moveTo>
                  <a:pt x="0" y="0"/>
                </a:moveTo>
                <a:lnTo>
                  <a:pt x="1805400" y="0"/>
                </a:lnTo>
                <a:lnTo>
                  <a:pt x="1805400" y="1295375"/>
                </a:lnTo>
                <a:lnTo>
                  <a:pt x="0" y="12953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40FB9B-8860-4348-8AD0-69CAA8F6620A}"/>
              </a:ext>
            </a:extLst>
          </p:cNvPr>
          <p:cNvSpPr/>
          <p:nvPr/>
        </p:nvSpPr>
        <p:spPr>
          <a:xfrm rot="2700000">
            <a:off x="13793873" y="1128198"/>
            <a:ext cx="3805834" cy="1484275"/>
          </a:xfrm>
          <a:custGeom>
            <a:avLst/>
            <a:gdLst/>
            <a:ahLst/>
            <a:cxnLst/>
            <a:rect l="l" t="t" r="r" b="b"/>
            <a:pathLst>
              <a:path w="3805834" h="1484275">
                <a:moveTo>
                  <a:pt x="0" y="0"/>
                </a:moveTo>
                <a:lnTo>
                  <a:pt x="3805834" y="0"/>
                </a:lnTo>
                <a:lnTo>
                  <a:pt x="3805834" y="1484275"/>
                </a:lnTo>
                <a:lnTo>
                  <a:pt x="0" y="14842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3157" y="1301766"/>
            <a:ext cx="11412701" cy="90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358A36-7DB4-4797-BD93-9E2C4FC6D2D7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F83A5D0D-88C5-4E8B-A7DF-7B056F985015}"/>
              </a:ext>
            </a:extLst>
          </p:cNvPr>
          <p:cNvSpPr/>
          <p:nvPr/>
        </p:nvSpPr>
        <p:spPr>
          <a:xfrm>
            <a:off x="28083" y="202510"/>
            <a:ext cx="17981230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1A564B6-FF7F-4150-BA8E-3390B0AF2EDB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4529CA2-6225-41C9-A10C-F92A352F7B8D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031EA2-6FB6-412C-97EA-25449A910455}"/>
              </a:ext>
            </a:extLst>
          </p:cNvPr>
          <p:cNvSpPr/>
          <p:nvPr/>
        </p:nvSpPr>
        <p:spPr>
          <a:xfrm>
            <a:off x="3124200" y="6438900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0FBFC-F63D-467A-80B9-0D7E0AC608AF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56CE35-8704-45C7-9615-9AA23FF44961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CE6EA2F-DBA0-421D-9B8E-5BB052BA0B3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97FDBA-015D-4754-A275-2C7FF99C9BB7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3A65E1-4ADF-4A1B-BC71-2500F6E563FF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4E34298-8A2C-483B-9B2C-A61524EB81C2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12B01CC-CAEF-456B-BCFF-1190F410E7E0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AA2B29-CEC7-4132-B457-483EDD39A91E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1B393400-C6FC-45E5-9BFB-387BD316ACBE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40E622-839F-4BB0-80F6-8AFBAC749AC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11829-4742-45A2-AC28-39AE3B7112AB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9152E4-66A8-4417-BCED-42483AACD4D1}"/>
              </a:ext>
            </a:extLst>
          </p:cNvPr>
          <p:cNvSpPr txBox="1"/>
          <p:nvPr/>
        </p:nvSpPr>
        <p:spPr>
          <a:xfrm>
            <a:off x="1700121" y="465228"/>
            <a:ext cx="14567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ăn</a:t>
            </a:r>
            <a:r>
              <a:rPr lang="en-US" sz="5400" dirty="0">
                <a:latin typeface="UTM Avo" panose="02040603050506020204" pitchFamily="18" charset="0"/>
              </a:rPr>
              <a:t>    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cái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Hỏi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còn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mấy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phần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của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/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/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871A5E1F-938C-4ED3-B8F8-3469214401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7284E-6 L 0.01892 0.02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33FA5D4C-5732-471C-8451-735D018662D8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B8BF2554-8004-4D90-AEBC-B4F3703D8D23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47279C9B-7821-4CFA-ABD1-458EC27C3814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B26F4C3D-61E2-4111-8468-8EC69C56DC79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6E5D4-A049-4E80-8D9A-B9FDF761525C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3177B98-50B0-40A8-A4A1-FBAEA08C3C27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B6F6365-E6CB-4479-A1AE-1C8662E57E4D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CCF95A-E37C-414D-8B37-817D714A53B6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732324-EFED-462E-A087-F3D83ABC21BA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13C2CF1-EBF3-4E4D-B71C-3351D86B1923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EAA8C9-FAD7-4533-B399-8CE515E5B801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327E585-F885-46E2-8F8B-EC2063299066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46" name="Partial Circle 45">
                <a:extLst>
                  <a:ext uri="{FF2B5EF4-FFF2-40B4-BE49-F238E27FC236}">
                    <a16:creationId xmlns:a16="http://schemas.microsoft.com/office/drawing/2014/main" id="{2DCD2075-A818-4EAC-9D6C-AE340B6F7E12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5DF513C-85A2-4CD8-8134-3A8B3E6D856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190A61-2AEF-4755-9126-326C98458FB9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Freeform 3">
            <a:extLst>
              <a:ext uri="{FF2B5EF4-FFF2-40B4-BE49-F238E27FC236}">
                <a16:creationId xmlns:a16="http://schemas.microsoft.com/office/drawing/2014/main" id="{7F1E42B6-96A8-4B4B-8F25-151A874FF9A5}"/>
              </a:ext>
            </a:extLst>
          </p:cNvPr>
          <p:cNvSpPr/>
          <p:nvPr/>
        </p:nvSpPr>
        <p:spPr>
          <a:xfrm>
            <a:off x="3170617" y="234356"/>
            <a:ext cx="9115917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/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061A373-76ED-46E8-8BE3-ED96500389D9}"/>
              </a:ext>
            </a:extLst>
          </p:cNvPr>
          <p:cNvSpPr txBox="1"/>
          <p:nvPr/>
        </p:nvSpPr>
        <p:spPr>
          <a:xfrm>
            <a:off x="6621384" y="1232237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/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B32569-A62E-4DAB-B4C7-EBF0AAAEBD74}"/>
              </a:ext>
            </a:extLst>
          </p:cNvPr>
          <p:cNvSpPr txBox="1"/>
          <p:nvPr/>
        </p:nvSpPr>
        <p:spPr>
          <a:xfrm>
            <a:off x="8072617" y="11811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837408-8A90-4A20-B70E-9A48955BA226}"/>
              </a:ext>
            </a:extLst>
          </p:cNvPr>
          <p:cNvSpPr txBox="1"/>
          <p:nvPr/>
        </p:nvSpPr>
        <p:spPr>
          <a:xfrm>
            <a:off x="8880520" y="123223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FD884D0-9EE8-45DD-B427-7EC2D6D0DD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4162F-276E-456B-8E5C-F6D6E264A70A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8AB00A-6B65-4AE1-8107-AE02CD65CD30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6A913-612D-47EB-BB74-B71E2152B448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BF7EE0-406B-4F7F-98B4-79333930E40B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D4059B-504A-4DE5-9B56-1DB5C14CD3C4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D7EA35E-E380-4DD0-BF49-4038CCD8604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F63CD3-591A-43FA-93C0-FCA1CA81EC3D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9FA45-9891-4EEA-B069-89C75DBB265B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563BDAA-5EBE-443C-BC4D-06E070EFE8A4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7AC498B-1BDD-472F-A116-1E9E85332FA2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D7A8F3-1A41-4036-AB30-F5F16E892879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15" name="Partial Circle 14">
                <a:extLst>
                  <a:ext uri="{FF2B5EF4-FFF2-40B4-BE49-F238E27FC236}">
                    <a16:creationId xmlns:a16="http://schemas.microsoft.com/office/drawing/2014/main" id="{A553D9B4-DAE4-48B6-A2AC-94C2CFB14420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FE32F3-AB06-4B33-B00D-48675F34DA9E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B2AEB8-E7F2-4BB3-89EE-F2F91362B217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Freeform 3">
            <a:extLst>
              <a:ext uri="{FF2B5EF4-FFF2-40B4-BE49-F238E27FC236}">
                <a16:creationId xmlns:a16="http://schemas.microsoft.com/office/drawing/2014/main" id="{3838B6D8-6228-4EAF-BC64-3BEA5484F44B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7A4DB4B-B2C9-4761-9CE8-60AB41722898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A06361D-0238-4003-9FAD-AE812CA12FD7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68266D7-FEB2-4CEA-B152-5F239EDA9890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CB5F2E-83E5-425B-AEFD-92B5B2A1AD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8280689-D1FC-4A10-9FA6-2BA9A960D4B5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976A85-95A8-49D0-B78E-00D7A362A035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9EA480-3160-465C-BF38-86DB2DE49AF0}"/>
              </a:ext>
            </a:extLst>
          </p:cNvPr>
          <p:cNvSpPr/>
          <p:nvPr/>
        </p:nvSpPr>
        <p:spPr>
          <a:xfrm>
            <a:off x="14803782" y="2643921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FEDD73-ED6A-43AA-B87C-9F8DD978219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01F9024-23D0-4D31-8581-3E1969C12DBC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20A15C1-5C05-410F-941C-9890CFF0B0BC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B6BC381-4BEE-44E3-8431-3F65D4AB7EE6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FB74546-F1DD-4C0C-80CD-D25795B11BA8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FEF20-B4A0-4801-8A40-59F1767E376C}"/>
              </a:ext>
            </a:extLst>
          </p:cNvPr>
          <p:cNvSpPr txBox="1"/>
          <p:nvPr/>
        </p:nvSpPr>
        <p:spPr>
          <a:xfrm>
            <a:off x="1292835" y="3421081"/>
            <a:ext cx="124206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AB68235-115F-43E8-BD31-2EC2C370F7E5}"/>
              </a:ext>
            </a:extLst>
          </p:cNvPr>
          <p:cNvSpPr/>
          <p:nvPr/>
        </p:nvSpPr>
        <p:spPr>
          <a:xfrm>
            <a:off x="-2209800" y="7041804"/>
            <a:ext cx="4861314" cy="4350096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F11BB-8748-4B36-B08A-26B0A8905075}"/>
              </a:ext>
            </a:extLst>
          </p:cNvPr>
          <p:cNvSpPr/>
          <p:nvPr/>
        </p:nvSpPr>
        <p:spPr>
          <a:xfrm>
            <a:off x="2522083" y="5466510"/>
            <a:ext cx="1230326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E552AF-5392-461B-9B76-52BA921D66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831842" y="5216061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7A504-A046-4B73-9AFC-AC219E67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6"/>
            <a:ext cx="18356952" cy="103207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B433F9-3257-48C9-8FDF-04771FD18FBE}"/>
              </a:ext>
            </a:extLst>
          </p:cNvPr>
          <p:cNvSpPr/>
          <p:nvPr/>
        </p:nvSpPr>
        <p:spPr>
          <a:xfrm>
            <a:off x="228599" y="1714500"/>
            <a:ext cx="11022466" cy="7335899"/>
          </a:xfrm>
          <a:prstGeom prst="roundRect">
            <a:avLst>
              <a:gd name="adj" fmla="val 28907"/>
            </a:avLst>
          </a:prstGeom>
          <a:solidFill>
            <a:srgbClr val="FFAE39">
              <a:alpha val="4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40F27D-2426-4A6C-9870-7F827607C891}"/>
              </a:ext>
            </a:extLst>
          </p:cNvPr>
          <p:cNvSpPr/>
          <p:nvPr/>
        </p:nvSpPr>
        <p:spPr>
          <a:xfrm>
            <a:off x="838200" y="2269947"/>
            <a:ext cx="91410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>
                <a:latin typeface="UTM Avo" panose="02040603050506020204" pitchFamily="18" charset="0"/>
              </a:rPr>
              <a:t>  </a:t>
            </a:r>
            <a:r>
              <a:rPr lang="en-US" sz="5000" b="1" dirty="0" err="1">
                <a:latin typeface="UTM Avo" panose="02040603050506020204" pitchFamily="18" charset="0"/>
              </a:rPr>
              <a:t>Muốn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cùng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, ta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nhất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cho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giữ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nguyên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312</Words>
  <Application>Microsoft Office PowerPoint</Application>
  <PresentationFormat>Custom</PresentationFormat>
  <Paragraphs>111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Cambria Math</vt:lpstr>
      <vt:lpstr>Arial</vt:lpstr>
      <vt:lpstr>#9Slide05 Dancing Script</vt:lpstr>
      <vt:lpstr>#9Slide07 HoneyCream</vt:lpstr>
      <vt:lpstr>Times New Roman</vt:lpstr>
      <vt:lpstr>SVN-Newton</vt:lpstr>
      <vt:lpstr>UTM Avo</vt:lpstr>
      <vt:lpstr>Calibri</vt:lpstr>
      <vt:lpstr>Tahoma</vt:lpstr>
      <vt:lpstr>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Laptop T&amp;T</cp:lastModifiedBy>
  <cp:revision>69</cp:revision>
  <dcterms:created xsi:type="dcterms:W3CDTF">2006-08-16T00:00:00Z</dcterms:created>
  <dcterms:modified xsi:type="dcterms:W3CDTF">2024-03-17T17:43:42Z</dcterms:modified>
  <dc:identifier>DAF_ZsXWQ_w</dc:identifier>
</cp:coreProperties>
</file>