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sldIdLst>
    <p:sldId id="278" r:id="rId4"/>
    <p:sldId id="257" r:id="rId5"/>
    <p:sldId id="259" r:id="rId6"/>
    <p:sldId id="267" r:id="rId7"/>
    <p:sldId id="261" r:id="rId8"/>
    <p:sldId id="262" r:id="rId9"/>
    <p:sldId id="263" r:id="rId10"/>
    <p:sldId id="264" r:id="rId11"/>
    <p:sldId id="266" r:id="rId12"/>
    <p:sldId id="268" r:id="rId13"/>
    <p:sldId id="265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193E"/>
    <a:srgbClr val="ED3D38"/>
    <a:srgbClr val="3A0751"/>
    <a:srgbClr val="4472C4"/>
    <a:srgbClr val="F2C85B"/>
    <a:srgbClr val="7D9EA3"/>
    <a:srgbClr val="C0D0D2"/>
    <a:srgbClr val="FF5050"/>
    <a:srgbClr val="7281BF"/>
    <a:srgbClr val="759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2606" y="1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467E-16AA-4E59-8B80-4767A1943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B5764-14E3-44F6-9E1A-96508FE06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09826-FF61-4092-BD49-88D6D1AD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FD369-5776-4396-B29E-2D6458AA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38DE8-2995-4814-8A9C-C0AB1956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7869-975F-45BA-A968-2FAA7218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46FF0-DB6B-4FF4-A74B-ED79FA60E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EF5CB-82AE-4D22-8B8B-714331F9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46A9E-860B-4D7D-94E9-AA45A8B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B3B35-D71E-46C3-A452-B6219C86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D300D-9CF7-4147-AC48-BBCF42CDE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7C617-46E3-4EF2-888E-ADF904C11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972FD-D380-48AC-8948-9C34E92B4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280B0-CB8A-49C6-BBFE-6DF49334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E3928-E510-4931-BDE8-E56D025E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178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304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4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319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8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F5898-0061-4DF2-BD9B-E8C2AB0B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1D73A-C5DF-41F3-AC27-F58A18E08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055B1-F7E8-4A79-8812-41DECC36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06E7-CFAA-4E66-A000-C99C8243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63F5-5C86-4A40-BCCF-B196F525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E08E0-4767-4E5F-8A6F-20E463A1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D7F39-15BD-4094-B007-36B45BED1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6F48F-9BBB-46E4-B4B9-97FB4A27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5295-61F2-4F23-BF6D-8DA592078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1D56C-AE8E-4A86-87AC-AF8A44A9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805FD-AD31-4AEB-AB34-F9E8AEDF5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8C0B3-5722-41F8-AA05-0E28F044C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A6107-9B27-4B50-8290-B0DFC607F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B3A8F-9360-496D-9A9E-8F2F78B3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8F0EE-29E8-4DE6-8FFE-C853DB31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E474E-3F62-446F-973B-CA237649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C05A-9C07-40FB-944B-06F08E5A0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AC1C7-20B0-4FD1-8771-D7B08CA05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D3705-59DD-442B-9E71-E175A52A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76ABB-1ECE-4E44-9DB0-4AEACFDEE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D3736-041A-4F2C-A841-1A593C1ED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D3DD7-E5FC-428F-A2F2-9653E95A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D7A3D-1382-404A-A335-6BC71AAD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71A8DA-A56B-44F2-BDCA-A064E1CB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E2A96-A88F-43B3-B0B6-9C5C8DA4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8926E-D879-44CE-84A6-3A7521438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8991F-0792-4F77-A034-66331B49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33E0A-F4F2-438E-B7CE-0C9230AB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E5A622-CE5E-4FB6-9ACB-5A8CA6B7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59EC3-BF7C-44DB-92B4-711B055F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93A4B-B872-453F-A9A2-A4D92242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93477" y="-840154"/>
            <a:ext cx="16692718" cy="1028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469E4-DF8D-4EF8-9901-9C7B9678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55AB0-71FC-4C02-8982-931434BAB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2F5B1-7B74-4E4A-ACE6-F74351862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0CB19-5147-4B35-B20D-132D15BD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FE294-7E74-4CD4-8739-BEB16F88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7E7E7-0441-4C76-A9B8-43F33439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78F5-AA5B-4427-A420-ACD4D270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8C049-A04D-45DA-A6DD-44572AD92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C88A5-D7D9-4449-A86F-ACF94CD99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7DFBF-66BB-4EF9-8C13-B482F9AA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CAF2-8013-4654-B652-66237E2E77D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87E93-03A7-4A61-938E-520E23742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71B31-628C-4CE6-8067-60DF103C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EE6CF2-BADD-4B84-9DE3-2A38DE4C6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F132B-C0BF-4F06-B338-794826D4D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0CEAF-7C28-4BCA-80F3-014AAC259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9CAF2-8013-4654-B652-66237E2E77DA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FB5B6-C8AA-4FD9-BDDE-4E898F7F5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2DEE-285B-40BE-80AC-829FD6806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3C73C-B858-494B-93C5-FD564AA1FB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493477" y="-840154"/>
            <a:ext cx="16692718" cy="1028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8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7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4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38.png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36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4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5686E3-883C-433E-80B5-F4FDB1D7029C}"/>
              </a:ext>
            </a:extLst>
          </p:cNvPr>
          <p:cNvSpPr txBox="1"/>
          <p:nvPr/>
        </p:nvSpPr>
        <p:spPr>
          <a:xfrm>
            <a:off x="354601" y="2281494"/>
            <a:ext cx="3801041" cy="923330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618484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Nườm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E4B26-CB57-446F-A117-3325A9991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E80E5E-6D5A-4A3A-9587-092ABE7A1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138" r="588"/>
          <a:stretch/>
        </p:blipFill>
        <p:spPr>
          <a:xfrm>
            <a:off x="4495798" y="1078253"/>
            <a:ext cx="7505701" cy="4805347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AB52D-7E41-4D65-979C-2B145621A66B}"/>
              </a:ext>
            </a:extLst>
          </p:cNvPr>
          <p:cNvSpPr txBox="1"/>
          <p:nvPr/>
        </p:nvSpPr>
        <p:spPr>
          <a:xfrm>
            <a:off x="376393" y="3429000"/>
            <a:ext cx="3779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UTM Avo" pitchFamily="18" charset="0"/>
              </a:rPr>
              <a:t>đông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kéo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dài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nh</a:t>
            </a:r>
            <a:r>
              <a:rPr lang="vi-VN" sz="3600" dirty="0">
                <a:latin typeface="UTM Avo" pitchFamily="18" charset="0"/>
              </a:rPr>
              <a:t>ư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vô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tận</a:t>
            </a:r>
            <a:r>
              <a:rPr lang="en-US" sz="3600" dirty="0">
                <a:latin typeface="UTM Avo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6B5432-70C6-4EC6-9AE8-6CB557103222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id="{B2FE8507-BA10-48F5-B842-9EE85CAD1D7F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2E9666-CEDD-4597-8B2F-F641E9B2D5F9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3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3016C6-9C2C-4ADF-86BC-D4AEE62DC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D9CD5-C491-4DA1-97B4-7AB08DD77FEF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A0F914EE-8B9D-4316-A698-059C98C99800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931AA5-3304-45C3-B12E-446AEF4D1B98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DBE970B-AFB8-43AD-AFA6-E8D91853AFE7}"/>
              </a:ext>
            </a:extLst>
          </p:cNvPr>
          <p:cNvSpPr txBox="1"/>
          <p:nvPr/>
        </p:nvSpPr>
        <p:spPr>
          <a:xfrm>
            <a:off x="274556" y="2828835"/>
            <a:ext cx="984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Xúng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xính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sz="3600" dirty="0" err="1">
                <a:latin typeface="UTM Avo" pitchFamily="18" charset="0"/>
              </a:rPr>
              <a:t>Vẻ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hớn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hở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trong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bộ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quần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áo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mới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dài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và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rộng</a:t>
            </a:r>
            <a:r>
              <a:rPr lang="en-US" sz="3600" dirty="0">
                <a:latin typeface="UTM Avo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E62EB0-B282-4CE7-A18D-740BB68DE036}"/>
              </a:ext>
            </a:extLst>
          </p:cNvPr>
          <p:cNvSpPr txBox="1"/>
          <p:nvPr/>
        </p:nvSpPr>
        <p:spPr>
          <a:xfrm>
            <a:off x="274556" y="4621605"/>
            <a:ext cx="10636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Bổi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itchFamily="18" charset="0"/>
              </a:rPr>
              <a:t>hổi</a:t>
            </a:r>
            <a:r>
              <a:rPr lang="en-US" sz="3600" b="1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sz="3600" dirty="0" err="1">
                <a:latin typeface="UTM Avo" pitchFamily="18" charset="0"/>
              </a:rPr>
              <a:t>xao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xuyến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trong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lòng</a:t>
            </a:r>
            <a:r>
              <a:rPr lang="en-US" sz="3600" dirty="0">
                <a:latin typeface="UTM Avo" pitchFamily="18" charset="0"/>
              </a:rPr>
              <a:t>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3A51910-5C13-48A9-B8B3-12A39668C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53" y="0"/>
            <a:ext cx="8186743" cy="83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5158A4-4199-497E-B103-C1BCBD71C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7E66CAA3-4404-49A4-B833-3D713B7D1582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26FF4-4CA1-4E1A-89FE-BFB85FC7B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25DC0-C654-4A7D-87A1-6867C0B85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6" name="Freeform 36">
            <a:extLst>
              <a:ext uri="{FF2B5EF4-FFF2-40B4-BE49-F238E27FC236}">
                <a16:creationId xmlns:a16="http://schemas.microsoft.com/office/drawing/2014/main" id="{46FA5592-01F4-4E28-8E0C-221AE00430B6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กลุ่ม 33">
            <a:extLst>
              <a:ext uri="{FF2B5EF4-FFF2-40B4-BE49-F238E27FC236}">
                <a16:creationId xmlns:a16="http://schemas.microsoft.com/office/drawing/2014/main" id="{D6EC68D5-6D10-4119-A070-E2EF3F79C265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9" name="Group 84">
              <a:extLst>
                <a:ext uri="{FF2B5EF4-FFF2-40B4-BE49-F238E27FC236}">
                  <a16:creationId xmlns:a16="http://schemas.microsoft.com/office/drawing/2014/main" id="{72943930-6268-4EE3-ABC8-891C475D359E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1" name="Oval 78">
                <a:extLst>
                  <a:ext uri="{FF2B5EF4-FFF2-40B4-BE49-F238E27FC236}">
                    <a16:creationId xmlns:a16="http://schemas.microsoft.com/office/drawing/2014/main" id="{A16D8703-58F7-4FBA-9980-6BA44C3C5D2E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2" name="Oval 81">
                <a:extLst>
                  <a:ext uri="{FF2B5EF4-FFF2-40B4-BE49-F238E27FC236}">
                    <a16:creationId xmlns:a16="http://schemas.microsoft.com/office/drawing/2014/main" id="{FD7051FD-6E8F-4354-A40D-A3ADC677F6E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" name="สี่เหลี่ยมผืนผ้า 32">
              <a:extLst>
                <a:ext uri="{FF2B5EF4-FFF2-40B4-BE49-F238E27FC236}">
                  <a16:creationId xmlns:a16="http://schemas.microsoft.com/office/drawing/2014/main" id="{F5ED3F4E-BE44-4A9F-B10C-A2F7D0BB83F9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2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48" y="1640612"/>
            <a:ext cx="9088482" cy="35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EE312-E9A7-44B3-8D2B-577CDFA2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C96ED9-FE6D-48AA-8DF1-8FAAF207C50F}"/>
              </a:ext>
            </a:extLst>
          </p:cNvPr>
          <p:cNvSpPr txBox="1"/>
          <p:nvPr/>
        </p:nvSpPr>
        <p:spPr>
          <a:xfrm>
            <a:off x="1624557" y="2177612"/>
            <a:ext cx="7055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Cảnh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vật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nhiên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Chùa</a:t>
            </a:r>
            <a:r>
              <a:rPr lang="en-US" sz="3600" dirty="0">
                <a:latin typeface="UTM Avo" panose="02040603050506020204" pitchFamily="18" charset="0"/>
              </a:rPr>
              <a:t> H</a:t>
            </a:r>
            <a:r>
              <a:rPr lang="vi-VN" sz="3600" dirty="0">
                <a:latin typeface="UTM Avo" panose="02040603050506020204" pitchFamily="18" charset="0"/>
              </a:rPr>
              <a:t>ư</a:t>
            </a:r>
            <a:r>
              <a:rPr lang="en-US" sz="3600" dirty="0" err="1">
                <a:latin typeface="UTM Avo" panose="02040603050506020204" pitchFamily="18" charset="0"/>
              </a:rPr>
              <a:t>ơng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xuân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Rừng</a:t>
            </a:r>
            <a:r>
              <a:rPr lang="en-US" sz="3600" dirty="0">
                <a:latin typeface="UTM Avo" panose="02040603050506020204" pitchFamily="18" charset="0"/>
              </a:rPr>
              <a:t> m</a:t>
            </a:r>
            <a:r>
              <a:rPr lang="vi-VN" sz="3600" dirty="0">
                <a:latin typeface="UTM Avo" panose="02040603050506020204" pitchFamily="18" charset="0"/>
              </a:rPr>
              <a:t>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thay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áo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mới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xúng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xính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hoa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mời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CF44B0-0AF5-49C8-AFB3-332E97A86F9C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0FCDB342-C315-4E2F-9FE2-76C299EF6442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D0A87B-7657-46A9-BCD1-C28D72A91D10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1.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thiên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nhiên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Chùa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ơng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thay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mùa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xuân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EC622F6-EDFE-40D8-85CE-3DCC68D5B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6" y="4349180"/>
            <a:ext cx="6886785" cy="292284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7AD79C5-DE30-490D-810C-2DFAFA806177}"/>
              </a:ext>
            </a:extLst>
          </p:cNvPr>
          <p:cNvGrpSpPr/>
          <p:nvPr/>
        </p:nvGrpSpPr>
        <p:grpSpPr>
          <a:xfrm>
            <a:off x="6877040" y="1512977"/>
            <a:ext cx="7151819" cy="6980749"/>
            <a:chOff x="6877040" y="1512977"/>
            <a:chExt cx="7151819" cy="69807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99636FD-BF9D-4F27-AA08-034C4932257E}"/>
                </a:ext>
              </a:extLst>
            </p:cNvPr>
            <p:cNvGrpSpPr/>
            <p:nvPr/>
          </p:nvGrpSpPr>
          <p:grpSpPr>
            <a:xfrm>
              <a:off x="8362692" y="1512977"/>
              <a:ext cx="4696473" cy="4330296"/>
              <a:chOff x="7857838" y="1741577"/>
              <a:chExt cx="4696473" cy="433029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AD5E9E5-0BAD-43C5-9AE5-71D421C1E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37000F-54AC-4D06-A58F-DE9F178B8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D01A9AF-35AE-49D2-8C5F-3888CFFA3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AA8006B-5CEC-427D-9F01-5F7A438CB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F1ABEDC-8D98-454C-A95F-BC941ADEF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6ADD67B-DC7A-42D2-82CC-B669A4504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DA1C89A-5A80-407C-989B-98C683AD9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FAD4302-A8CE-4240-A441-B52EBAF15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8B44A0E-CB23-4100-9C12-33F3E39F7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3DD76BD-6113-4C70-9FE3-A30A548A1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3C34DC4-5847-44B1-BD07-C72EBCF5D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9534437-100A-4D86-9A96-E7083401F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0FA21C9-E35F-412F-A110-0A086EE34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E80D143-FB92-49FB-99B0-E1D3FED94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85A1078-9456-4DD3-98F3-23BB5E72C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9330DB5-4A49-4EA9-962B-F938FEFEB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9C8D877-648E-4A2D-A677-F0B951C767DC}"/>
                </a:ext>
              </a:extLst>
            </p:cNvPr>
            <p:cNvGrpSpPr/>
            <p:nvPr/>
          </p:nvGrpSpPr>
          <p:grpSpPr>
            <a:xfrm rot="18737669">
              <a:off x="6693951" y="3011895"/>
              <a:ext cx="4696473" cy="4330296"/>
              <a:chOff x="7857838" y="1741577"/>
              <a:chExt cx="4696473" cy="433029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7D9A949-876E-449D-93B8-13605125D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5BF40AC-380F-47B2-864A-14747897E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E77BDA6-11ED-4FDC-B2ED-0D1136DA0A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0A364E1-ED76-4AA8-862F-697D80CDE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BA5738B-BAC5-409D-81B9-017948406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F4AFEA9-F1EA-4285-941D-FEEB301EC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D2B0EA8-F9EB-445C-9D60-3938C23A2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151583C-E199-4C77-BCD9-3F914C4FD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FD94DDA-E6F0-4B8A-BC72-C36E556D8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2866D99-2A45-44ED-A331-F32D35605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D7B18EC-5CFA-43AE-992B-D4BF3219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8436070C-538C-46E1-BD02-5B51EC7C6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75BE63D-FF1C-4342-B697-3C57E0EE6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5C9476E-9711-41FA-8448-974801430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29EC8D8-54EE-45C8-AD6D-F8D6F368F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85A703E-5B78-48C9-A46A-B5D238252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07A6563-A89A-4872-A114-3AD9852590C5}"/>
                </a:ext>
              </a:extLst>
            </p:cNvPr>
            <p:cNvGrpSpPr/>
            <p:nvPr/>
          </p:nvGrpSpPr>
          <p:grpSpPr>
            <a:xfrm rot="18558158">
              <a:off x="9515474" y="3980342"/>
              <a:ext cx="4696473" cy="4330296"/>
              <a:chOff x="7857838" y="1741577"/>
              <a:chExt cx="4696473" cy="433029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F71F2C6-5B9F-46E5-97EB-21BFAAA8B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429" y="1881755"/>
                <a:ext cx="4606882" cy="419011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9966126-9782-40E5-B7EC-291A94D1C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7161" y="36002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8F6A6D1-3252-4A64-AA84-3DE5E93E5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4693" y="3976814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7D10B57-9723-4C51-B6C1-5E3531596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092" y="3796631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F946B79-CBA0-4FF0-89E4-343E58C66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9561" y="3752653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BF6D68B-04B9-41C7-AEF8-0F5D2CC1C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8738" y="429538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6217CF6E-2DFC-4E64-9785-2C75C10B4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852" y="2823543"/>
                <a:ext cx="828939" cy="828939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C53E696-5DA7-4FBA-8378-CD4FFC279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821" y="3454479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80844A6-97B9-4E54-B85E-A7D7203F9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7809" y="386882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D0B27EA-106F-46B3-B3D5-DB513CFAD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9097" y="44257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A75286A0-9BAC-4CF6-9ACD-8DB8D1021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7545" y="2901930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1CB930E-BE95-47B8-B0EF-DE6C18055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2592" y="2026806"/>
                <a:ext cx="1105098" cy="110509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61288001-0463-4968-A961-670E70C5A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7838" y="1741577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D2CC2419-5090-4C42-A3DF-F1B570F99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973" y="2504302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1615FA8E-71E9-4321-8B0A-FBFB8339E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5448" y="3454479"/>
                <a:ext cx="915009" cy="915009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94681FA-F8B2-432A-A40E-3DE25E072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2650" y="4522528"/>
                <a:ext cx="915009" cy="9150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9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BA349-3CD0-4185-9B35-C65AB6967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4289A1C-075B-4056-A452-77BAA752FCC5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1C8BFC77-6AEE-4F3E-B78B-1E40A467D256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7C43FC-E8D4-4C6D-AE42-5C4D6A6CDAA1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2.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ảnh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thấy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ng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ời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hội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rất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đông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vui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thân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thiện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E66681-74FB-4421-853A-8C9EB968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4744546"/>
            <a:ext cx="5955226" cy="2527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0B9B7-1449-4B42-AE01-A257FDC6B044}"/>
              </a:ext>
            </a:extLst>
          </p:cNvPr>
          <p:cNvSpPr txBox="1"/>
          <p:nvPr/>
        </p:nvSpPr>
        <p:spPr>
          <a:xfrm>
            <a:off x="1272246" y="2218785"/>
            <a:ext cx="9052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ảnh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hội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vui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thiện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Nườm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nượp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xe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; </a:t>
            </a:r>
            <a:r>
              <a:rPr lang="en-US" sz="3600" dirty="0" err="1">
                <a:latin typeface="UTM Avo" panose="02040603050506020204" pitchFamily="18" charset="0"/>
              </a:rPr>
              <a:t>Nơi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núi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vời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bỗng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gặp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gỡ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cởi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mở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hóa</a:t>
            </a:r>
            <a:r>
              <a:rPr lang="en-US" sz="3600" dirty="0">
                <a:latin typeface="UTM Avo" panose="02040603050506020204" pitchFamily="18" charset="0"/>
              </a:rPr>
              <a:t> ra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cùng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quê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Freeform 39">
            <a:extLst>
              <a:ext uri="{FF2B5EF4-FFF2-40B4-BE49-F238E27FC236}">
                <a16:creationId xmlns:a16="http://schemas.microsoft.com/office/drawing/2014/main" id="{DE146903-DE73-4CDB-8572-E15EEB820DFB}"/>
              </a:ext>
            </a:extLst>
          </p:cNvPr>
          <p:cNvSpPr/>
          <p:nvPr/>
        </p:nvSpPr>
        <p:spPr>
          <a:xfrm>
            <a:off x="10120322" y="-609600"/>
            <a:ext cx="6310667" cy="7119622"/>
          </a:xfrm>
          <a:custGeom>
            <a:avLst/>
            <a:gdLst/>
            <a:ahLst/>
            <a:cxnLst/>
            <a:rect l="l" t="t" r="r" b="b"/>
            <a:pathLst>
              <a:path w="7626992" h="8241684">
                <a:moveTo>
                  <a:pt x="0" y="0"/>
                </a:moveTo>
                <a:lnTo>
                  <a:pt x="7626992" y="0"/>
                </a:lnTo>
                <a:lnTo>
                  <a:pt x="7626992" y="8241684"/>
                </a:lnTo>
                <a:lnTo>
                  <a:pt x="0" y="8241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1" name="Freeform 15">
            <a:extLst>
              <a:ext uri="{FF2B5EF4-FFF2-40B4-BE49-F238E27FC236}">
                <a16:creationId xmlns:a16="http://schemas.microsoft.com/office/drawing/2014/main" id="{ADB75406-06EF-4466-9ECD-2664CE3F027D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9D846F9-9EF6-4B87-A169-684F3B1150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0"/>
          <a:stretch/>
        </p:blipFill>
        <p:spPr>
          <a:xfrm flipH="1">
            <a:off x="7751342" y="3497495"/>
            <a:ext cx="2209690" cy="351165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8461433-E51D-4C00-8BBE-A998D1B374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77"/>
          <a:stretch/>
        </p:blipFill>
        <p:spPr>
          <a:xfrm flipH="1">
            <a:off x="9801741" y="3773797"/>
            <a:ext cx="2530059" cy="32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>
            <a:extLst>
              <a:ext uri="{FF2B5EF4-FFF2-40B4-BE49-F238E27FC236}">
                <a16:creationId xmlns:a16="http://schemas.microsoft.com/office/drawing/2014/main" id="{52D21A58-DADA-4CE7-B69E-537C576097DF}"/>
              </a:ext>
            </a:extLst>
          </p:cNvPr>
          <p:cNvSpPr/>
          <p:nvPr/>
        </p:nvSpPr>
        <p:spPr>
          <a:xfrm>
            <a:off x="-2893786" y="2943734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86A4E7-862F-4A43-8A1B-757AD0B91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24E2F6-7160-43F1-B125-C2EE2CD48233}"/>
              </a:ext>
            </a:extLst>
          </p:cNvPr>
          <p:cNvGrpSpPr/>
          <p:nvPr/>
        </p:nvGrpSpPr>
        <p:grpSpPr>
          <a:xfrm>
            <a:off x="316882" y="437297"/>
            <a:ext cx="10884517" cy="1629297"/>
            <a:chOff x="795403" y="303870"/>
            <a:chExt cx="888134" cy="609600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237DFCDB-7430-42E0-A0E5-0CD4AA15C392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1477A9-E894-4188-BFB7-AF114172F28D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3.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Niềm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tự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quê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ơng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đất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n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ớc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đ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ợc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thể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hiện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qua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ơ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F8BB4A4-ADB5-40B3-BE8F-C3B62C7DD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3874269"/>
            <a:ext cx="7111967" cy="3366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2FEF-E1B8-473E-B38C-4A2DFC04355E}"/>
              </a:ext>
            </a:extLst>
          </p:cNvPr>
          <p:cNvSpPr txBox="1"/>
          <p:nvPr/>
        </p:nvSpPr>
        <p:spPr>
          <a:xfrm>
            <a:off x="43786" y="214748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Niềm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tự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quê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hương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thơ</a:t>
            </a:r>
            <a:r>
              <a:rPr lang="en-US" sz="32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CA4C77-1A68-46DD-98DB-2B5445BC6533}"/>
              </a:ext>
            </a:extLst>
          </p:cNvPr>
          <p:cNvSpPr/>
          <p:nvPr/>
        </p:nvSpPr>
        <p:spPr>
          <a:xfrm>
            <a:off x="6372741" y="3083149"/>
            <a:ext cx="68199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nước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mình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thanh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lịch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núi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rừng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thơ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Ôi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phải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đâu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lễ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Phật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mới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Chùa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Hương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thăm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đất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nước</a:t>
            </a:r>
            <a:endParaRPr lang="en-US" sz="3200" dirty="0">
              <a:solidFill>
                <a:srgbClr val="4472C4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Người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yêu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latin typeface="UTM Avo" panose="02040603050506020204" pitchFamily="18" charset="0"/>
              </a:rPr>
              <a:t>thương</a:t>
            </a:r>
            <a:r>
              <a:rPr lang="en-US" sz="3200" dirty="0">
                <a:solidFill>
                  <a:srgbClr val="4472C4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Freeform 36">
            <a:extLst>
              <a:ext uri="{FF2B5EF4-FFF2-40B4-BE49-F238E27FC236}">
                <a16:creationId xmlns:a16="http://schemas.microsoft.com/office/drawing/2014/main" id="{CB9C9DAE-F501-40BF-92C1-2E46D1ADFAB9}"/>
              </a:ext>
            </a:extLst>
          </p:cNvPr>
          <p:cNvSpPr/>
          <p:nvPr/>
        </p:nvSpPr>
        <p:spPr>
          <a:xfrm>
            <a:off x="-438150" y="6179655"/>
            <a:ext cx="2047465" cy="1412434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36">
            <a:extLst>
              <a:ext uri="{FF2B5EF4-FFF2-40B4-BE49-F238E27FC236}">
                <a16:creationId xmlns:a16="http://schemas.microsoft.com/office/drawing/2014/main" id="{5007C32D-4122-41D8-8740-E38DDE951EF5}"/>
              </a:ext>
            </a:extLst>
          </p:cNvPr>
          <p:cNvSpPr/>
          <p:nvPr/>
        </p:nvSpPr>
        <p:spPr>
          <a:xfrm>
            <a:off x="109842" y="6257991"/>
            <a:ext cx="2047465" cy="1412434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023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017D0-744B-42B0-B840-226921DA6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CBA239B4-D355-426A-8435-207550407656}"/>
              </a:ext>
            </a:extLst>
          </p:cNvPr>
          <p:cNvSpPr/>
          <p:nvPr/>
        </p:nvSpPr>
        <p:spPr>
          <a:xfrm flipH="1">
            <a:off x="8885526" y="-17862"/>
            <a:ext cx="3306474" cy="4354110"/>
          </a:xfrm>
          <a:custGeom>
            <a:avLst/>
            <a:gdLst/>
            <a:ahLst/>
            <a:cxnLst/>
            <a:rect l="l" t="t" r="r" b="b"/>
            <a:pathLst>
              <a:path w="3760714" h="4392074">
                <a:moveTo>
                  <a:pt x="0" y="0"/>
                </a:moveTo>
                <a:lnTo>
                  <a:pt x="3760714" y="0"/>
                </a:lnTo>
                <a:lnTo>
                  <a:pt x="3760714" y="4392074"/>
                </a:lnTo>
                <a:lnTo>
                  <a:pt x="0" y="4392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A8DD77-8CB4-4AF6-9427-5F0393DB6128}"/>
              </a:ext>
            </a:extLst>
          </p:cNvPr>
          <p:cNvGrpSpPr/>
          <p:nvPr/>
        </p:nvGrpSpPr>
        <p:grpSpPr>
          <a:xfrm>
            <a:off x="316883" y="437297"/>
            <a:ext cx="9484858" cy="1629297"/>
            <a:chOff x="795403" y="303870"/>
            <a:chExt cx="888134" cy="609600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4A71AA9E-EB2D-4D28-8106-22DE81472B83}"/>
                </a:ext>
              </a:extLst>
            </p:cNvPr>
            <p:cNvSpPr/>
            <p:nvPr/>
          </p:nvSpPr>
          <p:spPr>
            <a:xfrm>
              <a:off x="795403" y="30387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490B20-1A11-4203-8069-E6BA79F22E13}"/>
                </a:ext>
              </a:extLst>
            </p:cNvPr>
            <p:cNvSpPr txBox="1"/>
            <p:nvPr/>
          </p:nvSpPr>
          <p:spPr>
            <a:xfrm>
              <a:off x="825234" y="394058"/>
              <a:ext cx="79426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4. Theo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khổ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</a:t>
              </a:r>
              <a:r>
                <a:rPr lang="vi-VN" sz="3200" b="1" dirty="0">
                  <a:solidFill>
                    <a:srgbClr val="FF0000"/>
                  </a:solidFill>
                  <a:latin typeface="UTM Avo" pitchFamily="18" charset="0"/>
                </a:rPr>
                <a:t>ơ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cuối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tác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giả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muốn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96CCC6F-CFC5-46BA-8C74-7E747D337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3908" y="4533900"/>
            <a:ext cx="6451549" cy="2738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278BC-4522-4E4F-9976-82BAF20DE6A9}"/>
              </a:ext>
            </a:extLst>
          </p:cNvPr>
          <p:cNvSpPr txBox="1"/>
          <p:nvPr/>
        </p:nvSpPr>
        <p:spPr>
          <a:xfrm>
            <a:off x="1695535" y="2236498"/>
            <a:ext cx="8081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Theo </a:t>
            </a:r>
            <a:r>
              <a:rPr lang="en-US" sz="3600" dirty="0" err="1">
                <a:latin typeface="UTM Avo" panose="02040603050506020204" pitchFamily="18" charset="0"/>
              </a:rPr>
              <a:t>em</a:t>
            </a:r>
            <a:r>
              <a:rPr lang="en-US" sz="3600" dirty="0">
                <a:latin typeface="UTM Avo" panose="02040603050506020204" pitchFamily="18" charset="0"/>
              </a:rPr>
              <a:t>, ở </a:t>
            </a:r>
            <a:r>
              <a:rPr lang="en-US" sz="3600" dirty="0" err="1">
                <a:latin typeface="UTM Avo" panose="02040603050506020204" pitchFamily="18" charset="0"/>
              </a:rPr>
              <a:t>khổ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thơ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cuối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người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lễ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Phật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cầu</a:t>
            </a:r>
            <a:r>
              <a:rPr lang="en-US" sz="3600" dirty="0">
                <a:latin typeface="UTM Avo" panose="02040603050506020204" pitchFamily="18" charset="0"/>
              </a:rPr>
              <a:t> may,… </a:t>
            </a:r>
            <a:r>
              <a:rPr lang="en-US" sz="3600" dirty="0" err="1">
                <a:latin typeface="UTM Avo" panose="02040603050506020204" pitchFamily="18" charset="0"/>
              </a:rPr>
              <a:t>mà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còn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thể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yêu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với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972B8A7A-5EB2-423F-BD62-9E6D28523DA4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9FD957ED-5932-4BF5-86C1-D03FA8E1B6A0}"/>
              </a:ext>
            </a:extLst>
          </p:cNvPr>
          <p:cNvSpPr/>
          <p:nvPr/>
        </p:nvSpPr>
        <p:spPr>
          <a:xfrm flipH="1">
            <a:off x="8743950" y="2807130"/>
            <a:ext cx="3843128" cy="4144521"/>
          </a:xfrm>
          <a:custGeom>
            <a:avLst/>
            <a:gdLst/>
            <a:ahLst/>
            <a:cxnLst/>
            <a:rect l="l" t="t" r="r" b="b"/>
            <a:pathLst>
              <a:path w="5510290" h="5331206">
                <a:moveTo>
                  <a:pt x="0" y="0"/>
                </a:moveTo>
                <a:lnTo>
                  <a:pt x="5510290" y="0"/>
                </a:lnTo>
                <a:lnTo>
                  <a:pt x="5510290" y="5331206"/>
                </a:lnTo>
                <a:lnTo>
                  <a:pt x="0" y="5331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30">
            <a:extLst>
              <a:ext uri="{FF2B5EF4-FFF2-40B4-BE49-F238E27FC236}">
                <a16:creationId xmlns:a16="http://schemas.microsoft.com/office/drawing/2014/main" id="{799E90F2-15B2-4F1B-880B-9CAAD1F371B9}"/>
              </a:ext>
            </a:extLst>
          </p:cNvPr>
          <p:cNvSpPr/>
          <p:nvPr/>
        </p:nvSpPr>
        <p:spPr>
          <a:xfrm>
            <a:off x="2804898" y="159403"/>
            <a:ext cx="70567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ED3D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kashi" panose="02040603050506020204" pitchFamily="18" charset="0"/>
                <a:ea typeface="造字工房悦黑演示版常规体" pitchFamily="50" charset="-122"/>
                <a:cs typeface="文泉驿微米黑" panose="020B0606030804020204" pitchFamily="34" charset="-122"/>
              </a:rPr>
              <a:t>NỘI DUNG BÀI HỌC</a:t>
            </a:r>
            <a:endParaRPr lang="id-ID" sz="6000" b="1" dirty="0">
              <a:ln w="6350">
                <a:solidFill>
                  <a:schemeClr val="bg1"/>
                </a:solidFill>
                <a:prstDash val="solid"/>
              </a:ln>
              <a:solidFill>
                <a:srgbClr val="ED3D3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Akashi" panose="02040603050506020204" pitchFamily="18" charset="0"/>
              <a:ea typeface="造字工房悦黑演示版常规体" pitchFamily="50" charset="-122"/>
              <a:cs typeface="文泉驿微米黑" panose="020B06060308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2E094A-556D-4C8A-AE27-A580FA736D0F}"/>
              </a:ext>
            </a:extLst>
          </p:cNvPr>
          <p:cNvGrpSpPr/>
          <p:nvPr/>
        </p:nvGrpSpPr>
        <p:grpSpPr>
          <a:xfrm>
            <a:off x="-102454" y="2781300"/>
            <a:ext cx="12396908" cy="3505200"/>
            <a:chOff x="-205185" y="2204478"/>
            <a:chExt cx="7873668" cy="36515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11559B-601A-481B-BB12-A8161E385AE0}"/>
                </a:ext>
              </a:extLst>
            </p:cNvPr>
            <p:cNvGrpSpPr/>
            <p:nvPr/>
          </p:nvGrpSpPr>
          <p:grpSpPr>
            <a:xfrm>
              <a:off x="98202" y="2535614"/>
              <a:ext cx="7222351" cy="3320413"/>
              <a:chOff x="1000023" y="2127771"/>
              <a:chExt cx="10251695" cy="3727477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62B1B6E4-6835-42E3-8AA7-F272928DE09D}"/>
                  </a:ext>
                </a:extLst>
              </p:cNvPr>
              <p:cNvSpPr/>
              <p:nvPr/>
            </p:nvSpPr>
            <p:spPr>
              <a:xfrm>
                <a:off x="1000023" y="2127771"/>
                <a:ext cx="10251695" cy="3727477"/>
              </a:xfrm>
              <a:custGeom>
                <a:avLst/>
                <a:gdLst>
                  <a:gd name="connsiteX0" fmla="*/ 0 w 10216013"/>
                  <a:gd name="connsiteY0" fmla="*/ 384465 h 4379366"/>
                  <a:gd name="connsiteX1" fmla="*/ 384465 w 10216013"/>
                  <a:gd name="connsiteY1" fmla="*/ 0 h 4379366"/>
                  <a:gd name="connsiteX2" fmla="*/ 9831548 w 10216013"/>
                  <a:gd name="connsiteY2" fmla="*/ 0 h 4379366"/>
                  <a:gd name="connsiteX3" fmla="*/ 10216013 w 10216013"/>
                  <a:gd name="connsiteY3" fmla="*/ 384465 h 4379366"/>
                  <a:gd name="connsiteX4" fmla="*/ 10216013 w 10216013"/>
                  <a:gd name="connsiteY4" fmla="*/ 3994901 h 4379366"/>
                  <a:gd name="connsiteX5" fmla="*/ 9831548 w 10216013"/>
                  <a:gd name="connsiteY5" fmla="*/ 4379366 h 4379366"/>
                  <a:gd name="connsiteX6" fmla="*/ 384465 w 10216013"/>
                  <a:gd name="connsiteY6" fmla="*/ 4379366 h 4379366"/>
                  <a:gd name="connsiteX7" fmla="*/ 0 w 10216013"/>
                  <a:gd name="connsiteY7" fmla="*/ 3994901 h 4379366"/>
                  <a:gd name="connsiteX8" fmla="*/ 0 w 10216013"/>
                  <a:gd name="connsiteY8" fmla="*/ 384465 h 4379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16013" h="4379366" fill="none" extrusionOk="0">
                    <a:moveTo>
                      <a:pt x="0" y="384465"/>
                    </a:moveTo>
                    <a:cubicBezTo>
                      <a:pt x="-34286" y="196699"/>
                      <a:pt x="170018" y="40368"/>
                      <a:pt x="384465" y="0"/>
                    </a:cubicBezTo>
                    <a:cubicBezTo>
                      <a:pt x="4281088" y="-85425"/>
                      <a:pt x="8800180" y="-73734"/>
                      <a:pt x="9831548" y="0"/>
                    </a:cubicBezTo>
                    <a:cubicBezTo>
                      <a:pt x="10035583" y="-32757"/>
                      <a:pt x="10219263" y="171285"/>
                      <a:pt x="10216013" y="384465"/>
                    </a:cubicBezTo>
                    <a:cubicBezTo>
                      <a:pt x="10138138" y="1723176"/>
                      <a:pt x="10235783" y="3036735"/>
                      <a:pt x="10216013" y="3994901"/>
                    </a:cubicBezTo>
                    <a:cubicBezTo>
                      <a:pt x="10196787" y="4222556"/>
                      <a:pt x="10013037" y="4371375"/>
                      <a:pt x="9831548" y="4379366"/>
                    </a:cubicBezTo>
                    <a:cubicBezTo>
                      <a:pt x="6701027" y="4525212"/>
                      <a:pt x="4335685" y="4292863"/>
                      <a:pt x="384465" y="4379366"/>
                    </a:cubicBezTo>
                    <a:cubicBezTo>
                      <a:pt x="190587" y="4349382"/>
                      <a:pt x="-2257" y="4221813"/>
                      <a:pt x="0" y="3994901"/>
                    </a:cubicBezTo>
                    <a:cubicBezTo>
                      <a:pt x="54814" y="3511423"/>
                      <a:pt x="158129" y="991504"/>
                      <a:pt x="0" y="384465"/>
                    </a:cubicBezTo>
                    <a:close/>
                  </a:path>
                  <a:path w="10216013" h="4379366" stroke="0" extrusionOk="0">
                    <a:moveTo>
                      <a:pt x="0" y="384465"/>
                    </a:moveTo>
                    <a:cubicBezTo>
                      <a:pt x="-22596" y="177142"/>
                      <a:pt x="175003" y="-40199"/>
                      <a:pt x="384465" y="0"/>
                    </a:cubicBezTo>
                    <a:cubicBezTo>
                      <a:pt x="4193775" y="-93257"/>
                      <a:pt x="5488401" y="-167925"/>
                      <a:pt x="9831548" y="0"/>
                    </a:cubicBezTo>
                    <a:cubicBezTo>
                      <a:pt x="10070867" y="8378"/>
                      <a:pt x="10219688" y="167192"/>
                      <a:pt x="10216013" y="384465"/>
                    </a:cubicBezTo>
                    <a:cubicBezTo>
                      <a:pt x="10356084" y="1570966"/>
                      <a:pt x="10081041" y="2286590"/>
                      <a:pt x="10216013" y="3994901"/>
                    </a:cubicBezTo>
                    <a:cubicBezTo>
                      <a:pt x="10233750" y="4195370"/>
                      <a:pt x="10046883" y="4371903"/>
                      <a:pt x="9831548" y="4379366"/>
                    </a:cubicBezTo>
                    <a:cubicBezTo>
                      <a:pt x="6011735" y="4210786"/>
                      <a:pt x="2985899" y="4263775"/>
                      <a:pt x="384465" y="4379366"/>
                    </a:cubicBezTo>
                    <a:cubicBezTo>
                      <a:pt x="189127" y="4381005"/>
                      <a:pt x="-121" y="4172660"/>
                      <a:pt x="0" y="3994901"/>
                    </a:cubicBezTo>
                    <a:cubicBezTo>
                      <a:pt x="52263" y="2190427"/>
                      <a:pt x="-92254" y="901074"/>
                      <a:pt x="0" y="384465"/>
                    </a:cubicBezTo>
                    <a:close/>
                  </a:path>
                </a:pathLst>
              </a:custGeom>
              <a:solidFill>
                <a:srgbClr val="FCF6E8">
                  <a:alpha val="74000"/>
                </a:srgbClr>
              </a:solidFill>
              <a:ln w="28575" cap="flat">
                <a:solidFill>
                  <a:srgbClr val="80552C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xmlns="" sd="2977680318">
                      <a:prstGeom prst="roundRect">
                        <a:avLst>
                          <a:gd name="adj" fmla="val 8779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7512FB-BB8E-4B45-A3ED-A3A0C575BC4B}"/>
                  </a:ext>
                </a:extLst>
              </p:cNvPr>
              <p:cNvSpPr/>
              <p:nvPr/>
            </p:nvSpPr>
            <p:spPr>
              <a:xfrm>
                <a:off x="1237214" y="2584255"/>
                <a:ext cx="9655807" cy="2483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ngợi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lễ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Chùa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cảnh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đẹp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Chùa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4400" b="1" dirty="0" err="1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ớc</a:t>
                </a:r>
                <a:r>
                  <a:rPr lang="vi-VN" sz="4400" b="1" dirty="0">
                    <a:solidFill>
                      <a:srgbClr val="D1193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b="1" dirty="0">
                  <a:solidFill>
                    <a:srgbClr val="D119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E7BD60E-1FD1-401C-9DD9-23D6CFFF7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5185" y="2312975"/>
              <a:ext cx="1028778" cy="78225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1F541A2-A1C5-434A-BF30-F232BBB3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55136" y="2204478"/>
              <a:ext cx="1313347" cy="896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33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8EC1A-59ED-4548-990D-F7644C5E0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FB6DD0C4-139D-4329-A0AE-290532928E53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6EC29-2AAF-4673-9B25-ED8903DC2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24ADB-17BE-4EE6-A133-955C6A3B4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6" name="Freeform 36">
            <a:extLst>
              <a:ext uri="{FF2B5EF4-FFF2-40B4-BE49-F238E27FC236}">
                <a16:creationId xmlns:a16="http://schemas.microsoft.com/office/drawing/2014/main" id="{48E46854-688F-41AB-9021-14226BD95F0F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กลุ่ม 33">
            <a:extLst>
              <a:ext uri="{FF2B5EF4-FFF2-40B4-BE49-F238E27FC236}">
                <a16:creationId xmlns:a16="http://schemas.microsoft.com/office/drawing/2014/main" id="{11E09035-8908-4FA4-BCD6-C3D6E88F267A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9" name="Group 84">
              <a:extLst>
                <a:ext uri="{FF2B5EF4-FFF2-40B4-BE49-F238E27FC236}">
                  <a16:creationId xmlns:a16="http://schemas.microsoft.com/office/drawing/2014/main" id="{5B10ABAF-ECAD-4D20-902C-AF7151E30C86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1" name="Oval 78">
                <a:extLst>
                  <a:ext uri="{FF2B5EF4-FFF2-40B4-BE49-F238E27FC236}">
                    <a16:creationId xmlns:a16="http://schemas.microsoft.com/office/drawing/2014/main" id="{526506D1-8213-40C3-9408-9D732D2860C4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2" name="Oval 81">
                <a:extLst>
                  <a:ext uri="{FF2B5EF4-FFF2-40B4-BE49-F238E27FC236}">
                    <a16:creationId xmlns:a16="http://schemas.microsoft.com/office/drawing/2014/main" id="{5267314B-DB80-4A97-9074-367A81067FBB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" name="สี่เหลี่ยมผืนผ้า 32">
              <a:extLst>
                <a:ext uri="{FF2B5EF4-FFF2-40B4-BE49-F238E27FC236}">
                  <a16:creationId xmlns:a16="http://schemas.microsoft.com/office/drawing/2014/main" id="{25854628-1539-4CE0-A90C-06A1E77C01F7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3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564" y="1718935"/>
            <a:ext cx="9854844" cy="31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7F45E-7CF5-4223-8FA5-B1D0B255A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88834-09F6-43B4-A645-354572CD0DA8}"/>
              </a:ext>
            </a:extLst>
          </p:cNvPr>
          <p:cNvSpPr txBox="1"/>
          <p:nvPr/>
        </p:nvSpPr>
        <p:spPr>
          <a:xfrm>
            <a:off x="2059995" y="1757227"/>
            <a:ext cx="66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Nườm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nượp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người</a:t>
            </a:r>
            <a:r>
              <a:rPr lang="en-US" sz="4000" dirty="0">
                <a:latin typeface="UTM Avo" pitchFamily="18" charset="0"/>
              </a:rPr>
              <a:t>, </a:t>
            </a:r>
            <a:r>
              <a:rPr lang="en-US" sz="4000" dirty="0" err="1">
                <a:latin typeface="UTM Avo" pitchFamily="18" charset="0"/>
              </a:rPr>
              <a:t>xe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đi</a:t>
            </a:r>
            <a:endParaRPr lang="en-US" sz="4000" dirty="0">
              <a:latin typeface="UTM Avo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0CC8B9-BAC7-4E8B-9825-669BB8C95ED2}"/>
              </a:ext>
            </a:extLst>
          </p:cNvPr>
          <p:cNvGrpSpPr/>
          <p:nvPr/>
        </p:nvGrpSpPr>
        <p:grpSpPr>
          <a:xfrm>
            <a:off x="410375" y="791593"/>
            <a:ext cx="5327575" cy="790820"/>
            <a:chOff x="792814" y="328940"/>
            <a:chExt cx="978972" cy="609600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EEBEA2A6-1087-46A4-907A-4F9C1A89A7A1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EEF1C3-AEF6-464B-9075-AF96E5F5112D}"/>
                </a:ext>
              </a:extLst>
            </p:cNvPr>
            <p:cNvSpPr txBox="1"/>
            <p:nvPr/>
          </p:nvSpPr>
          <p:spPr>
            <a:xfrm>
              <a:off x="792814" y="410520"/>
              <a:ext cx="978972" cy="403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Học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thuộc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khổ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th</a:t>
              </a:r>
              <a:r>
                <a:rPr lang="vi-VN" sz="2800" b="1" dirty="0">
                  <a:solidFill>
                    <a:srgbClr val="00B050"/>
                  </a:solidFill>
                  <a:latin typeface="UTM Avo" pitchFamily="18" charset="0"/>
                </a:rPr>
                <a:t>ơ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đầu</a:t>
              </a:r>
              <a:endParaRPr lang="en-US" sz="28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sp>
        <p:nvSpPr>
          <p:cNvPr id="9" name="Freeform 39">
            <a:extLst>
              <a:ext uri="{FF2B5EF4-FFF2-40B4-BE49-F238E27FC236}">
                <a16:creationId xmlns:a16="http://schemas.microsoft.com/office/drawing/2014/main" id="{D98B5FCC-8DA3-4ADD-8FD1-1FB3C525AA36}"/>
              </a:ext>
            </a:extLst>
          </p:cNvPr>
          <p:cNvSpPr/>
          <p:nvPr/>
        </p:nvSpPr>
        <p:spPr>
          <a:xfrm>
            <a:off x="9117838" y="-513448"/>
            <a:ext cx="6310667" cy="7119622"/>
          </a:xfrm>
          <a:custGeom>
            <a:avLst/>
            <a:gdLst/>
            <a:ahLst/>
            <a:cxnLst/>
            <a:rect l="l" t="t" r="r" b="b"/>
            <a:pathLst>
              <a:path w="7626992" h="8241684">
                <a:moveTo>
                  <a:pt x="0" y="0"/>
                </a:moveTo>
                <a:lnTo>
                  <a:pt x="7626992" y="0"/>
                </a:lnTo>
                <a:lnTo>
                  <a:pt x="7626992" y="8241684"/>
                </a:lnTo>
                <a:lnTo>
                  <a:pt x="0" y="8241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89F3D0D9-081E-425A-988C-75845C9BCF71}"/>
              </a:ext>
            </a:extLst>
          </p:cNvPr>
          <p:cNvSpPr/>
          <p:nvPr/>
        </p:nvSpPr>
        <p:spPr>
          <a:xfrm rot="15881664">
            <a:off x="6118734" y="2341469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F677CF-1952-4E31-BC48-48E8A86AD9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0"/>
          <a:stretch/>
        </p:blipFill>
        <p:spPr>
          <a:xfrm flipH="1">
            <a:off x="7427491" y="3039385"/>
            <a:ext cx="2530059" cy="4020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E961DF-1EF8-48AD-B054-A72F8B833B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77"/>
          <a:stretch/>
        </p:blipFill>
        <p:spPr>
          <a:xfrm flipH="1">
            <a:off x="9477890" y="3523159"/>
            <a:ext cx="2766287" cy="3532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7D9D7-3D3D-4E01-8533-C7060A3B3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811" y="4189562"/>
            <a:ext cx="6886785" cy="29228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5F2141-00B9-4DE1-BA20-E1B250E43350}"/>
              </a:ext>
            </a:extLst>
          </p:cNvPr>
          <p:cNvSpPr txBox="1"/>
          <p:nvPr/>
        </p:nvSpPr>
        <p:spPr>
          <a:xfrm>
            <a:off x="2059995" y="2563962"/>
            <a:ext cx="66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Mùa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xuân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về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trẩy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hội</a:t>
            </a:r>
            <a:r>
              <a:rPr lang="en-US" sz="4000" dirty="0">
                <a:latin typeface="UTM Avo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07BF92-9F7E-4FAA-883F-8145A8185795}"/>
              </a:ext>
            </a:extLst>
          </p:cNvPr>
          <p:cNvSpPr txBox="1"/>
          <p:nvPr/>
        </p:nvSpPr>
        <p:spPr>
          <a:xfrm>
            <a:off x="2059995" y="3328473"/>
            <a:ext cx="66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Rừng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mơ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thay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áo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mới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E1B650-FF16-41FC-89FE-828E98862318}"/>
              </a:ext>
            </a:extLst>
          </p:cNvPr>
          <p:cNvSpPr txBox="1"/>
          <p:nvPr/>
        </p:nvSpPr>
        <p:spPr>
          <a:xfrm>
            <a:off x="2059995" y="4085459"/>
            <a:ext cx="661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Xúng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xính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hoa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đón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mời</a:t>
            </a:r>
            <a:r>
              <a:rPr lang="en-US" sz="4000" dirty="0">
                <a:latin typeface="UTM Avo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57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AD9B12B-2572-447D-B654-EC7A6325E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32709A-888C-46CF-8F55-1975DC60E0E1}"/>
              </a:ext>
            </a:extLst>
          </p:cNvPr>
          <p:cNvGrpSpPr/>
          <p:nvPr/>
        </p:nvGrpSpPr>
        <p:grpSpPr>
          <a:xfrm>
            <a:off x="-185606" y="233666"/>
            <a:ext cx="10562136" cy="893677"/>
            <a:chOff x="425443" y="328939"/>
            <a:chExt cx="5990304" cy="893677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5CE99379-9217-4284-B39C-5A6BD1046CB7}"/>
                </a:ext>
              </a:extLst>
            </p:cNvPr>
            <p:cNvSpPr/>
            <p:nvPr/>
          </p:nvSpPr>
          <p:spPr>
            <a:xfrm>
              <a:off x="816316" y="328939"/>
              <a:ext cx="5208558" cy="89367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E56A51-5866-4372-A8F4-65FEE25DEA6F}"/>
                </a:ext>
              </a:extLst>
            </p:cNvPr>
            <p:cNvSpPr txBox="1"/>
            <p:nvPr/>
          </p:nvSpPr>
          <p:spPr>
            <a:xfrm>
              <a:off x="425443" y="507773"/>
              <a:ext cx="5990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Giới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thiệu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một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lễ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hội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mùa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xuân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mà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em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4472C4"/>
                  </a:solidFill>
                  <a:latin typeface="UTM Avo" pitchFamily="18" charset="0"/>
                </a:rPr>
                <a:t>biết</a:t>
              </a:r>
              <a:r>
                <a:rPr lang="en-US" sz="2800" b="1" dirty="0">
                  <a:solidFill>
                    <a:srgbClr val="4472C4"/>
                  </a:solidFill>
                  <a:latin typeface="UTM Avo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56E607-FC75-425E-9C6E-ED5497AC7AA5}"/>
              </a:ext>
            </a:extLst>
          </p:cNvPr>
          <p:cNvGrpSpPr/>
          <p:nvPr/>
        </p:nvGrpSpPr>
        <p:grpSpPr>
          <a:xfrm>
            <a:off x="-208790" y="1189114"/>
            <a:ext cx="4235348" cy="1916621"/>
            <a:chOff x="-208790" y="1189114"/>
            <a:chExt cx="4235348" cy="1916621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7599D1FC-93CF-4FA9-BCD2-CB9A8CE041DE}"/>
                </a:ext>
              </a:extLst>
            </p:cNvPr>
            <p:cNvSpPr/>
            <p:nvPr/>
          </p:nvSpPr>
          <p:spPr>
            <a:xfrm>
              <a:off x="503583" y="1189114"/>
              <a:ext cx="3161557" cy="1916621"/>
            </a:xfrm>
            <a:custGeom>
              <a:avLst/>
              <a:gdLst/>
              <a:ahLst/>
              <a:cxnLst/>
              <a:rect l="l" t="t" r="r" b="b"/>
              <a:pathLst>
                <a:path w="6998616" h="4741562">
                  <a:moveTo>
                    <a:pt x="0" y="0"/>
                  </a:moveTo>
                  <a:lnTo>
                    <a:pt x="6998615" y="0"/>
                  </a:lnTo>
                  <a:lnTo>
                    <a:pt x="6998615" y="4741562"/>
                  </a:lnTo>
                  <a:lnTo>
                    <a:pt x="0" y="4741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F8F328-B2D7-41E9-A7A7-1B5A4DC2B73E}"/>
                </a:ext>
              </a:extLst>
            </p:cNvPr>
            <p:cNvSpPr txBox="1"/>
            <p:nvPr/>
          </p:nvSpPr>
          <p:spPr>
            <a:xfrm>
              <a:off x="-208790" y="1788697"/>
              <a:ext cx="423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Thời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gian</a:t>
              </a:r>
              <a:endParaRPr lang="en-US" sz="32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6AB88E-4D0D-4874-AD4F-08162E119FDB}"/>
              </a:ext>
            </a:extLst>
          </p:cNvPr>
          <p:cNvGrpSpPr/>
          <p:nvPr/>
        </p:nvGrpSpPr>
        <p:grpSpPr>
          <a:xfrm>
            <a:off x="3873931" y="1219957"/>
            <a:ext cx="4235348" cy="1847390"/>
            <a:chOff x="3873931" y="1219957"/>
            <a:chExt cx="4235348" cy="184739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86486595-76C6-4ED4-9761-B94CCB2AD735}"/>
                </a:ext>
              </a:extLst>
            </p:cNvPr>
            <p:cNvSpPr/>
            <p:nvPr/>
          </p:nvSpPr>
          <p:spPr>
            <a:xfrm>
              <a:off x="4409236" y="1219957"/>
              <a:ext cx="3383635" cy="1847390"/>
            </a:xfrm>
            <a:custGeom>
              <a:avLst/>
              <a:gdLst/>
              <a:ahLst/>
              <a:cxnLst/>
              <a:rect l="l" t="t" r="r" b="b"/>
              <a:pathLst>
                <a:path w="7906165" h="5060212">
                  <a:moveTo>
                    <a:pt x="0" y="0"/>
                  </a:moveTo>
                  <a:lnTo>
                    <a:pt x="7906165" y="0"/>
                  </a:lnTo>
                  <a:lnTo>
                    <a:pt x="7906165" y="5060212"/>
                  </a:lnTo>
                  <a:lnTo>
                    <a:pt x="0" y="5060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DC2271-514F-4830-944A-F936E811AF63}"/>
                </a:ext>
              </a:extLst>
            </p:cNvPr>
            <p:cNvSpPr txBox="1"/>
            <p:nvPr/>
          </p:nvSpPr>
          <p:spPr>
            <a:xfrm>
              <a:off x="3873931" y="1884079"/>
              <a:ext cx="423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Địa</a:t>
              </a:r>
              <a:r>
                <a:rPr lang="en-US" sz="32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TM Avo" pitchFamily="18" charset="0"/>
                </a:rPr>
                <a:t>điểm</a:t>
              </a:r>
              <a:endParaRPr lang="en-US" sz="32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59CB5F-DD67-4AE8-8AC9-C18A2C16188C}"/>
              </a:ext>
            </a:extLst>
          </p:cNvPr>
          <p:cNvGrpSpPr/>
          <p:nvPr/>
        </p:nvGrpSpPr>
        <p:grpSpPr>
          <a:xfrm>
            <a:off x="8318069" y="1159809"/>
            <a:ext cx="3691961" cy="1847390"/>
            <a:chOff x="8318069" y="1159809"/>
            <a:chExt cx="3691961" cy="1847390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719E1262-A8E4-4DE5-9B7D-20FF5B553DC6}"/>
                </a:ext>
              </a:extLst>
            </p:cNvPr>
            <p:cNvSpPr/>
            <p:nvPr/>
          </p:nvSpPr>
          <p:spPr>
            <a:xfrm>
              <a:off x="8318069" y="1159809"/>
              <a:ext cx="3691961" cy="1847390"/>
            </a:xfrm>
            <a:custGeom>
              <a:avLst/>
              <a:gdLst/>
              <a:ahLst/>
              <a:cxnLst/>
              <a:rect l="l" t="t" r="r" b="b"/>
              <a:pathLst>
                <a:path w="7655533" h="4701746">
                  <a:moveTo>
                    <a:pt x="0" y="0"/>
                  </a:moveTo>
                  <a:lnTo>
                    <a:pt x="7655533" y="0"/>
                  </a:lnTo>
                  <a:lnTo>
                    <a:pt x="7655533" y="4701746"/>
                  </a:lnTo>
                  <a:lnTo>
                    <a:pt x="0" y="470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4F4C58-85D3-4616-90BD-DC0B9DEFA6FB}"/>
                </a:ext>
              </a:extLst>
            </p:cNvPr>
            <p:cNvSpPr txBox="1"/>
            <p:nvPr/>
          </p:nvSpPr>
          <p:spPr>
            <a:xfrm>
              <a:off x="8318069" y="1666598"/>
              <a:ext cx="35317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hoạt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trong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lễ</a:t>
              </a:r>
              <a:r>
                <a:rPr lang="en-US" sz="28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itchFamily="18" charset="0"/>
                </a:rPr>
                <a:t>hội</a:t>
              </a:r>
              <a:endParaRPr lang="en-US" sz="28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>
            <a:extLst>
              <a:ext uri="{FF2B5EF4-FFF2-40B4-BE49-F238E27FC236}">
                <a16:creationId xmlns:a16="http://schemas.microsoft.com/office/drawing/2014/main" id="{67B35B28-8876-415C-859F-138683EB83BB}"/>
              </a:ext>
            </a:extLst>
          </p:cNvPr>
          <p:cNvSpPr/>
          <p:nvPr/>
        </p:nvSpPr>
        <p:spPr>
          <a:xfrm>
            <a:off x="-2869897" y="3103841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C69DD069-266F-451A-BCAB-2ABDF9536A1D}"/>
              </a:ext>
            </a:extLst>
          </p:cNvPr>
          <p:cNvSpPr/>
          <p:nvPr/>
        </p:nvSpPr>
        <p:spPr>
          <a:xfrm rot="15881664">
            <a:off x="5201176" y="1334767"/>
            <a:ext cx="2843963" cy="9833780"/>
          </a:xfrm>
          <a:custGeom>
            <a:avLst/>
            <a:gdLst/>
            <a:ahLst/>
            <a:cxnLst/>
            <a:rect l="l" t="t" r="r" b="b"/>
            <a:pathLst>
              <a:path w="3534050" h="4650065">
                <a:moveTo>
                  <a:pt x="0" y="0"/>
                </a:moveTo>
                <a:lnTo>
                  <a:pt x="3534050" y="0"/>
                </a:lnTo>
                <a:lnTo>
                  <a:pt x="3534050" y="4650065"/>
                </a:lnTo>
                <a:lnTo>
                  <a:pt x="0" y="4650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B59D7-2164-4C69-B022-585EA744F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7803858F-3608-475A-B142-4F93C253565E}"/>
              </a:ext>
            </a:extLst>
          </p:cNvPr>
          <p:cNvSpPr/>
          <p:nvPr/>
        </p:nvSpPr>
        <p:spPr>
          <a:xfrm flipH="1">
            <a:off x="8885526" y="-17862"/>
            <a:ext cx="3306474" cy="4354110"/>
          </a:xfrm>
          <a:custGeom>
            <a:avLst/>
            <a:gdLst/>
            <a:ahLst/>
            <a:cxnLst/>
            <a:rect l="l" t="t" r="r" b="b"/>
            <a:pathLst>
              <a:path w="3760714" h="4392074">
                <a:moveTo>
                  <a:pt x="0" y="0"/>
                </a:moveTo>
                <a:lnTo>
                  <a:pt x="3760714" y="0"/>
                </a:lnTo>
                <a:lnTo>
                  <a:pt x="3760714" y="4392074"/>
                </a:lnTo>
                <a:lnTo>
                  <a:pt x="0" y="4392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A7154-43FC-481D-A2E0-54D12F92F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665" y="4143363"/>
            <a:ext cx="6927958" cy="2940316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07470641-00C7-49CF-932E-A22B7D31A70E}"/>
              </a:ext>
            </a:extLst>
          </p:cNvPr>
          <p:cNvSpPr/>
          <p:nvPr/>
        </p:nvSpPr>
        <p:spPr>
          <a:xfrm flipH="1">
            <a:off x="8743950" y="2807130"/>
            <a:ext cx="3843128" cy="4144521"/>
          </a:xfrm>
          <a:custGeom>
            <a:avLst/>
            <a:gdLst/>
            <a:ahLst/>
            <a:cxnLst/>
            <a:rect l="l" t="t" r="r" b="b"/>
            <a:pathLst>
              <a:path w="5510290" h="5331206">
                <a:moveTo>
                  <a:pt x="0" y="0"/>
                </a:moveTo>
                <a:lnTo>
                  <a:pt x="5510290" y="0"/>
                </a:lnTo>
                <a:lnTo>
                  <a:pt x="5510290" y="5331206"/>
                </a:lnTo>
                <a:lnTo>
                  <a:pt x="0" y="53312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59339"/>
            <a:ext cx="9943438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07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62B1B6E4-6835-42E3-8AA7-F272928DE09D}"/>
              </a:ext>
            </a:extLst>
          </p:cNvPr>
          <p:cNvSpPr/>
          <p:nvPr/>
        </p:nvSpPr>
        <p:spPr>
          <a:xfrm>
            <a:off x="375222" y="3099165"/>
            <a:ext cx="11371424" cy="3187335"/>
          </a:xfrm>
          <a:custGeom>
            <a:avLst/>
            <a:gdLst>
              <a:gd name="connsiteX0" fmla="*/ 0 w 10216013"/>
              <a:gd name="connsiteY0" fmla="*/ 384465 h 4379366"/>
              <a:gd name="connsiteX1" fmla="*/ 384465 w 10216013"/>
              <a:gd name="connsiteY1" fmla="*/ 0 h 4379366"/>
              <a:gd name="connsiteX2" fmla="*/ 9831548 w 10216013"/>
              <a:gd name="connsiteY2" fmla="*/ 0 h 4379366"/>
              <a:gd name="connsiteX3" fmla="*/ 10216013 w 10216013"/>
              <a:gd name="connsiteY3" fmla="*/ 384465 h 4379366"/>
              <a:gd name="connsiteX4" fmla="*/ 10216013 w 10216013"/>
              <a:gd name="connsiteY4" fmla="*/ 3994901 h 4379366"/>
              <a:gd name="connsiteX5" fmla="*/ 9831548 w 10216013"/>
              <a:gd name="connsiteY5" fmla="*/ 4379366 h 4379366"/>
              <a:gd name="connsiteX6" fmla="*/ 384465 w 10216013"/>
              <a:gd name="connsiteY6" fmla="*/ 4379366 h 4379366"/>
              <a:gd name="connsiteX7" fmla="*/ 0 w 10216013"/>
              <a:gd name="connsiteY7" fmla="*/ 3994901 h 4379366"/>
              <a:gd name="connsiteX8" fmla="*/ 0 w 10216013"/>
              <a:gd name="connsiteY8" fmla="*/ 384465 h 437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16013" h="4379366" fill="none" extrusionOk="0">
                <a:moveTo>
                  <a:pt x="0" y="384465"/>
                </a:moveTo>
                <a:cubicBezTo>
                  <a:pt x="-34286" y="196699"/>
                  <a:pt x="170018" y="40368"/>
                  <a:pt x="384465" y="0"/>
                </a:cubicBezTo>
                <a:cubicBezTo>
                  <a:pt x="4281088" y="-85425"/>
                  <a:pt x="8800180" y="-73734"/>
                  <a:pt x="9831548" y="0"/>
                </a:cubicBezTo>
                <a:cubicBezTo>
                  <a:pt x="10035583" y="-32757"/>
                  <a:pt x="10219263" y="171285"/>
                  <a:pt x="10216013" y="384465"/>
                </a:cubicBezTo>
                <a:cubicBezTo>
                  <a:pt x="10138138" y="1723176"/>
                  <a:pt x="10235783" y="3036735"/>
                  <a:pt x="10216013" y="3994901"/>
                </a:cubicBezTo>
                <a:cubicBezTo>
                  <a:pt x="10196787" y="4222556"/>
                  <a:pt x="10013037" y="4371375"/>
                  <a:pt x="9831548" y="4379366"/>
                </a:cubicBezTo>
                <a:cubicBezTo>
                  <a:pt x="6701027" y="4525212"/>
                  <a:pt x="4335685" y="4292863"/>
                  <a:pt x="384465" y="4379366"/>
                </a:cubicBezTo>
                <a:cubicBezTo>
                  <a:pt x="190587" y="4349382"/>
                  <a:pt x="-2257" y="4221813"/>
                  <a:pt x="0" y="3994901"/>
                </a:cubicBezTo>
                <a:cubicBezTo>
                  <a:pt x="54814" y="3511423"/>
                  <a:pt x="158129" y="991504"/>
                  <a:pt x="0" y="384465"/>
                </a:cubicBezTo>
                <a:close/>
              </a:path>
              <a:path w="10216013" h="4379366" stroke="0" extrusionOk="0">
                <a:moveTo>
                  <a:pt x="0" y="384465"/>
                </a:moveTo>
                <a:cubicBezTo>
                  <a:pt x="-22596" y="177142"/>
                  <a:pt x="175003" y="-40199"/>
                  <a:pt x="384465" y="0"/>
                </a:cubicBezTo>
                <a:cubicBezTo>
                  <a:pt x="4193775" y="-93257"/>
                  <a:pt x="5488401" y="-167925"/>
                  <a:pt x="9831548" y="0"/>
                </a:cubicBezTo>
                <a:cubicBezTo>
                  <a:pt x="10070867" y="8378"/>
                  <a:pt x="10219688" y="167192"/>
                  <a:pt x="10216013" y="384465"/>
                </a:cubicBezTo>
                <a:cubicBezTo>
                  <a:pt x="10356084" y="1570966"/>
                  <a:pt x="10081041" y="2286590"/>
                  <a:pt x="10216013" y="3994901"/>
                </a:cubicBezTo>
                <a:cubicBezTo>
                  <a:pt x="10233750" y="4195370"/>
                  <a:pt x="10046883" y="4371903"/>
                  <a:pt x="9831548" y="4379366"/>
                </a:cubicBezTo>
                <a:cubicBezTo>
                  <a:pt x="6011735" y="4210786"/>
                  <a:pt x="2985899" y="4263775"/>
                  <a:pt x="384465" y="4379366"/>
                </a:cubicBezTo>
                <a:cubicBezTo>
                  <a:pt x="189127" y="4381005"/>
                  <a:pt x="-121" y="4172660"/>
                  <a:pt x="0" y="3994901"/>
                </a:cubicBezTo>
                <a:cubicBezTo>
                  <a:pt x="52263" y="2190427"/>
                  <a:pt x="-92254" y="901074"/>
                  <a:pt x="0" y="384465"/>
                </a:cubicBezTo>
                <a:close/>
              </a:path>
            </a:pathLst>
          </a:custGeom>
          <a:solidFill>
            <a:srgbClr val="FCF6E8">
              <a:alpha val="74000"/>
            </a:srgbClr>
          </a:solidFill>
          <a:ln w="28575" cap="flat">
            <a:solidFill>
              <a:srgbClr val="80552C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xmlns="" sd="2977680318">
                  <a:prstGeom prst="roundRect">
                    <a:avLst>
                      <a:gd name="adj" fmla="val 87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Graphic 5">
            <a:extLst>
              <a:ext uri="{FF2B5EF4-FFF2-40B4-BE49-F238E27FC236}">
                <a16:creationId xmlns:a16="http://schemas.microsoft.com/office/drawing/2014/main" id="{2E7BD60E-1FD1-401C-9DD9-23D6CFFF7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2454" y="2885449"/>
            <a:ext cx="1619787" cy="7509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97" y="4331330"/>
            <a:ext cx="11083489" cy="1627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838" y="520663"/>
            <a:ext cx="4663844" cy="2542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62" y="3276631"/>
            <a:ext cx="2036240" cy="1054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863" y="-28628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08CB5B-02F1-4253-B886-B7B231B7E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29085" y="0"/>
            <a:ext cx="14320192" cy="5257800"/>
          </a:xfrm>
          <a:prstGeom prst="rect">
            <a:avLst/>
          </a:prstGeom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75EEA8A7-D00B-4568-A10D-CFFD43AA0D60}"/>
              </a:ext>
            </a:extLst>
          </p:cNvPr>
          <p:cNvSpPr/>
          <p:nvPr/>
        </p:nvSpPr>
        <p:spPr>
          <a:xfrm>
            <a:off x="-2571388" y="3670312"/>
            <a:ext cx="10102186" cy="4490722"/>
          </a:xfrm>
          <a:custGeom>
            <a:avLst/>
            <a:gdLst/>
            <a:ahLst/>
            <a:cxnLst/>
            <a:rect l="l" t="t" r="r" b="b"/>
            <a:pathLst>
              <a:path w="16230600" h="5471065">
                <a:moveTo>
                  <a:pt x="0" y="0"/>
                </a:moveTo>
                <a:lnTo>
                  <a:pt x="16230600" y="0"/>
                </a:lnTo>
                <a:lnTo>
                  <a:pt x="16230600" y="5471065"/>
                </a:lnTo>
                <a:lnTo>
                  <a:pt x="0" y="5471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6CCE1A-244E-4AF3-ACFE-417DBD463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3670312"/>
            <a:ext cx="7702611" cy="3269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E35F3C-FFA6-40B3-A769-FB548DABC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3" y="-715486"/>
            <a:ext cx="7879192" cy="8876520"/>
          </a:xfrm>
          <a:prstGeom prst="rect">
            <a:avLst/>
          </a:prstGeom>
        </p:spPr>
      </p:pic>
      <p:sp>
        <p:nvSpPr>
          <p:cNvPr id="8" name="Freeform 36">
            <a:extLst>
              <a:ext uri="{FF2B5EF4-FFF2-40B4-BE49-F238E27FC236}">
                <a16:creationId xmlns:a16="http://schemas.microsoft.com/office/drawing/2014/main" id="{334BDB90-3CCC-4ECB-B251-2E5B8511C01F}"/>
              </a:ext>
            </a:extLst>
          </p:cNvPr>
          <p:cNvSpPr/>
          <p:nvPr/>
        </p:nvSpPr>
        <p:spPr>
          <a:xfrm>
            <a:off x="-618715" y="6022022"/>
            <a:ext cx="1780765" cy="1315688"/>
          </a:xfrm>
          <a:custGeom>
            <a:avLst/>
            <a:gdLst/>
            <a:ahLst/>
            <a:cxnLst/>
            <a:rect l="l" t="t" r="r" b="b"/>
            <a:pathLst>
              <a:path w="3219735" h="2880321">
                <a:moveTo>
                  <a:pt x="0" y="0"/>
                </a:moveTo>
                <a:lnTo>
                  <a:pt x="3219735" y="0"/>
                </a:lnTo>
                <a:lnTo>
                  <a:pt x="3219735" y="2880321"/>
                </a:lnTo>
                <a:lnTo>
                  <a:pt x="0" y="2880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กลุ่ม 33">
            <a:extLst>
              <a:ext uri="{FF2B5EF4-FFF2-40B4-BE49-F238E27FC236}">
                <a16:creationId xmlns:a16="http://schemas.microsoft.com/office/drawing/2014/main" id="{0C5479B6-52C5-4FBF-B76C-77FA3037B322}"/>
              </a:ext>
            </a:extLst>
          </p:cNvPr>
          <p:cNvGrpSpPr/>
          <p:nvPr/>
        </p:nvGrpSpPr>
        <p:grpSpPr>
          <a:xfrm>
            <a:off x="776472" y="374143"/>
            <a:ext cx="2009586" cy="1953322"/>
            <a:chOff x="4948422" y="990564"/>
            <a:chExt cx="2009586" cy="1953322"/>
          </a:xfrm>
        </p:grpSpPr>
        <p:grpSp>
          <p:nvGrpSpPr>
            <p:cNvPr id="12" name="Group 84">
              <a:extLst>
                <a:ext uri="{FF2B5EF4-FFF2-40B4-BE49-F238E27FC236}">
                  <a16:creationId xmlns:a16="http://schemas.microsoft.com/office/drawing/2014/main" id="{1EC0E0F5-3BE4-4A41-9B92-59C8D1BF085D}"/>
                </a:ext>
              </a:extLst>
            </p:cNvPr>
            <p:cNvGrpSpPr/>
            <p:nvPr/>
          </p:nvGrpSpPr>
          <p:grpSpPr>
            <a:xfrm rot="16200000">
              <a:off x="4976554" y="962432"/>
              <a:ext cx="1953322" cy="2009586"/>
              <a:chOff x="11019592" y="2113178"/>
              <a:chExt cx="722760" cy="745581"/>
            </a:xfrm>
          </p:grpSpPr>
          <p:sp>
            <p:nvSpPr>
              <p:cNvPr id="14" name="Oval 78">
                <a:extLst>
                  <a:ext uri="{FF2B5EF4-FFF2-40B4-BE49-F238E27FC236}">
                    <a16:creationId xmlns:a16="http://schemas.microsoft.com/office/drawing/2014/main" id="{E0ACAF79-671D-4492-A652-EAD5E708657F}"/>
                  </a:ext>
                </a:extLst>
              </p:cNvPr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solidFill>
                <a:srgbClr val="EEB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5" name="Oval 81">
                <a:extLst>
                  <a:ext uri="{FF2B5EF4-FFF2-40B4-BE49-F238E27FC236}">
                    <a16:creationId xmlns:a16="http://schemas.microsoft.com/office/drawing/2014/main" id="{2821AA3D-5D6E-4771-B805-6928BAB6976A}"/>
                  </a:ext>
                </a:extLst>
              </p:cNvPr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3" name="สี่เหลี่ยมผืนผ้า 32">
              <a:extLst>
                <a:ext uri="{FF2B5EF4-FFF2-40B4-BE49-F238E27FC236}">
                  <a16:creationId xmlns:a16="http://schemas.microsoft.com/office/drawing/2014/main" id="{15BE4B21-105B-4066-839B-09622D7FA497}"/>
                </a:ext>
              </a:extLst>
            </p:cNvPr>
            <p:cNvSpPr/>
            <p:nvPr/>
          </p:nvSpPr>
          <p:spPr>
            <a:xfrm>
              <a:off x="5473880" y="1296997"/>
              <a:ext cx="93487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9600" dirty="0">
                  <a:solidFill>
                    <a:prstClr val="white"/>
                  </a:solidFill>
                  <a:latin typeface="SVN-Cookies" panose="02040603050506020204" pitchFamily="18" charset="0"/>
                  <a:cs typeface="Surafont Sanukchang" charset="-34"/>
                </a:rPr>
                <a:t>1</a:t>
              </a:r>
              <a:endParaRPr lang="th-TH" sz="9600" dirty="0">
                <a:solidFill>
                  <a:prstClr val="white"/>
                </a:solidFill>
                <a:latin typeface="SVN-Cookies" panose="02040603050506020204" pitchFamily="18" charset="0"/>
                <a:cs typeface="Surafont Sanukchang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872" y="1198357"/>
            <a:ext cx="9192380" cy="41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7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146D0BDE-92C8-47DB-B535-C2F260FC4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E879953-09A9-451C-AEC0-F9C58C1265E5}"/>
              </a:ext>
            </a:extLst>
          </p:cNvPr>
          <p:cNvSpPr txBox="1"/>
          <p:nvPr/>
        </p:nvSpPr>
        <p:spPr>
          <a:xfrm>
            <a:off x="301644" y="64535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Nườm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nượp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xe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xuân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trẩy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hội</a:t>
            </a:r>
            <a:r>
              <a:rPr lang="en-US" sz="2600" dirty="0">
                <a:latin typeface="UTM Avo" pitchFamily="18" charset="0"/>
              </a:rPr>
              <a:t>. </a:t>
            </a:r>
          </a:p>
          <a:p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áo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Xúng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xính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hoa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đón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mời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D2CB252-C292-4A61-9AEE-EFDAEAA0BC3D}"/>
              </a:ext>
            </a:extLst>
          </p:cNvPr>
          <p:cNvSpPr txBox="1"/>
          <p:nvPr/>
        </p:nvSpPr>
        <p:spPr>
          <a:xfrm>
            <a:off x="1832952" y="433397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mỗi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say </a:t>
            </a:r>
            <a:r>
              <a:rPr lang="en-US" sz="2600" dirty="0" err="1">
                <a:latin typeface="UTM Avo" pitchFamily="18" charset="0"/>
              </a:rPr>
              <a:t>mê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Như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giữa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cổ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tích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Đât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mình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lịch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Nên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8E5ACA-C9D5-41C1-8E48-F4F0C9991B18}"/>
              </a:ext>
            </a:extLst>
          </p:cNvPr>
          <p:cNvSpPr txBox="1"/>
          <p:nvPr/>
        </p:nvSpPr>
        <p:spPr>
          <a:xfrm>
            <a:off x="940764" y="2466902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vời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Bỗng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thành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gặp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gỡ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chào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cởi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mở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Hóa</a:t>
            </a:r>
            <a:r>
              <a:rPr lang="en-US" sz="2600" dirty="0">
                <a:latin typeface="UTM Avo" pitchFamily="18" charset="0"/>
              </a:rPr>
              <a:t> ra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cùng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quê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734088-9551-4E84-A8EE-DF3486567875}"/>
              </a:ext>
            </a:extLst>
          </p:cNvPr>
          <p:cNvSpPr txBox="1"/>
          <p:nvPr/>
        </p:nvSpPr>
        <p:spPr>
          <a:xfrm>
            <a:off x="4960774" y="635315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Dù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không</a:t>
            </a:r>
            <a:r>
              <a:rPr lang="en-US" sz="2600" dirty="0">
                <a:latin typeface="UTM Avo" pitchFamily="18" charset="0"/>
              </a:rPr>
              <a:t> ai </a:t>
            </a:r>
            <a:r>
              <a:rPr lang="en-US" sz="2600" dirty="0" err="1">
                <a:latin typeface="UTM Avo" pitchFamily="18" charset="0"/>
              </a:rPr>
              <a:t>đợi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chờ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thấy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lòng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bổi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hổi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Lẫn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làn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sương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khói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mùi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vương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BD9E0A-78F6-4B9D-BAD8-8E88EB2BCFCD}"/>
              </a:ext>
            </a:extLst>
          </p:cNvPr>
          <p:cNvSpPr txBox="1"/>
          <p:nvPr/>
        </p:nvSpPr>
        <p:spPr>
          <a:xfrm>
            <a:off x="5185023" y="2455915"/>
            <a:ext cx="51442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Tiên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Đá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tiếng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nhạc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Hinh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Bồng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Gió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khúc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hát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01BA94-88D4-45E2-B9E1-9F5753A40ABD}"/>
              </a:ext>
            </a:extLst>
          </p:cNvPr>
          <p:cNvSpPr txBox="1"/>
          <p:nvPr/>
        </p:nvSpPr>
        <p:spPr>
          <a:xfrm>
            <a:off x="6216711" y="4300108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Ôi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lễ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Phật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thăm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đất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yêu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4D0B9DB-594B-4E81-A55E-A84B842EF741}"/>
              </a:ext>
            </a:extLst>
          </p:cNvPr>
          <p:cNvGrpSpPr/>
          <p:nvPr/>
        </p:nvGrpSpPr>
        <p:grpSpPr>
          <a:xfrm>
            <a:off x="551155" y="100900"/>
            <a:ext cx="1672265" cy="504915"/>
            <a:chOff x="857698" y="328940"/>
            <a:chExt cx="888134" cy="609600"/>
          </a:xfrm>
        </p:grpSpPr>
        <p:sp>
          <p:nvSpPr>
            <p:cNvPr id="51" name="Rounded Rectangle 13">
              <a:extLst>
                <a:ext uri="{FF2B5EF4-FFF2-40B4-BE49-F238E27FC236}">
                  <a16:creationId xmlns:a16="http://schemas.microsoft.com/office/drawing/2014/main" id="{95571378-F30D-49F6-BBEE-D1299E451477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D11B841-0C9A-482F-8225-D21B134AD5E6}"/>
                </a:ext>
              </a:extLst>
            </p:cNvPr>
            <p:cNvSpPr txBox="1"/>
            <p:nvPr/>
          </p:nvSpPr>
          <p:spPr>
            <a:xfrm>
              <a:off x="1027961" y="354836"/>
              <a:ext cx="565585" cy="460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endParaRPr lang="en-US" sz="24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540D1B28-0A7B-46FD-A67F-0740D98CF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10" y="1060714"/>
            <a:ext cx="5348532" cy="646767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335AAA9-293C-43AB-B0E3-42ED7E105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5088724"/>
            <a:ext cx="5144276" cy="218329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77D5E0A-C39A-4E4C-BA04-9AAA44ACAC5B}"/>
              </a:ext>
            </a:extLst>
          </p:cNvPr>
          <p:cNvSpPr txBox="1"/>
          <p:nvPr/>
        </p:nvSpPr>
        <p:spPr>
          <a:xfrm>
            <a:off x="7553160" y="6101796"/>
            <a:ext cx="342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itchFamily="18" charset="0"/>
              </a:rPr>
              <a:t>(Theo Chu </a:t>
            </a:r>
            <a:r>
              <a:rPr lang="en-US" sz="2400" dirty="0" err="1">
                <a:latin typeface="UTM Avo" pitchFamily="18" charset="0"/>
              </a:rPr>
              <a:t>Huy</a:t>
            </a:r>
            <a:r>
              <a:rPr lang="en-US" sz="2400" dirty="0">
                <a:latin typeface="UTM Avo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047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A08CB8D-57A5-458C-A291-B92EFFA7C8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1A1DB1-06C3-440F-9C80-05A8B33FD807}"/>
              </a:ext>
            </a:extLst>
          </p:cNvPr>
          <p:cNvSpPr txBox="1"/>
          <p:nvPr/>
        </p:nvSpPr>
        <p:spPr>
          <a:xfrm>
            <a:off x="301644" y="64535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Nườm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nượp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xe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xuân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trẩy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hội</a:t>
            </a:r>
            <a:r>
              <a:rPr lang="en-US" sz="2600" dirty="0">
                <a:latin typeface="UTM Avo" pitchFamily="18" charset="0"/>
              </a:rPr>
              <a:t>. </a:t>
            </a:r>
          </a:p>
          <a:p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áo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Xúng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xính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hoa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đón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mời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59D770-DCD7-4D0F-A425-6195A373E9FE}"/>
              </a:ext>
            </a:extLst>
          </p:cNvPr>
          <p:cNvSpPr txBox="1"/>
          <p:nvPr/>
        </p:nvSpPr>
        <p:spPr>
          <a:xfrm>
            <a:off x="1966302" y="435302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mỗi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say </a:t>
            </a:r>
            <a:r>
              <a:rPr lang="en-US" sz="2600" dirty="0" err="1">
                <a:latin typeface="UTM Avo" pitchFamily="18" charset="0"/>
              </a:rPr>
              <a:t>mê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Như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giữa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cổ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tích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Đât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mình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lịch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Nên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E9DCA-170C-4FB7-9E6A-A52F4A5CA772}"/>
              </a:ext>
            </a:extLst>
          </p:cNvPr>
          <p:cNvSpPr txBox="1"/>
          <p:nvPr/>
        </p:nvSpPr>
        <p:spPr>
          <a:xfrm>
            <a:off x="959814" y="2466902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vời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Bỗng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thành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gặp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gỡ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chào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cởi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mở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Hóa</a:t>
            </a:r>
            <a:r>
              <a:rPr lang="en-US" sz="2600" dirty="0">
                <a:latin typeface="UTM Avo" pitchFamily="18" charset="0"/>
              </a:rPr>
              <a:t> ra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cùng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quê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C3846-69AD-4DC2-B93F-99B339702379}"/>
              </a:ext>
            </a:extLst>
          </p:cNvPr>
          <p:cNvSpPr txBox="1"/>
          <p:nvPr/>
        </p:nvSpPr>
        <p:spPr>
          <a:xfrm>
            <a:off x="4944732" y="635315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Dù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không</a:t>
            </a:r>
            <a:r>
              <a:rPr lang="en-US" sz="2600" dirty="0">
                <a:latin typeface="UTM Avo" pitchFamily="18" charset="0"/>
              </a:rPr>
              <a:t> ai </a:t>
            </a:r>
            <a:r>
              <a:rPr lang="en-US" sz="2600" dirty="0" err="1">
                <a:latin typeface="UTM Avo" pitchFamily="18" charset="0"/>
              </a:rPr>
              <a:t>đợi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chờ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thấy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lòng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bổi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hổi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Lẫn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làn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sương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khói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mùi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vương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FADE6-1020-4492-BBD4-494801E25F1C}"/>
              </a:ext>
            </a:extLst>
          </p:cNvPr>
          <p:cNvSpPr txBox="1"/>
          <p:nvPr/>
        </p:nvSpPr>
        <p:spPr>
          <a:xfrm>
            <a:off x="5337423" y="2455915"/>
            <a:ext cx="51442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Tiên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Đá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tiếng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nhạc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Hinh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Bồng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Gió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khúc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hát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EAF84C-B9F4-48C3-A446-8CF5D9FBBB7C}"/>
              </a:ext>
            </a:extLst>
          </p:cNvPr>
          <p:cNvSpPr txBox="1"/>
          <p:nvPr/>
        </p:nvSpPr>
        <p:spPr>
          <a:xfrm>
            <a:off x="6350061" y="4319158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Ôi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lễ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Phật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thăm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đất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yêu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A3EF398-52FA-47C0-9DC7-5379BE4B2CB3}"/>
              </a:ext>
            </a:extLst>
          </p:cNvPr>
          <p:cNvSpPr/>
          <p:nvPr/>
        </p:nvSpPr>
        <p:spPr>
          <a:xfrm>
            <a:off x="0" y="30544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739E25-0044-44CC-B6A4-01CC5DD7AF8E}"/>
              </a:ext>
            </a:extLst>
          </p:cNvPr>
          <p:cNvSpPr/>
          <p:nvPr/>
        </p:nvSpPr>
        <p:spPr>
          <a:xfrm>
            <a:off x="476369" y="244630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D7F8A0-58E4-4C84-AB46-686446FF4440}"/>
              </a:ext>
            </a:extLst>
          </p:cNvPr>
          <p:cNvSpPr/>
          <p:nvPr/>
        </p:nvSpPr>
        <p:spPr>
          <a:xfrm>
            <a:off x="1496732" y="4345410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ABA548A-4473-4D11-90CA-E109C9F2F457}"/>
              </a:ext>
            </a:extLst>
          </p:cNvPr>
          <p:cNvSpPr/>
          <p:nvPr/>
        </p:nvSpPr>
        <p:spPr>
          <a:xfrm>
            <a:off x="4488207" y="443586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1BFE3A-AAD1-442B-9079-8D93E816A652}"/>
              </a:ext>
            </a:extLst>
          </p:cNvPr>
          <p:cNvSpPr/>
          <p:nvPr/>
        </p:nvSpPr>
        <p:spPr>
          <a:xfrm>
            <a:off x="4869186" y="2345558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602AF1-3F2F-4FEF-89CB-62B36C10D2C2}"/>
              </a:ext>
            </a:extLst>
          </p:cNvPr>
          <p:cNvSpPr/>
          <p:nvPr/>
        </p:nvSpPr>
        <p:spPr>
          <a:xfrm>
            <a:off x="5935612" y="4218452"/>
            <a:ext cx="476369" cy="46828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0D78934-4211-423E-96D0-9CB3293B6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10" y="1060714"/>
            <a:ext cx="5348532" cy="64676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F204B5-7784-47A2-9279-7829EA0A3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5088724"/>
            <a:ext cx="5144276" cy="21832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32B8AA-F1C8-4855-9D13-D335C58D8298}"/>
              </a:ext>
            </a:extLst>
          </p:cNvPr>
          <p:cNvSpPr txBox="1"/>
          <p:nvPr/>
        </p:nvSpPr>
        <p:spPr>
          <a:xfrm>
            <a:off x="7729846" y="6120846"/>
            <a:ext cx="342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itchFamily="18" charset="0"/>
              </a:rPr>
              <a:t>(Theo Chu </a:t>
            </a:r>
            <a:r>
              <a:rPr lang="en-US" sz="2400" dirty="0" err="1">
                <a:latin typeface="UTM Avo" pitchFamily="18" charset="0"/>
              </a:rPr>
              <a:t>Huy</a:t>
            </a:r>
            <a:r>
              <a:rPr lang="en-US" sz="2400" dirty="0">
                <a:latin typeface="UTM Avo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32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385932-EAD4-401A-A19A-80AD4CB51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E89C81-2A7D-4AE1-BA93-3C221EBD5ACC}"/>
              </a:ext>
            </a:extLst>
          </p:cNvPr>
          <p:cNvSpPr txBox="1"/>
          <p:nvPr/>
        </p:nvSpPr>
        <p:spPr>
          <a:xfrm>
            <a:off x="301644" y="64535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Nườm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nượp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xe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xuân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trẩy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hội</a:t>
            </a:r>
            <a:r>
              <a:rPr lang="en-US" sz="2600" dirty="0">
                <a:latin typeface="UTM Avo" pitchFamily="18" charset="0"/>
              </a:rPr>
              <a:t>. </a:t>
            </a:r>
          </a:p>
          <a:p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thay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áo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Xúng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xính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hoa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đón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mời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560C2-A676-4835-8DA0-D6977B38597A}"/>
              </a:ext>
            </a:extLst>
          </p:cNvPr>
          <p:cNvSpPr txBox="1"/>
          <p:nvPr/>
        </p:nvSpPr>
        <p:spPr>
          <a:xfrm>
            <a:off x="1966302" y="4353027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mỗi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bước</a:t>
            </a:r>
            <a:r>
              <a:rPr lang="en-US" sz="2600" dirty="0">
                <a:latin typeface="UTM Avo" pitchFamily="18" charset="0"/>
              </a:rPr>
              <a:t> say </a:t>
            </a:r>
            <a:r>
              <a:rPr lang="en-US" sz="2600" dirty="0" err="1">
                <a:latin typeface="UTM Avo" pitchFamily="18" charset="0"/>
              </a:rPr>
              <a:t>mê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Như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giữa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cổ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tích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Đât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mình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thanh</a:t>
            </a:r>
            <a:r>
              <a:rPr lang="en-US" sz="2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itchFamily="18" charset="0"/>
              </a:rPr>
              <a:t>lịch</a:t>
            </a:r>
            <a:endParaRPr lang="en-US" sz="2600" b="1" dirty="0">
              <a:solidFill>
                <a:srgbClr val="FF0000"/>
              </a:solidFill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Nên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rừng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F2A752-6436-4113-9189-39ECCEC06A5A}"/>
              </a:ext>
            </a:extLst>
          </p:cNvPr>
          <p:cNvSpPr txBox="1"/>
          <p:nvPr/>
        </p:nvSpPr>
        <p:spPr>
          <a:xfrm>
            <a:off x="959814" y="2466902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xa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vời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Bỗng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thành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nơi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gặp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gỡ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chào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cởi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mở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Hóa</a:t>
            </a:r>
            <a:r>
              <a:rPr lang="en-US" sz="2600" dirty="0">
                <a:latin typeface="UTM Avo" pitchFamily="18" charset="0"/>
              </a:rPr>
              <a:t> ra </a:t>
            </a:r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cùng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quê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77CAF8-7E8B-453D-B4CB-AD874F2087E1}"/>
              </a:ext>
            </a:extLst>
          </p:cNvPr>
          <p:cNvSpPr txBox="1"/>
          <p:nvPr/>
        </p:nvSpPr>
        <p:spPr>
          <a:xfrm>
            <a:off x="4960774" y="635315"/>
            <a:ext cx="46945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Dù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không</a:t>
            </a:r>
            <a:r>
              <a:rPr lang="en-US" sz="2600" dirty="0">
                <a:latin typeface="UTM Avo" pitchFamily="18" charset="0"/>
              </a:rPr>
              <a:t> ai </a:t>
            </a:r>
            <a:r>
              <a:rPr lang="en-US" sz="2600" dirty="0" err="1">
                <a:latin typeface="UTM Avo" pitchFamily="18" charset="0"/>
              </a:rPr>
              <a:t>đợi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chờ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Cũng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thấy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lòng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bổi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hổi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Lẫn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làn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sương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khói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Một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mùi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thơm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cứ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vương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CEBDF-C7F7-4075-B768-4DA744B17875}"/>
              </a:ext>
            </a:extLst>
          </p:cNvPr>
          <p:cNvSpPr txBox="1"/>
          <p:nvPr/>
        </p:nvSpPr>
        <p:spPr>
          <a:xfrm>
            <a:off x="5337423" y="2455915"/>
            <a:ext cx="51442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Tiên</a:t>
            </a:r>
            <a:r>
              <a:rPr lang="en-US" sz="2600" dirty="0">
                <a:latin typeface="UTM Avo" pitchFamily="18" charset="0"/>
              </a:rPr>
              <a:t>,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Đá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vang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tiếng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nhạc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Động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núi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Hinh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Bồng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Gió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còn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ngân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khúc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hát</a:t>
            </a:r>
            <a:r>
              <a:rPr lang="en-US" sz="2600" dirty="0">
                <a:latin typeface="UTM Avo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ECB5D1-DE97-4A23-954B-1C7866B26565}"/>
              </a:ext>
            </a:extLst>
          </p:cNvPr>
          <p:cNvSpPr txBox="1"/>
          <p:nvPr/>
        </p:nvSpPr>
        <p:spPr>
          <a:xfrm>
            <a:off x="6350061" y="4319158"/>
            <a:ext cx="51442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UTM Avo" pitchFamily="18" charset="0"/>
              </a:rPr>
              <a:t>Ôi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phải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đâu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lễ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Phật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mới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Chùa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thăm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đất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nước</a:t>
            </a:r>
            <a:endParaRPr lang="en-US" sz="2600" dirty="0">
              <a:latin typeface="UTM Avo" pitchFamily="18" charset="0"/>
            </a:endParaRPr>
          </a:p>
          <a:p>
            <a:r>
              <a:rPr lang="en-US" sz="2600" dirty="0" err="1">
                <a:latin typeface="UTM Avo" pitchFamily="18" charset="0"/>
              </a:rPr>
              <a:t>Người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về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trong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yêu</a:t>
            </a:r>
            <a:r>
              <a:rPr lang="en-US" sz="2600" dirty="0">
                <a:latin typeface="UTM Avo" pitchFamily="18" charset="0"/>
              </a:rPr>
              <a:t> </a:t>
            </a:r>
            <a:r>
              <a:rPr lang="en-US" sz="2600" dirty="0" err="1">
                <a:latin typeface="UTM Avo" pitchFamily="18" charset="0"/>
              </a:rPr>
              <a:t>thương</a:t>
            </a:r>
            <a:r>
              <a:rPr lang="en-US" sz="2600" dirty="0">
                <a:latin typeface="UTM Avo" pitchFamily="18" charset="0"/>
              </a:rPr>
              <a:t>.</a:t>
            </a:r>
          </a:p>
          <a:p>
            <a:endParaRPr lang="en-US" sz="2600" dirty="0">
              <a:latin typeface="UTM Avo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522C49-D862-4BE2-9276-B56AD68C1003}"/>
              </a:ext>
            </a:extLst>
          </p:cNvPr>
          <p:cNvGrpSpPr/>
          <p:nvPr/>
        </p:nvGrpSpPr>
        <p:grpSpPr>
          <a:xfrm>
            <a:off x="551155" y="100900"/>
            <a:ext cx="3563645" cy="504915"/>
            <a:chOff x="857698" y="328940"/>
            <a:chExt cx="888134" cy="609600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8EA3CA1A-C7C0-4C10-B91E-A5927F59813D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89A083-8DCB-4273-931E-D1EAF5AFE1EA}"/>
                </a:ext>
              </a:extLst>
            </p:cNvPr>
            <p:cNvSpPr txBox="1"/>
            <p:nvPr/>
          </p:nvSpPr>
          <p:spPr>
            <a:xfrm>
              <a:off x="886345" y="345099"/>
              <a:ext cx="830840" cy="557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Luyện</a:t>
              </a:r>
              <a:r>
                <a:rPr lang="en-US" sz="2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2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r>
                <a:rPr lang="en-US" sz="24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UTM Avo" pitchFamily="18" charset="0"/>
                </a:rPr>
                <a:t>khó</a:t>
              </a:r>
              <a:endParaRPr lang="en-US" sz="24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9BA137E-1D6F-403F-BBEB-ABD89086E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10" y="1060714"/>
            <a:ext cx="5348532" cy="64676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2149CB-2DC5-4CFE-B8BE-C9FC7B569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5" y="5088724"/>
            <a:ext cx="5144276" cy="21832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1D2DCC-4715-4532-B5DE-66FDBE5D8016}"/>
              </a:ext>
            </a:extLst>
          </p:cNvPr>
          <p:cNvSpPr txBox="1"/>
          <p:nvPr/>
        </p:nvSpPr>
        <p:spPr>
          <a:xfrm>
            <a:off x="7944780" y="6180373"/>
            <a:ext cx="342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itchFamily="18" charset="0"/>
              </a:rPr>
              <a:t>(Theo Chu </a:t>
            </a:r>
            <a:r>
              <a:rPr lang="en-US" sz="2400" dirty="0" err="1">
                <a:latin typeface="UTM Avo" pitchFamily="18" charset="0"/>
              </a:rPr>
              <a:t>Huy</a:t>
            </a:r>
            <a:r>
              <a:rPr lang="en-US" sz="2400" dirty="0">
                <a:latin typeface="UTM Avo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732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34ACF-EAD3-4570-BC48-FB2D58122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951665" y="-17862"/>
            <a:ext cx="14320192" cy="2539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459693-3FFF-46AB-914F-3A18BA62AE4A}"/>
              </a:ext>
            </a:extLst>
          </p:cNvPr>
          <p:cNvSpPr txBox="1"/>
          <p:nvPr/>
        </p:nvSpPr>
        <p:spPr>
          <a:xfrm>
            <a:off x="2502802" y="2521753"/>
            <a:ext cx="6615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itchFamily="18" charset="0"/>
              </a:rPr>
              <a:t>Nườm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nượp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người</a:t>
            </a:r>
            <a:r>
              <a:rPr lang="en-US" sz="3600" dirty="0">
                <a:latin typeface="UTM Avo" pitchFamily="18" charset="0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xe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</a:p>
          <a:p>
            <a:r>
              <a:rPr lang="en-US" sz="3600" dirty="0" err="1">
                <a:latin typeface="UTM Avo" pitchFamily="18" charset="0"/>
              </a:rPr>
              <a:t>Mùa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xuân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trẩy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hội</a:t>
            </a:r>
            <a:r>
              <a:rPr lang="en-US" sz="3600" dirty="0">
                <a:latin typeface="UTM Avo" pitchFamily="18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  <a:p>
            <a:r>
              <a:rPr lang="en-US" sz="3600" dirty="0" err="1">
                <a:latin typeface="UTM Avo" pitchFamily="18" charset="0"/>
              </a:rPr>
              <a:t>Rừng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mơ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 </a:t>
            </a:r>
            <a:r>
              <a:rPr lang="en-US" sz="3600" dirty="0" err="1">
                <a:latin typeface="UTM Avo" pitchFamily="18" charset="0"/>
              </a:rPr>
              <a:t>thay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áo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  <a:p>
            <a:r>
              <a:rPr lang="en-US" sz="3600" dirty="0" err="1">
                <a:latin typeface="UTM Avo" pitchFamily="18" charset="0"/>
              </a:rPr>
              <a:t>Xúng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xính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hoa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đón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mời</a:t>
            </a:r>
            <a:r>
              <a:rPr lang="en-US" sz="3600" dirty="0">
                <a:latin typeface="UTM Avo" pitchFamily="18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//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E35BD1-F3DB-4A30-A939-96EDE3A1243D}"/>
              </a:ext>
            </a:extLst>
          </p:cNvPr>
          <p:cNvGrpSpPr/>
          <p:nvPr/>
        </p:nvGrpSpPr>
        <p:grpSpPr>
          <a:xfrm>
            <a:off x="289234" y="504303"/>
            <a:ext cx="5327575" cy="790820"/>
            <a:chOff x="792814" y="328940"/>
            <a:chExt cx="978972" cy="609600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C02F47C0-CC45-4F89-8D5B-5D37BB9FCFF9}"/>
                </a:ext>
              </a:extLst>
            </p:cNvPr>
            <p:cNvSpPr/>
            <p:nvPr/>
          </p:nvSpPr>
          <p:spPr>
            <a:xfrm>
              <a:off x="857698" y="328940"/>
              <a:ext cx="888134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06E9CB-DC2B-45C8-A0C9-F76CCCF2967A}"/>
                </a:ext>
              </a:extLst>
            </p:cNvPr>
            <p:cNvSpPr txBox="1"/>
            <p:nvPr/>
          </p:nvSpPr>
          <p:spPr>
            <a:xfrm>
              <a:off x="792814" y="410520"/>
              <a:ext cx="978972" cy="403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Luyện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khổ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th</a:t>
              </a:r>
              <a:r>
                <a:rPr lang="vi-VN" sz="2800" b="1" dirty="0">
                  <a:solidFill>
                    <a:srgbClr val="00B050"/>
                  </a:solidFill>
                  <a:latin typeface="UTM Avo" pitchFamily="18" charset="0"/>
                </a:rPr>
                <a:t>ơ</a:t>
              </a:r>
              <a:r>
                <a:rPr lang="en-US" sz="28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UTM Avo" pitchFamily="18" charset="0"/>
                </a:rPr>
                <a:t>đầu</a:t>
              </a:r>
              <a:endParaRPr lang="en-US" sz="28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73C7E48-6D8A-4A2A-99F3-1436AC1D2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187" y="0"/>
            <a:ext cx="7055626" cy="78001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905BC59-84C2-4339-B1F1-58AD51C2E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586" y="4349180"/>
            <a:ext cx="6886785" cy="29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2F43A-B18C-4E44-A0AB-A9E364DFC62B}"/>
              </a:ext>
            </a:extLst>
          </p:cNvPr>
          <p:cNvSpPr txBox="1"/>
          <p:nvPr/>
        </p:nvSpPr>
        <p:spPr>
          <a:xfrm>
            <a:off x="354601" y="2281494"/>
            <a:ext cx="4041491" cy="923330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618484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2C763-337A-4181-8437-A80B506E1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810035" y="-342541"/>
            <a:ext cx="14320192" cy="2539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620A0-FE34-4F18-9ADA-6ABAFBBE8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7" y="842136"/>
            <a:ext cx="7014270" cy="5133380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C7957C-FA46-44C2-B29D-FC3BAFFEF26D}"/>
              </a:ext>
            </a:extLst>
          </p:cNvPr>
          <p:cNvSpPr txBox="1"/>
          <p:nvPr/>
        </p:nvSpPr>
        <p:spPr>
          <a:xfrm>
            <a:off x="485721" y="3429000"/>
            <a:ext cx="3779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UTM Avo" pitchFamily="18" charset="0"/>
              </a:rPr>
              <a:t>thuộc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xã</a:t>
            </a:r>
            <a:r>
              <a:rPr lang="en-US" sz="3600" dirty="0">
                <a:latin typeface="UTM Avo" pitchFamily="18" charset="0"/>
              </a:rPr>
              <a:t> H</a:t>
            </a:r>
            <a:r>
              <a:rPr lang="vi-VN" sz="3600" dirty="0">
                <a:latin typeface="UTM Avo" pitchFamily="18" charset="0"/>
              </a:rPr>
              <a:t>ư</a:t>
            </a:r>
            <a:r>
              <a:rPr lang="en-US" sz="3600" dirty="0" err="1">
                <a:latin typeface="UTM Avo" pitchFamily="18" charset="0"/>
              </a:rPr>
              <a:t>ơng</a:t>
            </a:r>
            <a:r>
              <a:rPr lang="en-US" sz="3600" dirty="0">
                <a:latin typeface="UTM Avo" pitchFamily="18" charset="0"/>
              </a:rPr>
              <a:t> S</a:t>
            </a:r>
            <a:r>
              <a:rPr lang="vi-VN" sz="3600" dirty="0">
                <a:latin typeface="UTM Avo" pitchFamily="18" charset="0"/>
              </a:rPr>
              <a:t>ơ</a:t>
            </a:r>
            <a:r>
              <a:rPr lang="en-US" sz="3600" dirty="0">
                <a:latin typeface="UTM Avo" pitchFamily="18" charset="0"/>
              </a:rPr>
              <a:t>n, </a:t>
            </a:r>
            <a:r>
              <a:rPr lang="en-US" sz="3600" dirty="0" err="1">
                <a:latin typeface="UTM Avo" pitchFamily="18" charset="0"/>
              </a:rPr>
              <a:t>huyện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Mỹ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Đức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thành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phố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Hà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Nội</a:t>
            </a:r>
            <a:r>
              <a:rPr lang="en-US" sz="3600" dirty="0">
                <a:latin typeface="UTM Avo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7C9EB7-F887-4B49-8E40-B5EA6C770962}"/>
              </a:ext>
            </a:extLst>
          </p:cNvPr>
          <p:cNvGrpSpPr/>
          <p:nvPr/>
        </p:nvGrpSpPr>
        <p:grpSpPr>
          <a:xfrm>
            <a:off x="551155" y="100899"/>
            <a:ext cx="4592344" cy="870651"/>
            <a:chOff x="857698" y="328939"/>
            <a:chExt cx="1008790" cy="974953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493DB57A-F061-44B4-9A72-260F71E805EE}"/>
                </a:ext>
              </a:extLst>
            </p:cNvPr>
            <p:cNvSpPr/>
            <p:nvPr/>
          </p:nvSpPr>
          <p:spPr>
            <a:xfrm>
              <a:off x="857698" y="328939"/>
              <a:ext cx="1008790" cy="9749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10D679-8621-4FC6-AA2E-71AE319F4302}"/>
                </a:ext>
              </a:extLst>
            </p:cNvPr>
            <p:cNvSpPr txBox="1"/>
            <p:nvPr/>
          </p:nvSpPr>
          <p:spPr>
            <a:xfrm>
              <a:off x="979574" y="400808"/>
              <a:ext cx="744635" cy="65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Giải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nghĩa</a:t>
              </a:r>
              <a:r>
                <a:rPr lang="en-US" sz="3200" b="1" dirty="0">
                  <a:solidFill>
                    <a:srgbClr val="00B050"/>
                  </a:solidFill>
                  <a:latin typeface="UTM Avo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UTM Avo" pitchFamily="18" charset="0"/>
                </a:rPr>
                <a:t>từ</a:t>
              </a:r>
              <a:endParaRPr lang="en-US" sz="3200" b="1" dirty="0">
                <a:solidFill>
                  <a:srgbClr val="00B05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3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839</Words>
  <Application>Microsoft Office PowerPoint</Application>
  <PresentationFormat>Widescreen</PresentationFormat>
  <Paragraphs>126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#9Slide07 HoneyCream</vt:lpstr>
      <vt:lpstr>Arial</vt:lpstr>
      <vt:lpstr>Calibri</vt:lpstr>
      <vt:lpstr>Calibri Light</vt:lpstr>
      <vt:lpstr>Surafont Sanukchang</vt:lpstr>
      <vt:lpstr>SVN-Cookies</vt:lpstr>
      <vt:lpstr>SVN-Newton</vt:lpstr>
      <vt:lpstr>Times New Roman</vt:lpstr>
      <vt:lpstr>UTM Akashi</vt:lpstr>
      <vt:lpstr>UTM Avo</vt:lpstr>
      <vt:lpstr>文泉驿微米黑</vt:lpstr>
      <vt:lpstr>造字工房悦黑演示版常规体</vt:lpstr>
      <vt:lpstr>Office Theme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Laptop T&amp;T</cp:lastModifiedBy>
  <cp:revision>38</cp:revision>
  <dcterms:created xsi:type="dcterms:W3CDTF">2024-03-17T09:39:06Z</dcterms:created>
  <dcterms:modified xsi:type="dcterms:W3CDTF">2024-03-17T17:44:18Z</dcterms:modified>
</cp:coreProperties>
</file>