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97" r:id="rId4"/>
  </p:sldMasterIdLst>
  <p:notesMasterIdLst>
    <p:notesMasterId r:id="rId30"/>
  </p:notesMasterIdLst>
  <p:sldIdLst>
    <p:sldId id="257" r:id="rId5"/>
    <p:sldId id="267" r:id="rId6"/>
    <p:sldId id="258" r:id="rId7"/>
    <p:sldId id="260" r:id="rId8"/>
    <p:sldId id="261" r:id="rId9"/>
    <p:sldId id="262" r:id="rId10"/>
    <p:sldId id="263" r:id="rId11"/>
    <p:sldId id="264" r:id="rId12"/>
    <p:sldId id="266" r:id="rId13"/>
    <p:sldId id="259" r:id="rId14"/>
    <p:sldId id="268" r:id="rId15"/>
    <p:sldId id="271" r:id="rId16"/>
    <p:sldId id="272" r:id="rId17"/>
    <p:sldId id="273" r:id="rId18"/>
    <p:sldId id="274" r:id="rId19"/>
    <p:sldId id="275" r:id="rId20"/>
    <p:sldId id="276" r:id="rId21"/>
    <p:sldId id="277" r:id="rId22"/>
    <p:sldId id="278" r:id="rId23"/>
    <p:sldId id="279" r:id="rId24"/>
    <p:sldId id="280" r:id="rId25"/>
    <p:sldId id="281" r:id="rId26"/>
    <p:sldId id="269" r:id="rId27"/>
    <p:sldId id="270"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9EEA-2E1C-4DCF-B6D6-023E0842201E}"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E327-C9C8-46D8-95A3-E346FDF05A3F}" type="slidenum">
              <a:rPr lang="en-US" smtClean="0"/>
              <a:t>‹#›</a:t>
            </a:fld>
            <a:endParaRPr lang="en-US"/>
          </a:p>
        </p:txBody>
      </p:sp>
    </p:spTree>
    <p:extLst>
      <p:ext uri="{BB962C8B-B14F-4D97-AF65-F5344CB8AC3E}">
        <p14:creationId xmlns:p14="http://schemas.microsoft.com/office/powerpoint/2010/main" val="18997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3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8.svg"/><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30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0.sv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0.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88681"/>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325656731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479072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2165320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47767750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7506367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11077569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34986429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2002132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00085907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887741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19156"/>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58448774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958899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7158330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9410691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18616005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9122936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3884"/>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04587838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9841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49988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43407309"/>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54971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732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5914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726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953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932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212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687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316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154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50758503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326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2998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38983097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9839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710896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060101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7086216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17" Type="http://schemas.openxmlformats.org/officeDocument/2006/relationships/image" Target="../media/image37.png"/><Relationship Id="rId2" Type="http://schemas.openxmlformats.org/officeDocument/2006/relationships/slideLayout" Target="../slideLayouts/slideLayout32.xml"/><Relationship Id="rId16"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
        <p:nvSpPr>
          <p:cNvPr id="64" name="TextBox 63"/>
          <p:cNvSpPr txBox="1"/>
          <p:nvPr userDrawn="1"/>
        </p:nvSpPr>
        <p:spPr>
          <a:xfrm>
            <a:off x="0" y="6385999"/>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1D4692"/>
                </a:solidFill>
                <a:effectLst/>
                <a:uLnTx/>
                <a:uFillTx/>
                <a:latin typeface="UTM Azuki" panose="02040603050506020204" pitchFamily="18" charset="0"/>
                <a:ea typeface="+mn-ea"/>
                <a:cs typeface="+mn-cs"/>
              </a:rPr>
              <a:t>Măng non</a:t>
            </a:r>
            <a:endParaRPr kumimoji="0" lang="en-US" sz="2800" b="0" i="0" u="none" strike="noStrike" kern="1200" cap="none" spc="0" normalizeH="0" baseline="0" noProof="0">
              <a:ln>
                <a:noFill/>
              </a:ln>
              <a:solidFill>
                <a:srgbClr val="1D4692"/>
              </a:solidFill>
              <a:effectLst/>
              <a:uLnTx/>
              <a:uFillTx/>
              <a:latin typeface="UTM Azuki" panose="02040603050506020204" pitchFamily="18" charset="0"/>
              <a:ea typeface="+mn-ea"/>
              <a:cs typeface="+mn-cs"/>
            </a:endParaRPr>
          </a:p>
        </p:txBody>
      </p:sp>
      <p:sp>
        <p:nvSpPr>
          <p:cNvPr id="65" name="TextBox 64"/>
          <p:cNvSpPr txBox="1"/>
          <p:nvPr userDrawn="1"/>
        </p:nvSpPr>
        <p:spPr>
          <a:xfrm>
            <a:off x="10429010" y="-51218"/>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44546A">
                    <a:lumMod val="20000"/>
                    <a:lumOff val="80000"/>
                  </a:srgbClr>
                </a:solidFill>
                <a:effectLst/>
                <a:uLnTx/>
                <a:uFillTx/>
                <a:latin typeface="UTM Azuki" panose="02040603050506020204" pitchFamily="18" charset="0"/>
                <a:ea typeface="+mn-ea"/>
                <a:cs typeface="+mn-cs"/>
              </a:rPr>
              <a:t>Măng non</a:t>
            </a:r>
            <a:endParaRPr kumimoji="0" lang="en-US" sz="2800" b="0" i="0" u="none" strike="noStrike" kern="1200" cap="none" spc="0" normalizeH="0" baseline="0" noProof="0">
              <a:ln>
                <a:noFill/>
              </a:ln>
              <a:solidFill>
                <a:srgbClr val="44546A">
                  <a:lumMod val="20000"/>
                  <a:lumOff val="80000"/>
                </a:srgbClr>
              </a:solidFill>
              <a:effectLst/>
              <a:uLnTx/>
              <a:uFillTx/>
              <a:latin typeface="UTM Azuki" panose="02040603050506020204" pitchFamily="18" charset="0"/>
              <a:ea typeface="+mn-ea"/>
              <a:cs typeface="+mn-cs"/>
            </a:endParaRPr>
          </a:p>
        </p:txBody>
      </p:sp>
      <p:pic>
        <p:nvPicPr>
          <p:cNvPr id="66" name="Picture 6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7667"/>
          <a:stretch/>
        </p:blipFill>
        <p:spPr>
          <a:xfrm>
            <a:off x="11838461" y="-12711"/>
            <a:ext cx="391886" cy="415397"/>
          </a:xfrm>
          <a:prstGeom prst="rect">
            <a:avLst/>
          </a:prstGeom>
        </p:spPr>
      </p:pic>
      <p:sp>
        <p:nvSpPr>
          <p:cNvPr id="67" name="TextBox 66"/>
          <p:cNvSpPr txBox="1"/>
          <p:nvPr userDrawn="1"/>
        </p:nvSpPr>
        <p:spPr>
          <a:xfrm>
            <a:off x="11381510" y="6478332"/>
            <a:ext cx="1905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srgbClr val="00B0F0"/>
                </a:solidFill>
                <a:effectLst/>
                <a:uLnTx/>
                <a:uFillTx/>
                <a:latin typeface="UTM Wedding K&amp;T" panose="02040603050506020204" pitchFamily="18" charset="0"/>
                <a:ea typeface="+mn-ea"/>
                <a:cs typeface="+mn-cs"/>
              </a:rPr>
              <a:t>Bích </a:t>
            </a:r>
            <a:endParaRPr kumimoji="0" lang="en-US" sz="1600" b="0" i="0" u="none" strike="noStrike" kern="1200" cap="none" spc="0" normalizeH="0" baseline="0" noProof="0">
              <a:ln>
                <a:noFill/>
              </a:ln>
              <a:solidFill>
                <a:srgbClr val="00B0F0"/>
              </a:solidFill>
              <a:effectLst/>
              <a:uLnTx/>
              <a:uFillTx/>
              <a:latin typeface="UTM Wedding K&amp;T" panose="02040603050506020204" pitchFamily="18" charset="0"/>
              <a:ea typeface="+mn-ea"/>
              <a:cs typeface="+mn-cs"/>
            </a:endParaRPr>
          </a:p>
        </p:txBody>
      </p:sp>
      <p:pic>
        <p:nvPicPr>
          <p:cNvPr id="68" name="Picture 6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9" name="Picture 6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7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1">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319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3" r:id="rId25"/>
    <p:sldLayoutId id="2147483696" r:id="rId26"/>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924837993"/>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6B0FF4-1453-407D-9FFF-B3CFA62F85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129532" y="-3699364"/>
            <a:ext cx="2186247" cy="3717751"/>
          </a:xfrm>
          <a:prstGeom prst="rect">
            <a:avLst/>
          </a:prstGeom>
        </p:spPr>
      </p:pic>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34356467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2171976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78.svg"/><Relationship Id="rId11" Type="http://schemas.openxmlformats.org/officeDocument/2006/relationships/audio" Target="../media/audio1.wav"/><Relationship Id="rId5" Type="http://schemas.openxmlformats.org/officeDocument/2006/relationships/image" Target="../media/image50.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11.xml"/><Relationship Id="rId18" Type="http://schemas.openxmlformats.org/officeDocument/2006/relationships/image" Target="../media/image62.png"/><Relationship Id="rId3" Type="http://schemas.openxmlformats.org/officeDocument/2006/relationships/image" Target="../media/image53.png"/><Relationship Id="rId34" Type="http://schemas.openxmlformats.org/officeDocument/2006/relationships/image" Target="../media/image65.png"/><Relationship Id="rId7" Type="http://schemas.microsoft.com/office/2007/relationships/hdphoto" Target="../media/hdphoto3.wdp"/><Relationship Id="rId12" Type="http://schemas.openxmlformats.org/officeDocument/2006/relationships/image" Target="../media/image59.png"/><Relationship Id="rId17" Type="http://schemas.openxmlformats.org/officeDocument/2006/relationships/slide" Target="slide5.xml"/><Relationship Id="rId33" Type="http://schemas.microsoft.com/office/2007/relationships/hdphoto" Target="../media/hdphoto5.wdp"/><Relationship Id="rId2" Type="http://schemas.openxmlformats.org/officeDocument/2006/relationships/notesSlide" Target="../notesSlides/notesSlide1.xml"/><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30.xml"/><Relationship Id="rId6" Type="http://schemas.openxmlformats.org/officeDocument/2006/relationships/image" Target="../media/image55.png"/><Relationship Id="rId11" Type="http://schemas.openxmlformats.org/officeDocument/2006/relationships/image" Target="../media/image58.png"/><Relationship Id="rId32" Type="http://schemas.openxmlformats.org/officeDocument/2006/relationships/image" Target="../media/image64.png"/><Relationship Id="rId5" Type="http://schemas.openxmlformats.org/officeDocument/2006/relationships/image" Target="../media/image54.png"/><Relationship Id="rId15" Type="http://schemas.openxmlformats.org/officeDocument/2006/relationships/slide" Target="slide6.xml"/><Relationship Id="rId10" Type="http://schemas.openxmlformats.org/officeDocument/2006/relationships/image" Target="../media/image57.png"/><Relationship Id="rId19" Type="http://schemas.openxmlformats.org/officeDocument/2006/relationships/slide" Target="slide7.xml"/><Relationship Id="rId31" Type="http://schemas.openxmlformats.org/officeDocument/2006/relationships/image" Target="../media/image49.sv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0.png"/><Relationship Id="rId35"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380.svg"/><Relationship Id="rId13" Type="http://schemas.microsoft.com/office/2007/relationships/hdphoto" Target="../media/hdphoto6.wdp"/><Relationship Id="rId18" Type="http://schemas.openxmlformats.org/officeDocument/2006/relationships/image" Target="../media/image49.svg"/><Relationship Id="rId3" Type="http://schemas.openxmlformats.org/officeDocument/2006/relationships/audio" Target="NULL" TargetMode="External"/><Relationship Id="rId12" Type="http://schemas.openxmlformats.org/officeDocument/2006/relationships/image" Target="../media/image69.png"/><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slideLayout" Target="../slideLayouts/slideLayout30.xml"/><Relationship Id="rId15" Type="http://schemas.openxmlformats.org/officeDocument/2006/relationships/image" Target="../media/image71.png"/><Relationship Id="rId10" Type="http://schemas.openxmlformats.org/officeDocument/2006/relationships/image" Target="../media/image100.svg"/><Relationship Id="rId4" Type="http://schemas.microsoft.com/office/2007/relationships/media" Target="../media/media2.mp3"/><Relationship Id="rId9" Type="http://schemas.openxmlformats.org/officeDocument/2006/relationships/image" Target="../media/image67.png"/><Relationship Id="rId1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380.svg"/><Relationship Id="rId13" Type="http://schemas.openxmlformats.org/officeDocument/2006/relationships/image" Target="../media/image72.png"/><Relationship Id="rId18" Type="http://schemas.openxmlformats.org/officeDocument/2006/relationships/image" Target="../media/image63.png"/><Relationship Id="rId3" Type="http://schemas.openxmlformats.org/officeDocument/2006/relationships/audio" Target="NULL" TargetMode="External"/><Relationship Id="rId12" Type="http://schemas.openxmlformats.org/officeDocument/2006/relationships/image" Target="../media/image71.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slideLayout" Target="../slideLayouts/slideLayout30.xml"/><Relationship Id="rId15" Type="http://schemas.openxmlformats.org/officeDocument/2006/relationships/slide" Target="slide9.xml"/><Relationship Id="rId10" Type="http://schemas.openxmlformats.org/officeDocument/2006/relationships/image" Target="../media/image100.svg"/><Relationship Id="rId19" Type="http://schemas.openxmlformats.org/officeDocument/2006/relationships/image" Target="../media/image49.svg"/><Relationship Id="rId4" Type="http://schemas.microsoft.com/office/2007/relationships/media" Target="../media/media2.mp3"/><Relationship Id="rId9" Type="http://schemas.openxmlformats.org/officeDocument/2006/relationships/image" Target="../media/image67.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380.svg"/><Relationship Id="rId13" Type="http://schemas.openxmlformats.org/officeDocument/2006/relationships/image" Target="../media/image74.png"/><Relationship Id="rId18" Type="http://schemas.openxmlformats.org/officeDocument/2006/relationships/image" Target="../media/image49.svg"/><Relationship Id="rId3" Type="http://schemas.openxmlformats.org/officeDocument/2006/relationships/audio" Target="NULL" TargetMode="External"/><Relationship Id="rId12" Type="http://schemas.openxmlformats.org/officeDocument/2006/relationships/image" Target="../media/image71.png"/><Relationship Id="rId17" Type="http://schemas.openxmlformats.org/officeDocument/2006/relationships/image" Target="../media/image63.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slideLayout" Target="../slideLayouts/slideLayout29.xml"/><Relationship Id="rId15" Type="http://schemas.openxmlformats.org/officeDocument/2006/relationships/image" Target="../media/image62.png"/><Relationship Id="rId10" Type="http://schemas.openxmlformats.org/officeDocument/2006/relationships/image" Target="../media/image100.svg"/><Relationship Id="rId4" Type="http://schemas.microsoft.com/office/2007/relationships/media" Target="../media/media2.mp3"/><Relationship Id="rId9" Type="http://schemas.openxmlformats.org/officeDocument/2006/relationships/image" Target="../media/image67.png"/><Relationship Id="rId1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75.png"/><Relationship Id="rId18" Type="http://schemas.openxmlformats.org/officeDocument/2006/relationships/image" Target="../media/image63.png"/><Relationship Id="rId3" Type="http://schemas.openxmlformats.org/officeDocument/2006/relationships/audio" Target="NULL" TargetMode="External"/><Relationship Id="rId12" Type="http://schemas.openxmlformats.org/officeDocument/2006/relationships/image" Target="../media/image71.png"/><Relationship Id="rId17" Type="http://schemas.microsoft.com/office/2007/relationships/hdphoto" Target="../media/hdphoto9.wdp"/><Relationship Id="rId2" Type="http://schemas.openxmlformats.org/officeDocument/2006/relationships/audio" Target="../media/media1.mp3"/><Relationship Id="rId16" Type="http://schemas.openxmlformats.org/officeDocument/2006/relationships/image" Target="../media/image76.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slideLayout" Target="../slideLayouts/slideLayout29.xml"/><Relationship Id="rId15" Type="http://schemas.openxmlformats.org/officeDocument/2006/relationships/slide" Target="slide24.xml"/><Relationship Id="rId10" Type="http://schemas.openxmlformats.org/officeDocument/2006/relationships/image" Target="../media/image1000.svg"/><Relationship Id="rId19" Type="http://schemas.openxmlformats.org/officeDocument/2006/relationships/image" Target="../media/image490.svg"/><Relationship Id="rId4" Type="http://schemas.microsoft.com/office/2007/relationships/media" Target="../media/media2.mp3"/><Relationship Id="rId9" Type="http://schemas.openxmlformats.org/officeDocument/2006/relationships/image" Target="../media/image67.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6" name="Picture 5"/>
          <p:cNvPicPr>
            <a:picLocks noChangeAspect="1"/>
          </p:cNvPicPr>
          <p:nvPr/>
        </p:nvPicPr>
        <p:blipFill>
          <a:blip r:embed="rId5"/>
          <a:stretch>
            <a:fillRect/>
          </a:stretch>
        </p:blipFill>
        <p:spPr>
          <a:xfrm>
            <a:off x="1698105" y="1554479"/>
            <a:ext cx="9043850" cy="4487087"/>
          </a:xfrm>
          <a:prstGeom prst="rect">
            <a:avLst/>
          </a:prstGeom>
        </p:spPr>
      </p:pic>
    </p:spTree>
    <p:extLst>
      <p:ext uri="{BB962C8B-B14F-4D97-AF65-F5344CB8AC3E}">
        <p14:creationId xmlns:p14="http://schemas.microsoft.com/office/powerpoint/2010/main" val="352130093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5" name="组合 7"/>
          <p:cNvGrpSpPr/>
          <p:nvPr/>
        </p:nvGrpSpPr>
        <p:grpSpPr>
          <a:xfrm>
            <a:off x="10465340" y="1725427"/>
            <a:ext cx="553230" cy="2868068"/>
            <a:chOff x="5942039" y="2189707"/>
            <a:chExt cx="579412" cy="3003799"/>
          </a:xfrm>
        </p:grpSpPr>
        <p:sp>
          <p:nvSpPr>
            <p:cNvPr id="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11" name="Picture 10"/>
          <p:cNvPicPr>
            <a:picLocks noChangeAspect="1"/>
          </p:cNvPicPr>
          <p:nvPr/>
        </p:nvPicPr>
        <p:blipFill>
          <a:blip r:embed="rId4"/>
          <a:stretch>
            <a:fillRect/>
          </a:stretch>
        </p:blipFill>
        <p:spPr>
          <a:xfrm>
            <a:off x="1331186" y="1972031"/>
            <a:ext cx="9687384" cy="4255377"/>
          </a:xfrm>
          <a:prstGeom prst="rect">
            <a:avLst/>
          </a:prstGeom>
        </p:spPr>
      </p:pic>
    </p:spTree>
    <p:extLst>
      <p:ext uri="{BB962C8B-B14F-4D97-AF65-F5344CB8AC3E}">
        <p14:creationId xmlns:p14="http://schemas.microsoft.com/office/powerpoint/2010/main" val="138439268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smtClean="0">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23 152 x 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269427" y="1505383"/>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6 071 x 3</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314928" y="3611189"/>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24 185 :</a:t>
              </a:r>
              <a:r>
                <a:rPr kumimoji="0" lang="nl-NL" sz="4800" b="1" i="0" u="none" strike="noStrike" kern="0" cap="none" spc="0" normalizeH="0" noProof="0" smtClean="0">
                  <a:ln>
                    <a:noFill/>
                  </a:ln>
                  <a:solidFill>
                    <a:srgbClr val="844851"/>
                  </a:solidFill>
                  <a:effectLst/>
                  <a:uLnTx/>
                  <a:uFillTx/>
                  <a:latin typeface="Cambria" panose="02040503050406030204" pitchFamily="18" charset="0"/>
                  <a:ea typeface="+mn-ea"/>
                  <a:cs typeface="+mn-cs"/>
                </a:rPr>
                <a:t> 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372062" y="3638902"/>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5 208 : 4</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44002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3"/>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smtClean="0">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23 152 x 4</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360867" y="1585409"/>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6 071 x 3</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60B88E43-8086-79FC-06BE-694583B7CF4B}"/>
              </a:ext>
            </a:extLst>
          </p:cNvPr>
          <p:cNvSpPr txBox="1"/>
          <p:nvPr/>
        </p:nvSpPr>
        <p:spPr>
          <a:xfrm>
            <a:off x="2150633" y="2753111"/>
            <a:ext cx="261360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23 152</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70531515-5347-BEDB-69E2-EA5F318F005A}"/>
              </a:ext>
            </a:extLst>
          </p:cNvPr>
          <p:cNvSpPr txBox="1"/>
          <p:nvPr/>
        </p:nvSpPr>
        <p:spPr>
          <a:xfrm>
            <a:off x="2109425" y="4630005"/>
            <a:ext cx="2593872"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smtClean="0">
                <a:solidFill>
                  <a:srgbClr val="ED362A"/>
                </a:solidFill>
                <a:latin typeface="Cambria" panose="02040503050406030204" pitchFamily="18" charset="0"/>
              </a:rPr>
              <a:t>92 608</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0" name="TextBox 19">
            <a:extLst>
              <a:ext uri="{FF2B5EF4-FFF2-40B4-BE49-F238E27FC236}">
                <a16:creationId xmlns:a16="http://schemas.microsoft.com/office/drawing/2014/main" id="{85E4AF99-8DC2-4A7F-1110-AFF16E65B51E}"/>
              </a:ext>
            </a:extLst>
          </p:cNvPr>
          <p:cNvSpPr txBox="1"/>
          <p:nvPr/>
        </p:nvSpPr>
        <p:spPr>
          <a:xfrm>
            <a:off x="2578563" y="3728463"/>
            <a:ext cx="188858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4</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5306D004-4438-A719-44F7-9BBF8D3F9301}"/>
              </a:ext>
            </a:extLst>
          </p:cNvPr>
          <p:cNvSpPr txBox="1"/>
          <p:nvPr/>
        </p:nvSpPr>
        <p:spPr>
          <a:xfrm>
            <a:off x="1644227" y="3160904"/>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2" name="Straight Connector 21">
            <a:extLst>
              <a:ext uri="{FF2B5EF4-FFF2-40B4-BE49-F238E27FC236}">
                <a16:creationId xmlns:a16="http://schemas.microsoft.com/office/drawing/2014/main" id="{EA4EBAE8-DED4-11E1-FD51-69F195FDCCA9}"/>
              </a:ext>
            </a:extLst>
          </p:cNvPr>
          <p:cNvCxnSpPr>
            <a:cxnSpLocks/>
          </p:cNvCxnSpPr>
          <p:nvPr/>
        </p:nvCxnSpPr>
        <p:spPr>
          <a:xfrm flipH="1">
            <a:off x="1814046" y="4634923"/>
            <a:ext cx="2560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60C93B-0FC4-2897-F0AC-74CAD840481D}"/>
              </a:ext>
            </a:extLst>
          </p:cNvPr>
          <p:cNvSpPr txBox="1"/>
          <p:nvPr/>
        </p:nvSpPr>
        <p:spPr>
          <a:xfrm>
            <a:off x="7495664" y="2699239"/>
            <a:ext cx="26074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6 071</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4" name="TextBox 23">
            <a:extLst>
              <a:ext uri="{FF2B5EF4-FFF2-40B4-BE49-F238E27FC236}">
                <a16:creationId xmlns:a16="http://schemas.microsoft.com/office/drawing/2014/main" id="{ECA80A98-C2D8-66F8-7086-D6994B9D182D}"/>
              </a:ext>
            </a:extLst>
          </p:cNvPr>
          <p:cNvSpPr txBox="1"/>
          <p:nvPr/>
        </p:nvSpPr>
        <p:spPr>
          <a:xfrm>
            <a:off x="7404223" y="4665007"/>
            <a:ext cx="260679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ED362A"/>
                </a:solidFill>
                <a:effectLst/>
                <a:uLnTx/>
                <a:uFillTx/>
                <a:latin typeface="Cambria" panose="02040503050406030204" pitchFamily="18" charset="0"/>
                <a:ea typeface="+mn-ea"/>
                <a:cs typeface="+mn-cs"/>
              </a:rPr>
              <a:t>18 213</a:t>
            </a:r>
            <a:endParaRPr kumimoji="0" lang="en-US" sz="54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5" name="TextBox 24">
            <a:extLst>
              <a:ext uri="{FF2B5EF4-FFF2-40B4-BE49-F238E27FC236}">
                <a16:creationId xmlns:a16="http://schemas.microsoft.com/office/drawing/2014/main" id="{88A02095-CDAA-9BF9-81AD-7EA76AA13181}"/>
              </a:ext>
            </a:extLst>
          </p:cNvPr>
          <p:cNvSpPr txBox="1"/>
          <p:nvPr/>
        </p:nvSpPr>
        <p:spPr>
          <a:xfrm>
            <a:off x="8279612" y="3711851"/>
            <a:ext cx="148671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3</a:t>
            </a:r>
            <a:endParaRPr kumimoji="0" lang="en-US" sz="5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B89AC01D-B34C-09A4-CC19-2FC53BBE3DF3}"/>
              </a:ext>
            </a:extLst>
          </p:cNvPr>
          <p:cNvSpPr txBox="1"/>
          <p:nvPr/>
        </p:nvSpPr>
        <p:spPr>
          <a:xfrm>
            <a:off x="7378249" y="3163597"/>
            <a:ext cx="66521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44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7" name="Straight Connector 26">
            <a:extLst>
              <a:ext uri="{FF2B5EF4-FFF2-40B4-BE49-F238E27FC236}">
                <a16:creationId xmlns:a16="http://schemas.microsoft.com/office/drawing/2014/main" id="{68AE8199-632F-20B6-EF25-397C7BD2A530}"/>
              </a:ext>
            </a:extLst>
          </p:cNvPr>
          <p:cNvCxnSpPr>
            <a:cxnSpLocks/>
          </p:cNvCxnSpPr>
          <p:nvPr/>
        </p:nvCxnSpPr>
        <p:spPr>
          <a:xfrm flipH="1">
            <a:off x="7465378" y="4611984"/>
            <a:ext cx="2194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930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2" name="voltage.wav"/>
                                        </p:tgtEl>
                                      </p:cMediaNode>
                                    </p:audio>
                                  </p:sub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smtClean="0">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506055" y="1596812"/>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24 185 :</a:t>
              </a:r>
              <a:r>
                <a:rPr kumimoji="0" lang="nl-NL" sz="4800" b="1" i="0" u="none" strike="noStrike" kern="0" cap="none" spc="0" normalizeH="0" noProof="0" smtClean="0">
                  <a:ln>
                    <a:noFill/>
                  </a:ln>
                  <a:solidFill>
                    <a:srgbClr val="844851"/>
                  </a:solidFill>
                  <a:effectLst/>
                  <a:uLnTx/>
                  <a:uFillTx/>
                  <a:latin typeface="Cambria" panose="02040503050406030204" pitchFamily="18" charset="0"/>
                  <a:ea typeface="+mn-ea"/>
                  <a:cs typeface="+mn-cs"/>
                </a:rPr>
                <a:t> 5</a:t>
              </a:r>
              <a:endParaRPr kumimoji="0" lang="nl-NL"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563189" y="1624525"/>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smtClean="0">
                  <a:ln>
                    <a:noFill/>
                  </a:ln>
                  <a:solidFill>
                    <a:srgbClr val="844851"/>
                  </a:solidFill>
                  <a:effectLst/>
                  <a:uLnTx/>
                  <a:uFillTx/>
                  <a:latin typeface="Cambria" panose="02040503050406030204" pitchFamily="18" charset="0"/>
                  <a:ea typeface="+mn-ea"/>
                  <a:cs typeface="+mn-cs"/>
                </a:rPr>
                <a:t>5 208 : 4</a:t>
              </a:r>
              <a:endParaRPr kumimoji="0" lang="en-US" sz="48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 Box 6"/>
          <p:cNvSpPr txBox="1">
            <a:spLocks noChangeArrowheads="1"/>
          </p:cNvSpPr>
          <p:nvPr/>
        </p:nvSpPr>
        <p:spPr bwMode="auto">
          <a:xfrm>
            <a:off x="1380530" y="2819568"/>
            <a:ext cx="22072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solidFill>
                  <a:srgbClr val="7030A0"/>
                </a:solidFill>
                <a:latin typeface="Cambria" panose="02040503050406030204" pitchFamily="18" charset="0"/>
                <a:ea typeface="Cambria" panose="02040503050406030204" pitchFamily="18" charset="0"/>
              </a:rPr>
              <a:t>24 185</a:t>
            </a:r>
            <a:endParaRPr lang="en-US" altLang="en-US" sz="4400" b="1">
              <a:solidFill>
                <a:srgbClr val="7030A0"/>
              </a:solidFill>
              <a:latin typeface="Cambria" panose="02040503050406030204" pitchFamily="18" charset="0"/>
              <a:ea typeface="Cambria" panose="02040503050406030204" pitchFamily="18" charset="0"/>
            </a:endParaRPr>
          </a:p>
        </p:txBody>
      </p:sp>
      <p:sp>
        <p:nvSpPr>
          <p:cNvPr id="19" name="Text Box 9"/>
          <p:cNvSpPr txBox="1">
            <a:spLocks noChangeArrowheads="1"/>
          </p:cNvSpPr>
          <p:nvPr/>
        </p:nvSpPr>
        <p:spPr bwMode="auto">
          <a:xfrm>
            <a:off x="3655880" y="2803482"/>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solidFill>
                  <a:srgbClr val="7030A0"/>
                </a:solidFill>
                <a:latin typeface="Cambria" panose="02040503050406030204" pitchFamily="18" charset="0"/>
                <a:ea typeface="Cambria" panose="02040503050406030204" pitchFamily="18" charset="0"/>
              </a:rPr>
              <a:t>5</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20" name="Text Box 30"/>
          <p:cNvSpPr txBox="1">
            <a:spLocks noChangeArrowheads="1"/>
          </p:cNvSpPr>
          <p:nvPr/>
        </p:nvSpPr>
        <p:spPr bwMode="auto">
          <a:xfrm>
            <a:off x="3555894" y="3509516"/>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21" name="Text Box 33"/>
          <p:cNvSpPr txBox="1">
            <a:spLocks noChangeArrowheads="1"/>
          </p:cNvSpPr>
          <p:nvPr/>
        </p:nvSpPr>
        <p:spPr bwMode="auto">
          <a:xfrm>
            <a:off x="2158867" y="3495732"/>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grpSp>
        <p:nvGrpSpPr>
          <p:cNvPr id="22" name="Group 21"/>
          <p:cNvGrpSpPr/>
          <p:nvPr/>
        </p:nvGrpSpPr>
        <p:grpSpPr>
          <a:xfrm>
            <a:off x="3507373" y="2852455"/>
            <a:ext cx="1554480" cy="1317826"/>
            <a:chOff x="2448136" y="1914019"/>
            <a:chExt cx="1554480" cy="1317826"/>
          </a:xfrm>
        </p:grpSpPr>
        <p:sp>
          <p:nvSpPr>
            <p:cNvPr id="23"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sp>
          <p:nvSpPr>
            <p:cNvPr id="24"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25" name="Text Box 30"/>
          <p:cNvSpPr txBox="1">
            <a:spLocks noChangeArrowheads="1"/>
          </p:cNvSpPr>
          <p:nvPr/>
        </p:nvSpPr>
        <p:spPr bwMode="auto">
          <a:xfrm>
            <a:off x="1682644" y="3497568"/>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4</a:t>
            </a:r>
            <a:endParaRPr lang="en-US" altLang="en-US" sz="4400" b="1" dirty="0">
              <a:latin typeface="Cambria" panose="02040503050406030204" pitchFamily="18" charset="0"/>
              <a:ea typeface="Cambria" panose="02040503050406030204" pitchFamily="18" charset="0"/>
            </a:endParaRPr>
          </a:p>
        </p:txBody>
      </p:sp>
      <p:sp>
        <p:nvSpPr>
          <p:cNvPr id="27" name="Text Box 30"/>
          <p:cNvSpPr txBox="1">
            <a:spLocks noChangeArrowheads="1"/>
          </p:cNvSpPr>
          <p:nvPr/>
        </p:nvSpPr>
        <p:spPr bwMode="auto">
          <a:xfrm>
            <a:off x="3917003" y="3534760"/>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34" name="Text Box 33"/>
          <p:cNvSpPr txBox="1">
            <a:spLocks noChangeArrowheads="1"/>
          </p:cNvSpPr>
          <p:nvPr/>
        </p:nvSpPr>
        <p:spPr bwMode="auto">
          <a:xfrm>
            <a:off x="2152941" y="4146121"/>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dirty="0">
                <a:latin typeface="Cambria" panose="02040503050406030204" pitchFamily="18" charset="0"/>
                <a:ea typeface="Cambria" panose="02040503050406030204" pitchFamily="18" charset="0"/>
              </a:rPr>
              <a:t>1</a:t>
            </a:r>
          </a:p>
        </p:txBody>
      </p:sp>
      <p:sp>
        <p:nvSpPr>
          <p:cNvPr id="35" name="Text Box 33"/>
          <p:cNvSpPr txBox="1">
            <a:spLocks noChangeArrowheads="1"/>
          </p:cNvSpPr>
          <p:nvPr/>
        </p:nvSpPr>
        <p:spPr bwMode="auto">
          <a:xfrm>
            <a:off x="2484145" y="41572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36" name="Text Box 30"/>
          <p:cNvSpPr txBox="1">
            <a:spLocks noChangeArrowheads="1"/>
          </p:cNvSpPr>
          <p:nvPr/>
        </p:nvSpPr>
        <p:spPr bwMode="auto">
          <a:xfrm>
            <a:off x="4273104" y="3535786"/>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37" name="Text Box 33"/>
          <p:cNvSpPr txBox="1">
            <a:spLocks noChangeArrowheads="1"/>
          </p:cNvSpPr>
          <p:nvPr/>
        </p:nvSpPr>
        <p:spPr bwMode="auto">
          <a:xfrm>
            <a:off x="2491898" y="4778687"/>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38" name="Text Box 33"/>
          <p:cNvSpPr txBox="1">
            <a:spLocks noChangeArrowheads="1"/>
          </p:cNvSpPr>
          <p:nvPr/>
        </p:nvSpPr>
        <p:spPr bwMode="auto">
          <a:xfrm>
            <a:off x="2823140" y="479175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5</a:t>
            </a:r>
            <a:endParaRPr lang="en-US" altLang="en-US" sz="4400" b="1" dirty="0">
              <a:latin typeface="Cambria" panose="02040503050406030204" pitchFamily="18" charset="0"/>
              <a:ea typeface="Cambria" panose="02040503050406030204" pitchFamily="18" charset="0"/>
            </a:endParaRPr>
          </a:p>
        </p:txBody>
      </p:sp>
      <p:sp>
        <p:nvSpPr>
          <p:cNvPr id="39" name="Text Box 30"/>
          <p:cNvSpPr txBox="1">
            <a:spLocks noChangeArrowheads="1"/>
          </p:cNvSpPr>
          <p:nvPr/>
        </p:nvSpPr>
        <p:spPr bwMode="auto">
          <a:xfrm>
            <a:off x="4609171" y="3534759"/>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7</a:t>
            </a:r>
            <a:endParaRPr lang="en-US" altLang="en-US" sz="4400" b="1" dirty="0">
              <a:latin typeface="Cambria" panose="02040503050406030204" pitchFamily="18" charset="0"/>
              <a:ea typeface="Cambria" panose="02040503050406030204" pitchFamily="18" charset="0"/>
            </a:endParaRPr>
          </a:p>
        </p:txBody>
      </p:sp>
      <p:sp>
        <p:nvSpPr>
          <p:cNvPr id="40" name="Text Box 33"/>
          <p:cNvSpPr txBox="1">
            <a:spLocks noChangeArrowheads="1"/>
          </p:cNvSpPr>
          <p:nvPr/>
        </p:nvSpPr>
        <p:spPr bwMode="auto">
          <a:xfrm>
            <a:off x="2823140" y="5400160"/>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41" name="Text Box 6"/>
          <p:cNvSpPr txBox="1">
            <a:spLocks noChangeArrowheads="1"/>
          </p:cNvSpPr>
          <p:nvPr/>
        </p:nvSpPr>
        <p:spPr bwMode="auto">
          <a:xfrm>
            <a:off x="7236494" y="2790518"/>
            <a:ext cx="16353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solidFill>
                  <a:srgbClr val="7030A0"/>
                </a:solidFill>
                <a:latin typeface="Cambria" panose="02040503050406030204" pitchFamily="18" charset="0"/>
                <a:ea typeface="Cambria" panose="02040503050406030204" pitchFamily="18" charset="0"/>
              </a:rPr>
              <a:t>5 208</a:t>
            </a:r>
            <a:endParaRPr lang="en-US" altLang="en-US" sz="4400" b="1">
              <a:solidFill>
                <a:srgbClr val="7030A0"/>
              </a:solidFill>
              <a:latin typeface="Cambria" panose="02040503050406030204" pitchFamily="18" charset="0"/>
              <a:ea typeface="Cambria" panose="02040503050406030204" pitchFamily="18" charset="0"/>
            </a:endParaRPr>
          </a:p>
        </p:txBody>
      </p:sp>
      <p:sp>
        <p:nvSpPr>
          <p:cNvPr id="42" name="Text Box 9"/>
          <p:cNvSpPr txBox="1">
            <a:spLocks noChangeArrowheads="1"/>
          </p:cNvSpPr>
          <p:nvPr/>
        </p:nvSpPr>
        <p:spPr bwMode="auto">
          <a:xfrm>
            <a:off x="9177115" y="2787846"/>
            <a:ext cx="747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solidFill>
                  <a:srgbClr val="7030A0"/>
                </a:solidFill>
                <a:latin typeface="Cambria" panose="02040503050406030204" pitchFamily="18" charset="0"/>
                <a:ea typeface="Cambria" panose="02040503050406030204" pitchFamily="18" charset="0"/>
              </a:rPr>
              <a:t>4</a:t>
            </a:r>
            <a:endParaRPr lang="en-US" altLang="en-US" sz="4400" b="1" dirty="0">
              <a:solidFill>
                <a:srgbClr val="7030A0"/>
              </a:solidFill>
              <a:latin typeface="Cambria" panose="02040503050406030204" pitchFamily="18" charset="0"/>
              <a:ea typeface="Cambria" panose="02040503050406030204" pitchFamily="18" charset="0"/>
            </a:endParaRPr>
          </a:p>
        </p:txBody>
      </p:sp>
      <p:sp>
        <p:nvSpPr>
          <p:cNvPr id="43" name="Text Box 30"/>
          <p:cNvSpPr txBox="1">
            <a:spLocks noChangeArrowheads="1"/>
          </p:cNvSpPr>
          <p:nvPr/>
        </p:nvSpPr>
        <p:spPr bwMode="auto">
          <a:xfrm>
            <a:off x="9077129" y="3480817"/>
            <a:ext cx="4202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44" name="Text Box 33"/>
          <p:cNvSpPr txBox="1">
            <a:spLocks noChangeArrowheads="1"/>
          </p:cNvSpPr>
          <p:nvPr/>
        </p:nvSpPr>
        <p:spPr bwMode="auto">
          <a:xfrm>
            <a:off x="7680102" y="3480096"/>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grpSp>
        <p:nvGrpSpPr>
          <p:cNvPr id="45" name="Group 44"/>
          <p:cNvGrpSpPr/>
          <p:nvPr/>
        </p:nvGrpSpPr>
        <p:grpSpPr>
          <a:xfrm>
            <a:off x="9028608" y="2836819"/>
            <a:ext cx="1554480" cy="1317826"/>
            <a:chOff x="2448136" y="1914019"/>
            <a:chExt cx="1554480" cy="1317826"/>
          </a:xfrm>
        </p:grpSpPr>
        <p:sp>
          <p:nvSpPr>
            <p:cNvPr id="46"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sp>
          <p:nvSpPr>
            <p:cNvPr id="47"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400" b="1">
                <a:latin typeface="Cambria" panose="02040503050406030204" pitchFamily="18" charset="0"/>
                <a:ea typeface="Cambria" panose="02040503050406030204" pitchFamily="18" charset="0"/>
              </a:endParaRPr>
            </a:p>
          </p:txBody>
        </p:sp>
      </p:grpSp>
      <p:sp>
        <p:nvSpPr>
          <p:cNvPr id="48" name="Text Box 30"/>
          <p:cNvSpPr txBox="1">
            <a:spLocks noChangeArrowheads="1"/>
          </p:cNvSpPr>
          <p:nvPr/>
        </p:nvSpPr>
        <p:spPr bwMode="auto">
          <a:xfrm>
            <a:off x="7230005" y="3481932"/>
            <a:ext cx="5079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1</a:t>
            </a:r>
            <a:endParaRPr lang="en-US" altLang="en-US" sz="4400" b="1" dirty="0">
              <a:latin typeface="Cambria" panose="02040503050406030204" pitchFamily="18" charset="0"/>
              <a:ea typeface="Cambria" panose="02040503050406030204" pitchFamily="18" charset="0"/>
            </a:endParaRPr>
          </a:p>
        </p:txBody>
      </p:sp>
      <p:sp>
        <p:nvSpPr>
          <p:cNvPr id="49" name="Text Box 30"/>
          <p:cNvSpPr txBox="1">
            <a:spLocks noChangeArrowheads="1"/>
          </p:cNvSpPr>
          <p:nvPr/>
        </p:nvSpPr>
        <p:spPr bwMode="auto">
          <a:xfrm>
            <a:off x="9438238" y="3492998"/>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3</a:t>
            </a:r>
            <a:endParaRPr lang="en-US" altLang="en-US" sz="4400" b="1" dirty="0">
              <a:latin typeface="Cambria" panose="02040503050406030204" pitchFamily="18" charset="0"/>
              <a:ea typeface="Cambria" panose="02040503050406030204" pitchFamily="18" charset="0"/>
            </a:endParaRPr>
          </a:p>
        </p:txBody>
      </p:sp>
      <p:sp>
        <p:nvSpPr>
          <p:cNvPr id="50" name="Text Box 33"/>
          <p:cNvSpPr txBox="1">
            <a:spLocks noChangeArrowheads="1"/>
          </p:cNvSpPr>
          <p:nvPr/>
        </p:nvSpPr>
        <p:spPr bwMode="auto">
          <a:xfrm>
            <a:off x="7674176" y="4130485"/>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1" name="Text Box 33"/>
          <p:cNvSpPr txBox="1">
            <a:spLocks noChangeArrowheads="1"/>
          </p:cNvSpPr>
          <p:nvPr/>
        </p:nvSpPr>
        <p:spPr bwMode="auto">
          <a:xfrm>
            <a:off x="8005380" y="4141578"/>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2" name="Text Box 30"/>
          <p:cNvSpPr txBox="1">
            <a:spLocks noChangeArrowheads="1"/>
          </p:cNvSpPr>
          <p:nvPr/>
        </p:nvSpPr>
        <p:spPr bwMode="auto">
          <a:xfrm>
            <a:off x="9794339" y="3494024"/>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3" name="Text Box 33"/>
          <p:cNvSpPr txBox="1">
            <a:spLocks noChangeArrowheads="1"/>
          </p:cNvSpPr>
          <p:nvPr/>
        </p:nvSpPr>
        <p:spPr bwMode="auto">
          <a:xfrm>
            <a:off x="8013133" y="4763051"/>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
        <p:nvSpPr>
          <p:cNvPr id="54" name="Text Box 33"/>
          <p:cNvSpPr txBox="1">
            <a:spLocks noChangeArrowheads="1"/>
          </p:cNvSpPr>
          <p:nvPr/>
        </p:nvSpPr>
        <p:spPr bwMode="auto">
          <a:xfrm>
            <a:off x="8344375" y="477611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8</a:t>
            </a:r>
            <a:endParaRPr lang="en-US" altLang="en-US" sz="4400" b="1" dirty="0">
              <a:latin typeface="Cambria" panose="02040503050406030204" pitchFamily="18" charset="0"/>
              <a:ea typeface="Cambria" panose="02040503050406030204" pitchFamily="18" charset="0"/>
            </a:endParaRPr>
          </a:p>
        </p:txBody>
      </p:sp>
      <p:sp>
        <p:nvSpPr>
          <p:cNvPr id="55" name="Text Box 30"/>
          <p:cNvSpPr txBox="1">
            <a:spLocks noChangeArrowheads="1"/>
          </p:cNvSpPr>
          <p:nvPr/>
        </p:nvSpPr>
        <p:spPr bwMode="auto">
          <a:xfrm>
            <a:off x="10130406" y="3492997"/>
            <a:ext cx="36949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2</a:t>
            </a:r>
            <a:endParaRPr lang="en-US" altLang="en-US" sz="4400" b="1" dirty="0">
              <a:latin typeface="Cambria" panose="02040503050406030204" pitchFamily="18" charset="0"/>
              <a:ea typeface="Cambria" panose="02040503050406030204" pitchFamily="18" charset="0"/>
            </a:endParaRPr>
          </a:p>
        </p:txBody>
      </p:sp>
      <p:sp>
        <p:nvSpPr>
          <p:cNvPr id="56" name="Text Box 33"/>
          <p:cNvSpPr txBox="1">
            <a:spLocks noChangeArrowheads="1"/>
          </p:cNvSpPr>
          <p:nvPr/>
        </p:nvSpPr>
        <p:spPr bwMode="auto">
          <a:xfrm>
            <a:off x="8344375" y="5384524"/>
            <a:ext cx="5400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4400" b="1" smtClean="0">
                <a:latin typeface="Cambria" panose="02040503050406030204" pitchFamily="18" charset="0"/>
                <a:ea typeface="Cambria" panose="02040503050406030204" pitchFamily="18" charset="0"/>
              </a:rPr>
              <a:t>0</a:t>
            </a:r>
            <a:endParaRPr lang="en-US" altLang="en-US" sz="4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351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additive="base">
                                        <p:cTn id="1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2" presetClass="entr" presetSubtype="4" fill="hold"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 calcmode="lin" valueType="num">
                                      <p:cBhvr additive="base">
                                        <p:cTn id="3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 calcmode="lin" valueType="num">
                                      <p:cBhvr additive="base">
                                        <p:cTn id="4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 calcmode="lin" valueType="num">
                                      <p:cBhvr additive="base">
                                        <p:cTn id="67"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1000"/>
                                        <p:tgtEl>
                                          <p:spTgt spid="37"/>
                                        </p:tgtEl>
                                      </p:cBhvr>
                                    </p:animEffect>
                                    <p:anim calcmode="lin" valueType="num">
                                      <p:cBhvr>
                                        <p:cTn id="74" dur="1000" fill="hold"/>
                                        <p:tgtEl>
                                          <p:spTgt spid="37"/>
                                        </p:tgtEl>
                                        <p:attrNameLst>
                                          <p:attrName>ppt_x</p:attrName>
                                        </p:attrNameLst>
                                      </p:cBhvr>
                                      <p:tavLst>
                                        <p:tav tm="0">
                                          <p:val>
                                            <p:strVal val="#ppt_x"/>
                                          </p:val>
                                        </p:tav>
                                        <p:tav tm="100000">
                                          <p:val>
                                            <p:strVal val="#ppt_x"/>
                                          </p:val>
                                        </p:tav>
                                      </p:tavLst>
                                    </p:anim>
                                    <p:anim calcmode="lin" valueType="num">
                                      <p:cBhvr>
                                        <p:cTn id="7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 calcmode="lin" valueType="num">
                                      <p:cBhvr additive="base">
                                        <p:cTn id="87"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anim calcmode="lin" valueType="num">
                                      <p:cBhvr>
                                        <p:cTn id="94" dur="1000" fill="hold"/>
                                        <p:tgtEl>
                                          <p:spTgt spid="40"/>
                                        </p:tgtEl>
                                        <p:attrNameLst>
                                          <p:attrName>ppt_x</p:attrName>
                                        </p:attrNameLst>
                                      </p:cBhvr>
                                      <p:tavLst>
                                        <p:tav tm="0">
                                          <p:val>
                                            <p:strVal val="#ppt_x"/>
                                          </p:val>
                                        </p:tav>
                                        <p:tav tm="100000">
                                          <p:val>
                                            <p:strVal val="#ppt_x"/>
                                          </p:val>
                                        </p:tav>
                                      </p:tavLst>
                                    </p:anim>
                                    <p:anim calcmode="lin" valueType="num">
                                      <p:cBhvr>
                                        <p:cTn id="9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additive="base">
                                        <p:cTn id="100"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102" presetID="14" presetClass="entr" presetSubtype="1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randombar(horizontal)">
                                      <p:cBhvr>
                                        <p:cTn id="104" dur="500"/>
                                        <p:tgtEl>
                                          <p:spTgt spid="45"/>
                                        </p:tgtEl>
                                      </p:cBhvr>
                                    </p:animEffect>
                                  </p:childTnLst>
                                </p:cTn>
                              </p:par>
                              <p:par>
                                <p:cTn id="105" presetID="2" presetClass="entr" presetSubtype="4" fill="hold" nodeType="withEffect">
                                  <p:stCondLst>
                                    <p:cond delay="0"/>
                                  </p:stCondLst>
                                  <p:childTnLst>
                                    <p:set>
                                      <p:cBhvr>
                                        <p:cTn id="106" dur="1" fill="hold">
                                          <p:stCondLst>
                                            <p:cond delay="0"/>
                                          </p:stCondLst>
                                        </p:cTn>
                                        <p:tgtEl>
                                          <p:spTgt spid="42">
                                            <p:txEl>
                                              <p:pRg st="0" end="0"/>
                                            </p:txEl>
                                          </p:spTgt>
                                        </p:tgtEl>
                                        <p:attrNameLst>
                                          <p:attrName>style.visibility</p:attrName>
                                        </p:attrNameLst>
                                      </p:cBhvr>
                                      <p:to>
                                        <p:strVal val="visible"/>
                                      </p:to>
                                    </p:set>
                                    <p:anim calcmode="lin" valueType="num">
                                      <p:cBhvr additive="base">
                                        <p:cTn id="10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3">
                                            <p:txEl>
                                              <p:pRg st="0" end="0"/>
                                            </p:txEl>
                                          </p:spTgt>
                                        </p:tgtEl>
                                        <p:attrNameLst>
                                          <p:attrName>style.visibility</p:attrName>
                                        </p:attrNameLst>
                                      </p:cBhvr>
                                      <p:to>
                                        <p:strVal val="visible"/>
                                      </p:to>
                                    </p:set>
                                    <p:anim calcmode="lin" valueType="num">
                                      <p:cBhvr additive="base">
                                        <p:cTn id="1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8">
                                            <p:txEl>
                                              <p:pRg st="0" end="0"/>
                                            </p:txEl>
                                          </p:spTgt>
                                        </p:tgtEl>
                                        <p:attrNameLst>
                                          <p:attrName>style.visibility</p:attrName>
                                        </p:attrNameLst>
                                      </p:cBhvr>
                                      <p:to>
                                        <p:strVal val="visible"/>
                                      </p:to>
                                    </p:set>
                                    <p:anim calcmode="lin" valueType="num">
                                      <p:cBhvr additive="base">
                                        <p:cTn id="119"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1000"/>
                                        <p:tgtEl>
                                          <p:spTgt spid="44"/>
                                        </p:tgtEl>
                                      </p:cBhvr>
                                    </p:animEffect>
                                    <p:anim calcmode="lin" valueType="num">
                                      <p:cBhvr>
                                        <p:cTn id="126" dur="1000" fill="hold"/>
                                        <p:tgtEl>
                                          <p:spTgt spid="44"/>
                                        </p:tgtEl>
                                        <p:attrNameLst>
                                          <p:attrName>ppt_x</p:attrName>
                                        </p:attrNameLst>
                                      </p:cBhvr>
                                      <p:tavLst>
                                        <p:tav tm="0">
                                          <p:val>
                                            <p:strVal val="#ppt_x"/>
                                          </p:val>
                                        </p:tav>
                                        <p:tav tm="100000">
                                          <p:val>
                                            <p:strVal val="#ppt_x"/>
                                          </p:val>
                                        </p:tav>
                                      </p:tavLst>
                                    </p:anim>
                                    <p:anim calcmode="lin" valueType="num">
                                      <p:cBhvr>
                                        <p:cTn id="1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49">
                                            <p:txEl>
                                              <p:pRg st="0" end="0"/>
                                            </p:txEl>
                                          </p:spTgt>
                                        </p:tgtEl>
                                        <p:attrNameLst>
                                          <p:attrName>style.visibility</p:attrName>
                                        </p:attrNameLst>
                                      </p:cBhvr>
                                      <p:to>
                                        <p:strVal val="visible"/>
                                      </p:to>
                                    </p:set>
                                    <p:anim calcmode="lin" valueType="num">
                                      <p:cBhvr additive="base">
                                        <p:cTn id="132"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0"/>
                                        <p:tgtEl>
                                          <p:spTgt spid="50"/>
                                        </p:tgtEl>
                                      </p:cBhvr>
                                    </p:animEffect>
                                    <p:anim calcmode="lin" valueType="num">
                                      <p:cBhvr>
                                        <p:cTn id="139" dur="1000" fill="hold"/>
                                        <p:tgtEl>
                                          <p:spTgt spid="50"/>
                                        </p:tgtEl>
                                        <p:attrNameLst>
                                          <p:attrName>ppt_x</p:attrName>
                                        </p:attrNameLst>
                                      </p:cBhvr>
                                      <p:tavLst>
                                        <p:tav tm="0">
                                          <p:val>
                                            <p:strVal val="#ppt_x"/>
                                          </p:val>
                                        </p:tav>
                                        <p:tav tm="100000">
                                          <p:val>
                                            <p:strVal val="#ppt_x"/>
                                          </p:val>
                                        </p:tav>
                                      </p:tavLst>
                                    </p:anim>
                                    <p:anim calcmode="lin" valueType="num">
                                      <p:cBhvr>
                                        <p:cTn id="14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1000"/>
                                        <p:tgtEl>
                                          <p:spTgt spid="51"/>
                                        </p:tgtEl>
                                      </p:cBhvr>
                                    </p:animEffect>
                                    <p:anim calcmode="lin" valueType="num">
                                      <p:cBhvr>
                                        <p:cTn id="146" dur="1000" fill="hold"/>
                                        <p:tgtEl>
                                          <p:spTgt spid="51"/>
                                        </p:tgtEl>
                                        <p:attrNameLst>
                                          <p:attrName>ppt_x</p:attrName>
                                        </p:attrNameLst>
                                      </p:cBhvr>
                                      <p:tavLst>
                                        <p:tav tm="0">
                                          <p:val>
                                            <p:strVal val="#ppt_x"/>
                                          </p:val>
                                        </p:tav>
                                        <p:tav tm="100000">
                                          <p:val>
                                            <p:strVal val="#ppt_x"/>
                                          </p:val>
                                        </p:tav>
                                      </p:tavLst>
                                    </p:anim>
                                    <p:anim calcmode="lin" valueType="num">
                                      <p:cBhvr>
                                        <p:cTn id="14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52">
                                            <p:txEl>
                                              <p:pRg st="0" end="0"/>
                                            </p:txEl>
                                          </p:spTgt>
                                        </p:tgtEl>
                                        <p:attrNameLst>
                                          <p:attrName>style.visibility</p:attrName>
                                        </p:attrNameLst>
                                      </p:cBhvr>
                                      <p:to>
                                        <p:strVal val="visible"/>
                                      </p:to>
                                    </p:set>
                                    <p:anim calcmode="lin" valueType="num">
                                      <p:cBhvr additive="base">
                                        <p:cTn id="152"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fade">
                                      <p:cBhvr>
                                        <p:cTn id="158" dur="1000"/>
                                        <p:tgtEl>
                                          <p:spTgt spid="53"/>
                                        </p:tgtEl>
                                      </p:cBhvr>
                                    </p:animEffect>
                                    <p:anim calcmode="lin" valueType="num">
                                      <p:cBhvr>
                                        <p:cTn id="159" dur="1000" fill="hold"/>
                                        <p:tgtEl>
                                          <p:spTgt spid="53"/>
                                        </p:tgtEl>
                                        <p:attrNameLst>
                                          <p:attrName>ppt_x</p:attrName>
                                        </p:attrNameLst>
                                      </p:cBhvr>
                                      <p:tavLst>
                                        <p:tav tm="0">
                                          <p:val>
                                            <p:strVal val="#ppt_x"/>
                                          </p:val>
                                        </p:tav>
                                        <p:tav tm="100000">
                                          <p:val>
                                            <p:strVal val="#ppt_x"/>
                                          </p:val>
                                        </p:tav>
                                      </p:tavLst>
                                    </p:anim>
                                    <p:anim calcmode="lin" valueType="num">
                                      <p:cBhvr>
                                        <p:cTn id="16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fade">
                                      <p:cBhvr>
                                        <p:cTn id="165" dur="1000"/>
                                        <p:tgtEl>
                                          <p:spTgt spid="54"/>
                                        </p:tgtEl>
                                      </p:cBhvr>
                                    </p:animEffect>
                                    <p:anim calcmode="lin" valueType="num">
                                      <p:cBhvr>
                                        <p:cTn id="166" dur="1000" fill="hold"/>
                                        <p:tgtEl>
                                          <p:spTgt spid="54"/>
                                        </p:tgtEl>
                                        <p:attrNameLst>
                                          <p:attrName>ppt_x</p:attrName>
                                        </p:attrNameLst>
                                      </p:cBhvr>
                                      <p:tavLst>
                                        <p:tav tm="0">
                                          <p:val>
                                            <p:strVal val="#ppt_x"/>
                                          </p:val>
                                        </p:tav>
                                        <p:tav tm="100000">
                                          <p:val>
                                            <p:strVal val="#ppt_x"/>
                                          </p:val>
                                        </p:tav>
                                      </p:tavLst>
                                    </p:anim>
                                    <p:anim calcmode="lin" valueType="num">
                                      <p:cBhvr>
                                        <p:cTn id="16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55">
                                            <p:txEl>
                                              <p:pRg st="0" end="0"/>
                                            </p:txEl>
                                          </p:spTgt>
                                        </p:tgtEl>
                                        <p:attrNameLst>
                                          <p:attrName>style.visibility</p:attrName>
                                        </p:attrNameLst>
                                      </p:cBhvr>
                                      <p:to>
                                        <p:strVal val="visible"/>
                                      </p:to>
                                    </p:set>
                                    <p:anim calcmode="lin" valueType="num">
                                      <p:cBhvr additive="base">
                                        <p:cTn id="17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7" presetClass="entr" presetSubtype="0" fill="hold" grpId="0" nodeType="clickEffect">
                                  <p:stCondLst>
                                    <p:cond delay="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1000"/>
                                        <p:tgtEl>
                                          <p:spTgt spid="56"/>
                                        </p:tgtEl>
                                      </p:cBhvr>
                                    </p:animEffect>
                                    <p:anim calcmode="lin" valueType="num">
                                      <p:cBhvr>
                                        <p:cTn id="179" dur="1000" fill="hold"/>
                                        <p:tgtEl>
                                          <p:spTgt spid="56"/>
                                        </p:tgtEl>
                                        <p:attrNameLst>
                                          <p:attrName>ppt_x</p:attrName>
                                        </p:attrNameLst>
                                      </p:cBhvr>
                                      <p:tavLst>
                                        <p:tav tm="0">
                                          <p:val>
                                            <p:strVal val="#ppt_x"/>
                                          </p:val>
                                        </p:tav>
                                        <p:tav tm="100000">
                                          <p:val>
                                            <p:strVal val="#ppt_x"/>
                                          </p:val>
                                        </p:tav>
                                      </p:tavLst>
                                    </p:anim>
                                    <p:anim calcmode="lin" valueType="num">
                                      <p:cBhvr>
                                        <p:cTn id="18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P spid="35" grpId="0"/>
      <p:bldP spid="37" grpId="0"/>
      <p:bldP spid="38" grpId="0"/>
      <p:bldP spid="40" grpId="0"/>
      <p:bldP spid="44" grpId="0"/>
      <p:bldP spid="50" grpId="0"/>
      <p:bldP spid="51" grpId="0"/>
      <p:bldP spid="53" grpId="0"/>
      <p:bldP spid="54"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smtClean="0">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323439"/>
          </a:xfrm>
          <a:prstGeom prst="rect">
            <a:avLst/>
          </a:prstGeom>
          <a:noFill/>
        </p:spPr>
        <p:txBody>
          <a:bodyPr wrap="square" rtlCol="0">
            <a:spAutoFit/>
          </a:bodyPr>
          <a:lstStyle/>
          <a:p>
            <a:pPr algn="just"/>
            <a:r>
              <a:rPr lang="en-US" sz="4400">
                <a:solidFill>
                  <a:srgbClr val="00206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18" name="Group 17"/>
          <p:cNvGrpSpPr/>
          <p:nvPr/>
        </p:nvGrpSpPr>
        <p:grpSpPr>
          <a:xfrm>
            <a:off x="927793" y="3685695"/>
            <a:ext cx="10394898" cy="2351518"/>
            <a:chOff x="927793" y="3685695"/>
            <a:chExt cx="10394898" cy="2351518"/>
          </a:xfrm>
        </p:grpSpPr>
        <p:grpSp>
          <p:nvGrpSpPr>
            <p:cNvPr id="12" name="Group 11"/>
            <p:cNvGrpSpPr/>
            <p:nvPr/>
          </p:nvGrpSpPr>
          <p:grpSpPr>
            <a:xfrm>
              <a:off x="1506054" y="4676504"/>
              <a:ext cx="2700187" cy="1201782"/>
              <a:chOff x="1506053" y="3422469"/>
              <a:chExt cx="2700187" cy="1201782"/>
            </a:xfrm>
          </p:grpSpPr>
          <p:sp>
            <p:nvSpPr>
              <p:cNvPr id="6" name="Rectangle 5"/>
              <p:cNvSpPr/>
              <p:nvPr/>
            </p:nvSpPr>
            <p:spPr>
              <a:xfrm>
                <a:off x="1506053" y="3422469"/>
                <a:ext cx="2700187" cy="1201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1730828" y="3931920"/>
                    <a:ext cx="2272937" cy="532966"/>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smtClean="0">
                        <a:latin typeface="Cambria" panose="02040503050406030204" pitchFamily="18" charset="0"/>
                        <a:ea typeface="Cambria" panose="02040503050406030204" pitchFamily="18" charset="0"/>
                      </a:rPr>
                      <a:t> 2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𝐜</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30828" y="3931920"/>
                    <a:ext cx="2272937" cy="532966"/>
                  </a:xfrm>
                  <a:prstGeom prst="rect">
                    <a:avLst/>
                  </a:prstGeom>
                  <a:blipFill>
                    <a:blip r:embed="rId2"/>
                    <a:stretch>
                      <a:fillRect l="-5630" t="-11494" b="-31034"/>
                    </a:stretch>
                  </a:blipFill>
                </p:spPr>
                <p:txBody>
                  <a:bodyPr/>
                  <a:lstStyle/>
                  <a:p>
                    <a:r>
                      <a:rPr lang="en-US">
                        <a:noFill/>
                      </a:rPr>
                      <a:t> </a:t>
                    </a:r>
                  </a:p>
                </p:txBody>
              </p:sp>
            </mc:Fallback>
          </mc:AlternateContent>
        </p:grpSp>
        <p:grpSp>
          <p:nvGrpSpPr>
            <p:cNvPr id="13" name="Group 12"/>
            <p:cNvGrpSpPr/>
            <p:nvPr/>
          </p:nvGrpSpPr>
          <p:grpSpPr>
            <a:xfrm>
              <a:off x="4784501" y="3685695"/>
              <a:ext cx="2840712" cy="2195809"/>
              <a:chOff x="4997002" y="2455817"/>
              <a:chExt cx="2840712" cy="2195809"/>
            </a:xfrm>
          </p:grpSpPr>
          <p:sp>
            <p:nvSpPr>
              <p:cNvPr id="7" name="Rectangle 6"/>
              <p:cNvSpPr/>
              <p:nvPr/>
            </p:nvSpPr>
            <p:spPr>
              <a:xfrm>
                <a:off x="4997002" y="2455817"/>
                <a:ext cx="2840712" cy="219580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006339" y="3931920"/>
                    <a:ext cx="2831375" cy="470000"/>
                  </a:xfrm>
                  <a:prstGeom prst="rect">
                    <a:avLst/>
                  </a:prstGeom>
                  <a:noFill/>
                </p:spPr>
                <p:txBody>
                  <a:bodyPr wrap="square" rtlCol="0">
                    <a:spAutoFit/>
                  </a:bodyPr>
                  <a:lstStyle/>
                  <a:p>
                    <a:r>
                      <a:rPr lang="en-US" sz="2400" b="1" smtClean="0">
                        <a:latin typeface="Cambria" panose="02040503050406030204" pitchFamily="18" charset="0"/>
                        <a:ea typeface="Cambria" panose="02040503050406030204" pitchFamily="18" charset="0"/>
                      </a:rPr>
                      <a:t>100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𝐝</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r>
                      <a:rPr lang="en-US" sz="2400" b="1" smtClean="0">
                        <a:latin typeface="Cambria" panose="02040503050406030204" pitchFamily="18" charset="0"/>
                        <a:ea typeface="Cambria" panose="02040503050406030204" pitchFamily="18" charset="0"/>
                      </a:rPr>
                      <a:t> 400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𝐦</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endParaRPr lang="en-US" sz="2400" b="1">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06339" y="3931920"/>
                    <a:ext cx="2831375" cy="470000"/>
                  </a:xfrm>
                  <a:prstGeom prst="rect">
                    <a:avLst/>
                  </a:prstGeom>
                  <a:blipFill>
                    <a:blip r:embed="rId3"/>
                    <a:stretch>
                      <a:fillRect l="-3226" t="-9091" b="-28571"/>
                    </a:stretch>
                  </a:blipFill>
                </p:spPr>
                <p:txBody>
                  <a:bodyPr/>
                  <a:lstStyle/>
                  <a:p>
                    <a:r>
                      <a:rPr lang="en-US">
                        <a:noFill/>
                      </a:rPr>
                      <a:t> </a:t>
                    </a:r>
                  </a:p>
                </p:txBody>
              </p:sp>
            </mc:Fallback>
          </mc:AlternateContent>
        </p:grpSp>
        <p:grpSp>
          <p:nvGrpSpPr>
            <p:cNvPr id="14" name="Group 13"/>
            <p:cNvGrpSpPr/>
            <p:nvPr/>
          </p:nvGrpSpPr>
          <p:grpSpPr>
            <a:xfrm>
              <a:off x="8203474" y="3685695"/>
              <a:ext cx="3119217" cy="2192591"/>
              <a:chOff x="8203473" y="2431660"/>
              <a:chExt cx="3119217" cy="2192591"/>
            </a:xfrm>
          </p:grpSpPr>
          <p:sp>
            <p:nvSpPr>
              <p:cNvPr id="8" name="Isosceles Triangle 7"/>
              <p:cNvSpPr/>
              <p:nvPr/>
            </p:nvSpPr>
            <p:spPr>
              <a:xfrm>
                <a:off x="8203473" y="2431660"/>
                <a:ext cx="3119217" cy="2192591"/>
              </a:xfrm>
              <a:prstGeom prst="triangl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8487360" y="4041369"/>
                    <a:ext cx="2733634" cy="532966"/>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smtClean="0">
                        <a:latin typeface="Cambria" panose="02040503050406030204" pitchFamily="18" charset="0"/>
                        <a:ea typeface="Cambria" panose="02040503050406030204" pitchFamily="18" charset="0"/>
                      </a:rPr>
                      <a:t> 300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𝐦</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87360" y="4041369"/>
                    <a:ext cx="2733634" cy="532966"/>
                  </a:xfrm>
                  <a:prstGeom prst="rect">
                    <a:avLst/>
                  </a:prstGeom>
                  <a:blipFill>
                    <a:blip r:embed="rId4"/>
                    <a:stretch>
                      <a:fillRect l="-4454" t="-11494" b="-31034"/>
                    </a:stretch>
                  </a:blipFill>
                </p:spPr>
                <p:txBody>
                  <a:bodyPr/>
                  <a:lstStyle/>
                  <a:p>
                    <a:r>
                      <a:rPr lang="en-US">
                        <a:noFill/>
                      </a:rPr>
                      <a:t> </a:t>
                    </a:r>
                  </a:p>
                </p:txBody>
              </p:sp>
            </mc:Fallback>
          </mc:AlternateContent>
        </p:grpSp>
        <p:sp>
          <p:nvSpPr>
            <p:cNvPr id="15" name="TextBox 14"/>
            <p:cNvSpPr txBox="1"/>
            <p:nvPr/>
          </p:nvSpPr>
          <p:spPr>
            <a:xfrm>
              <a:off x="927793" y="5396798"/>
              <a:ext cx="529343" cy="584775"/>
            </a:xfrm>
            <a:prstGeom prst="rect">
              <a:avLst/>
            </a:prstGeom>
            <a:noFill/>
          </p:spPr>
          <p:txBody>
            <a:bodyPr wrap="square" rtlCol="0">
              <a:spAutoFit/>
            </a:bodyPr>
            <a:lstStyle/>
            <a:p>
              <a:r>
                <a:rPr lang="en-US" sz="3200" smtClean="0">
                  <a:solidFill>
                    <a:schemeClr val="accent4">
                      <a:lumMod val="60000"/>
                      <a:lumOff val="40000"/>
                    </a:schemeClr>
                  </a:solidFill>
                  <a:latin typeface="Cambria" panose="02040503050406030204" pitchFamily="18" charset="0"/>
                  <a:ea typeface="Cambria" panose="02040503050406030204" pitchFamily="18" charset="0"/>
                </a:rPr>
                <a:t>A.</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sp>
          <p:nvSpPr>
            <p:cNvPr id="16" name="TextBox 15"/>
            <p:cNvSpPr txBox="1"/>
            <p:nvPr/>
          </p:nvSpPr>
          <p:spPr>
            <a:xfrm>
              <a:off x="4255159" y="5396798"/>
              <a:ext cx="600561" cy="584775"/>
            </a:xfrm>
            <a:prstGeom prst="rect">
              <a:avLst/>
            </a:prstGeom>
            <a:noFill/>
          </p:spPr>
          <p:txBody>
            <a:bodyPr wrap="square" rtlCol="0">
              <a:spAutoFit/>
            </a:bodyPr>
            <a:lstStyle/>
            <a:p>
              <a:r>
                <a:rPr lang="en-US" sz="3200" smtClean="0">
                  <a:solidFill>
                    <a:schemeClr val="accent4">
                      <a:lumMod val="60000"/>
                      <a:lumOff val="40000"/>
                    </a:schemeClr>
                  </a:solidFill>
                  <a:latin typeface="Cambria" panose="02040503050406030204" pitchFamily="18" charset="0"/>
                  <a:ea typeface="Cambria" panose="02040503050406030204" pitchFamily="18" charset="0"/>
                </a:rPr>
                <a:t>B.</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sp>
          <p:nvSpPr>
            <p:cNvPr id="17" name="TextBox 16"/>
            <p:cNvSpPr txBox="1"/>
            <p:nvPr/>
          </p:nvSpPr>
          <p:spPr>
            <a:xfrm>
              <a:off x="7690691" y="5452438"/>
              <a:ext cx="600561" cy="584775"/>
            </a:xfrm>
            <a:prstGeom prst="rect">
              <a:avLst/>
            </a:prstGeom>
            <a:noFill/>
          </p:spPr>
          <p:txBody>
            <a:bodyPr wrap="square" rtlCol="0">
              <a:spAutoFit/>
            </a:bodyPr>
            <a:lstStyle/>
            <a:p>
              <a:r>
                <a:rPr lang="en-US" sz="3200" smtClean="0">
                  <a:solidFill>
                    <a:schemeClr val="accent4">
                      <a:lumMod val="60000"/>
                      <a:lumOff val="40000"/>
                    </a:schemeClr>
                  </a:solidFill>
                  <a:latin typeface="Cambria" panose="02040503050406030204" pitchFamily="18" charset="0"/>
                  <a:ea typeface="Cambria" panose="02040503050406030204" pitchFamily="18" charset="0"/>
                </a:rPr>
                <a:t>C.</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1364770" y="3750431"/>
                <a:ext cx="3190669" cy="595932"/>
              </a:xfrm>
              <a:prstGeom prst="rect">
                <a:avLst/>
              </a:prstGeom>
              <a:noFill/>
            </p:spPr>
            <p:txBody>
              <a:bodyPr wrap="square" rtlCol="0">
                <a:spAutoFit/>
              </a:bodyPr>
              <a:lstStyle/>
              <a:p>
                <a:r>
                  <a:rPr lang="en-US" sz="3200" b="1" smtClean="0">
                    <a:solidFill>
                      <a:schemeClr val="accent4">
                        <a:lumMod val="75000"/>
                      </a:schemeClr>
                    </a:solidFill>
                    <a:latin typeface="Cambria" panose="02040503050406030204" pitchFamily="18" charset="0"/>
                    <a:ea typeface="Cambria" panose="02040503050406030204" pitchFamily="18" charset="0"/>
                  </a:rPr>
                  <a:t>1 000 200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64770" y="3750431"/>
                <a:ext cx="3190669" cy="595932"/>
              </a:xfrm>
              <a:prstGeom prst="rect">
                <a:avLst/>
              </a:prstGeom>
              <a:blipFill>
                <a:blip r:embed="rId5"/>
                <a:stretch>
                  <a:fillRect l="-49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81003" y="2916109"/>
                <a:ext cx="3190669" cy="595932"/>
              </a:xfrm>
              <a:prstGeom prst="rect">
                <a:avLst/>
              </a:prstGeom>
              <a:noFill/>
            </p:spPr>
            <p:txBody>
              <a:bodyPr wrap="square" rtlCol="0">
                <a:spAutoFit/>
              </a:bodyPr>
              <a:lstStyle/>
              <a:p>
                <a:r>
                  <a:rPr lang="en-US" sz="3200" b="1" smtClean="0">
                    <a:solidFill>
                      <a:schemeClr val="accent4">
                        <a:lumMod val="75000"/>
                      </a:schemeClr>
                    </a:solidFill>
                    <a:latin typeface="Cambria" panose="02040503050406030204" pitchFamily="18" charset="0"/>
                    <a:ea typeface="Cambria" panose="02040503050406030204" pitchFamily="18" charset="0"/>
                  </a:rPr>
                  <a:t>1 </a:t>
                </a:r>
                <a14:m>
                  <m:oMath xmlns:m="http://schemas.openxmlformats.org/officeDocument/2006/math">
                    <m:r>
                      <a:rPr lang="en-US" sz="3200" b="1" i="0" smtClean="0">
                        <a:solidFill>
                          <a:schemeClr val="accent4">
                            <a:lumMod val="75000"/>
                          </a:schemeClr>
                        </a:solidFill>
                        <a:latin typeface="Cambria Math" panose="02040503050406030204" pitchFamily="18" charset="0"/>
                        <a:ea typeface="Cambria Math" panose="02040503050406030204" pitchFamily="18" charset="0"/>
                      </a:rPr>
                      <m:t>𝟎𝟎𝟎</m:t>
                    </m:r>
                    <m:r>
                      <a:rPr lang="en-US" sz="3200" b="1" i="0" smtClean="0">
                        <a:solidFill>
                          <a:schemeClr val="accent4">
                            <a:lumMod val="75000"/>
                          </a:schemeClr>
                        </a:solidFill>
                        <a:latin typeface="Cambria Math" panose="02040503050406030204" pitchFamily="18" charset="0"/>
                        <a:ea typeface="Cambria Math" panose="02040503050406030204" pitchFamily="18" charset="0"/>
                      </a:rPr>
                      <m:t> </m:t>
                    </m:r>
                    <m:r>
                      <a:rPr lang="en-US" sz="3200" b="1" i="0" smtClean="0">
                        <a:solidFill>
                          <a:schemeClr val="accent4">
                            <a:lumMod val="75000"/>
                          </a:schemeClr>
                        </a:solidFill>
                        <a:latin typeface="Cambria Math" panose="02040503050406030204" pitchFamily="18" charset="0"/>
                        <a:ea typeface="Cambria Math" panose="02040503050406030204" pitchFamily="18" charset="0"/>
                      </a:rPr>
                      <m:t>𝟒𝟎𝟎</m:t>
                    </m:r>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81003" y="2916109"/>
                <a:ext cx="3190669" cy="595932"/>
              </a:xfrm>
              <a:prstGeom prst="rect">
                <a:avLst/>
              </a:prstGeom>
              <a:blipFill>
                <a:blip r:embed="rId6"/>
                <a:stretch>
                  <a:fillRect l="-47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258843" y="3097671"/>
                <a:ext cx="3190669" cy="595932"/>
              </a:xfrm>
              <a:prstGeom prst="rect">
                <a:avLst/>
              </a:prstGeom>
              <a:noFill/>
            </p:spPr>
            <p:txBody>
              <a:bodyPr wrap="square" rtlCol="0">
                <a:spAutoFit/>
              </a:bodyPr>
              <a:lstStyle/>
              <a:p>
                <a:r>
                  <a:rPr lang="en-US" sz="3200" b="1" smtClean="0">
                    <a:solidFill>
                      <a:schemeClr val="accent4">
                        <a:lumMod val="75000"/>
                      </a:schemeClr>
                    </a:solidFill>
                    <a:latin typeface="Cambria" panose="02040503050406030204" pitchFamily="18" charset="0"/>
                    <a:ea typeface="Cambria" panose="02040503050406030204" pitchFamily="18" charset="0"/>
                  </a:rPr>
                  <a:t>1 000 300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258843" y="3097671"/>
                <a:ext cx="3190669" cy="595932"/>
              </a:xfrm>
              <a:prstGeom prst="rect">
                <a:avLst/>
              </a:prstGeom>
              <a:blipFill>
                <a:blip r:embed="rId7"/>
                <a:stretch>
                  <a:fillRect l="-4971" t="-11224" b="-32653"/>
                </a:stretch>
              </a:blipFill>
            </p:spPr>
            <p:txBody>
              <a:bodyPr/>
              <a:lstStyle/>
              <a:p>
                <a:r>
                  <a:rPr lang="en-US">
                    <a:noFill/>
                  </a:rPr>
                  <a:t> </a:t>
                </a:r>
              </a:p>
            </p:txBody>
          </p:sp>
        </mc:Fallback>
      </mc:AlternateContent>
      <p:sp>
        <p:nvSpPr>
          <p:cNvPr id="22" name="Oval 21"/>
          <p:cNvSpPr/>
          <p:nvPr/>
        </p:nvSpPr>
        <p:spPr>
          <a:xfrm>
            <a:off x="4199875" y="5295404"/>
            <a:ext cx="655845" cy="741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645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19" grpId="0"/>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smtClean="0">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323439"/>
          </a:xfrm>
          <a:prstGeom prst="rect">
            <a:avLst/>
          </a:prstGeom>
          <a:noFill/>
        </p:spPr>
        <p:txBody>
          <a:bodyPr wrap="square" rtlCol="0">
            <a:spAutoFit/>
          </a:bodyPr>
          <a:lstStyle/>
          <a:p>
            <a:pPr algn="just"/>
            <a:r>
              <a:rPr lang="en-US" sz="4400">
                <a:solidFill>
                  <a:srgbClr val="002060"/>
                </a:solidFill>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b) Mỗi ô tô chở số cân nặng hàng hóa được ghi như hình vẽ sau. Hỏi ô tô nào chở nhẹ nhất?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29" name="Group 28"/>
          <p:cNvGrpSpPr/>
          <p:nvPr/>
        </p:nvGrpSpPr>
        <p:grpSpPr>
          <a:xfrm>
            <a:off x="1042462" y="2856166"/>
            <a:ext cx="9992122" cy="3438562"/>
            <a:chOff x="721187" y="2856166"/>
            <a:chExt cx="9992122" cy="3438562"/>
          </a:xfrm>
        </p:grpSpPr>
        <p:pic>
          <p:nvPicPr>
            <p:cNvPr id="5" name="Picture 4"/>
            <p:cNvPicPr>
              <a:picLocks noChangeAspect="1"/>
            </p:cNvPicPr>
            <p:nvPr/>
          </p:nvPicPr>
          <p:blipFill>
            <a:blip r:embed="rId2"/>
            <a:stretch>
              <a:fillRect/>
            </a:stretch>
          </p:blipFill>
          <p:spPr>
            <a:xfrm>
              <a:off x="1201102" y="2857073"/>
              <a:ext cx="3402272" cy="1741963"/>
            </a:xfrm>
            <a:prstGeom prst="rect">
              <a:avLst/>
            </a:prstGeom>
          </p:spPr>
        </p:pic>
        <p:pic>
          <p:nvPicPr>
            <p:cNvPr id="23" name="Picture 22"/>
            <p:cNvPicPr>
              <a:picLocks noChangeAspect="1"/>
            </p:cNvPicPr>
            <p:nvPr/>
          </p:nvPicPr>
          <p:blipFill>
            <a:blip r:embed="rId3"/>
            <a:stretch>
              <a:fillRect/>
            </a:stretch>
          </p:blipFill>
          <p:spPr>
            <a:xfrm>
              <a:off x="7329183" y="2856166"/>
              <a:ext cx="3384126" cy="1723818"/>
            </a:xfrm>
            <a:prstGeom prst="rect">
              <a:avLst/>
            </a:prstGeom>
          </p:spPr>
        </p:pic>
        <p:pic>
          <p:nvPicPr>
            <p:cNvPr id="24" name="Picture 23"/>
            <p:cNvPicPr>
              <a:picLocks noChangeAspect="1"/>
            </p:cNvPicPr>
            <p:nvPr/>
          </p:nvPicPr>
          <p:blipFill>
            <a:blip r:embed="rId4"/>
            <a:stretch>
              <a:fillRect/>
            </a:stretch>
          </p:blipFill>
          <p:spPr>
            <a:xfrm>
              <a:off x="4652802" y="4579984"/>
              <a:ext cx="3411344" cy="1714744"/>
            </a:xfrm>
            <a:prstGeom prst="rect">
              <a:avLst/>
            </a:prstGeom>
          </p:spPr>
        </p:pic>
        <p:sp>
          <p:nvSpPr>
            <p:cNvPr id="26" name="TextBox 25"/>
            <p:cNvSpPr txBox="1"/>
            <p:nvPr/>
          </p:nvSpPr>
          <p:spPr>
            <a:xfrm>
              <a:off x="721187" y="3864560"/>
              <a:ext cx="529343" cy="584775"/>
            </a:xfrm>
            <a:prstGeom prst="rect">
              <a:avLst/>
            </a:prstGeom>
            <a:noFill/>
          </p:spPr>
          <p:txBody>
            <a:bodyPr wrap="square" rtlCol="0">
              <a:spAutoFit/>
            </a:bodyPr>
            <a:lstStyle/>
            <a:p>
              <a:r>
                <a:rPr lang="en-US" sz="3200" smtClean="0">
                  <a:solidFill>
                    <a:schemeClr val="accent4">
                      <a:lumMod val="60000"/>
                      <a:lumOff val="40000"/>
                    </a:schemeClr>
                  </a:solidFill>
                  <a:latin typeface="Cambria" panose="02040503050406030204" pitchFamily="18" charset="0"/>
                  <a:ea typeface="Cambria" panose="02040503050406030204" pitchFamily="18" charset="0"/>
                </a:rPr>
                <a:t>A.</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6799840" y="3847339"/>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B</a:t>
              </a:r>
              <a:r>
                <a:rPr lang="en-US" sz="3200" smtClean="0">
                  <a:solidFill>
                    <a:schemeClr val="accent4">
                      <a:lumMod val="60000"/>
                      <a:lumOff val="40000"/>
                    </a:schemeClr>
                  </a:solidFill>
                  <a:latin typeface="Cambria" panose="02040503050406030204" pitchFamily="18" charset="0"/>
                  <a:ea typeface="Cambria" panose="02040503050406030204" pitchFamily="18" charset="0"/>
                </a:rPr>
                <a:t>.</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4074031" y="5606863"/>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C</a:t>
              </a:r>
              <a:r>
                <a:rPr lang="en-US" sz="3200" smtClean="0">
                  <a:solidFill>
                    <a:schemeClr val="accent4">
                      <a:lumMod val="60000"/>
                      <a:lumOff val="40000"/>
                    </a:schemeClr>
                  </a:solidFill>
                  <a:latin typeface="Cambria" panose="02040503050406030204" pitchFamily="18" charset="0"/>
                  <a:ea typeface="Cambria" panose="02040503050406030204" pitchFamily="18" charset="0"/>
                </a:rPr>
                <a:t>.</a:t>
              </a:r>
              <a:endParaRPr lang="en-US" sz="3200">
                <a:solidFill>
                  <a:schemeClr val="accent4">
                    <a:lumMod val="60000"/>
                    <a:lumOff val="40000"/>
                  </a:schemeClr>
                </a:solidFill>
                <a:latin typeface="Cambria" panose="02040503050406030204" pitchFamily="18" charset="0"/>
                <a:ea typeface="Cambria" panose="02040503050406030204" pitchFamily="18" charset="0"/>
              </a:endParaRPr>
            </a:p>
          </p:txBody>
        </p:sp>
      </p:grpSp>
      <p:sp>
        <p:nvSpPr>
          <p:cNvPr id="30" name="TextBox 29"/>
          <p:cNvSpPr txBox="1"/>
          <p:nvPr/>
        </p:nvSpPr>
        <p:spPr>
          <a:xfrm>
            <a:off x="5325367" y="3984052"/>
            <a:ext cx="1847727" cy="595932"/>
          </a:xfrm>
          <a:prstGeom prst="rect">
            <a:avLst/>
          </a:prstGeom>
          <a:noFill/>
        </p:spPr>
        <p:txBody>
          <a:bodyPr wrap="square" rtlCol="0">
            <a:spAutoFit/>
          </a:bodyPr>
          <a:lstStyle/>
          <a:p>
            <a:r>
              <a:rPr lang="en-US" sz="3200" b="1" smtClean="0">
                <a:solidFill>
                  <a:schemeClr val="accent4">
                    <a:lumMod val="75000"/>
                  </a:schemeClr>
                </a:solidFill>
                <a:latin typeface="Cambria" panose="02040503050406030204" pitchFamily="18" charset="0"/>
                <a:ea typeface="Cambria" panose="02040503050406030204" pitchFamily="18" charset="0"/>
              </a:rPr>
              <a:t>257 yến</a:t>
            </a:r>
            <a:endParaRPr lang="en-US" sz="3200" b="1">
              <a:solidFill>
                <a:schemeClr val="accent4">
                  <a:lumMod val="75000"/>
                </a:schemeClr>
              </a:solidFill>
              <a:latin typeface="Cambria" panose="02040503050406030204" pitchFamily="18" charset="0"/>
              <a:ea typeface="Cambria" panose="02040503050406030204" pitchFamily="18" charset="0"/>
            </a:endParaRPr>
          </a:p>
        </p:txBody>
      </p:sp>
      <p:sp>
        <p:nvSpPr>
          <p:cNvPr id="31" name="TextBox 30"/>
          <p:cNvSpPr txBox="1"/>
          <p:nvPr/>
        </p:nvSpPr>
        <p:spPr>
          <a:xfrm>
            <a:off x="8171540" y="4543458"/>
            <a:ext cx="1847727" cy="595932"/>
          </a:xfrm>
          <a:prstGeom prst="rect">
            <a:avLst/>
          </a:prstGeom>
          <a:noFill/>
        </p:spPr>
        <p:txBody>
          <a:bodyPr wrap="square" rtlCol="0">
            <a:spAutoFit/>
          </a:bodyPr>
          <a:lstStyle/>
          <a:p>
            <a:r>
              <a:rPr lang="en-US" sz="3200" b="1" smtClean="0">
                <a:solidFill>
                  <a:schemeClr val="accent4">
                    <a:lumMod val="75000"/>
                  </a:schemeClr>
                </a:solidFill>
                <a:latin typeface="Cambria" panose="02040503050406030204" pitchFamily="18" charset="0"/>
                <a:ea typeface="Cambria" panose="02040503050406030204" pitchFamily="18" charset="0"/>
              </a:rPr>
              <a:t>250 yến</a:t>
            </a:r>
            <a:endParaRPr lang="en-US" sz="3200" b="1">
              <a:solidFill>
                <a:schemeClr val="accent4">
                  <a:lumMod val="75000"/>
                </a:schemeClr>
              </a:solidFill>
              <a:latin typeface="Cambria" panose="02040503050406030204" pitchFamily="18" charset="0"/>
              <a:ea typeface="Cambria" panose="02040503050406030204" pitchFamily="18" charset="0"/>
            </a:endParaRPr>
          </a:p>
        </p:txBody>
      </p:sp>
      <p:sp>
        <p:nvSpPr>
          <p:cNvPr id="32" name="Oval 31"/>
          <p:cNvSpPr/>
          <p:nvPr/>
        </p:nvSpPr>
        <p:spPr>
          <a:xfrm>
            <a:off x="7083854" y="3822625"/>
            <a:ext cx="618583" cy="6414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70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0" grpId="0"/>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554545"/>
            <a:chOff x="797294" y="571252"/>
            <a:chExt cx="10657420" cy="2554545"/>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3</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554545"/>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a:t>
              </a:r>
              <a:r>
                <a:rPr lang="vi-VN" sz="32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a:t>
              </a:r>
              <a:r>
                <a:rPr lang="vi-VN" sz="3200" b="1" smtClean="0">
                  <a:solidFill>
                    <a:schemeClr val="accent3">
                      <a:lumMod val="50000"/>
                    </a:schemeClr>
                  </a:solidFill>
                  <a:latin typeface="Cambria" panose="02040503050406030204" pitchFamily="18" charset="0"/>
                  <a:ea typeface="Cambria" panose="02040503050406030204" pitchFamily="18" charset="0"/>
                </a:rPr>
                <a:t>s</a:t>
              </a:r>
              <a:r>
                <a:rPr lang="en-US" sz="3200" b="1" smtClean="0">
                  <a:solidFill>
                    <a:schemeClr val="accent3">
                      <a:lumMod val="50000"/>
                    </a:schemeClr>
                  </a:solidFill>
                  <a:latin typeface="Cambria" panose="02040503050406030204" pitchFamily="18" charset="0"/>
                  <a:ea typeface="Cambria" panose="02040503050406030204" pitchFamily="18" charset="0"/>
                </a:rPr>
                <a:t>ố</a:t>
              </a:r>
              <a:r>
                <a:rPr lang="vi-VN" sz="3200" b="1" smtClean="0">
                  <a:solidFill>
                    <a:schemeClr val="accent3">
                      <a:lumMod val="50000"/>
                    </a:schemeClr>
                  </a:solidFill>
                  <a:latin typeface="Cambria" panose="02040503050406030204" pitchFamily="18" charset="0"/>
                  <a:ea typeface="Cambria" panose="02040503050406030204" pitchFamily="18" charset="0"/>
                </a:rPr>
                <a:t> </a:t>
              </a:r>
              <a:r>
                <a:rPr lang="vi-VN" sz="3200" b="1">
                  <a:solidFill>
                    <a:schemeClr val="accent3">
                      <a:lumMod val="50000"/>
                    </a:schemeClr>
                  </a:solidFill>
                  <a:latin typeface="Cambria" panose="02040503050406030204" pitchFamily="18" charset="0"/>
                  <a:ea typeface="Cambria" panose="02040503050406030204" pitchFamily="18" charset="0"/>
                </a:rPr>
                <a:t>học sinh của mỗi môn vào 5 lớp. Hỏi một lớp học bơi như vậy nhiều hơn một lớp học bóng đá bao nhiêu học sinh?</a:t>
              </a:r>
              <a:endParaRPr lang="en-US" sz="32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5" name="Speech Bubble: Oval 34">
            <a:extLst>
              <a:ext uri="{FF2B5EF4-FFF2-40B4-BE49-F238E27FC236}">
                <a16:creationId xmlns:a16="http://schemas.microsoft.com/office/drawing/2014/main" id="{69723E99-F487-2E67-D478-372B9D739B15}"/>
              </a:ext>
            </a:extLst>
          </p:cNvPr>
          <p:cNvSpPr/>
          <p:nvPr/>
        </p:nvSpPr>
        <p:spPr>
          <a:xfrm>
            <a:off x="7401697" y="3410465"/>
            <a:ext cx="3751527" cy="2764691"/>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Bài toán cho biết gì?</a:t>
            </a:r>
          </a:p>
        </p:txBody>
      </p:sp>
      <p:cxnSp>
        <p:nvCxnSpPr>
          <p:cNvPr id="6" name="Straight Connector 5"/>
          <p:cNvCxnSpPr/>
          <p:nvPr/>
        </p:nvCxnSpPr>
        <p:spPr>
          <a:xfrm>
            <a:off x="1713353" y="1078398"/>
            <a:ext cx="960120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51568" y="1566122"/>
            <a:ext cx="969264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89783" y="2040783"/>
            <a:ext cx="473795"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5882" y="2051244"/>
            <a:ext cx="905256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89783" y="2512842"/>
            <a:ext cx="64008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peech Bubble: Oval 38">
            <a:extLst>
              <a:ext uri="{FF2B5EF4-FFF2-40B4-BE49-F238E27FC236}">
                <a16:creationId xmlns:a16="http://schemas.microsoft.com/office/drawing/2014/main" id="{512DEC50-8341-9C22-EF7E-8EC75E2E2CF2}"/>
              </a:ext>
            </a:extLst>
          </p:cNvPr>
          <p:cNvSpPr/>
          <p:nvPr/>
        </p:nvSpPr>
        <p:spPr>
          <a:xfrm>
            <a:off x="7212528" y="3151096"/>
            <a:ext cx="4102025" cy="302406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400" b="1">
                <a:solidFill>
                  <a:srgbClr val="C00000"/>
                </a:solidFill>
                <a:latin typeface="UTM Avo" panose="02040603050506020204" pitchFamily="18" charset="0"/>
                <a:ea typeface="Cambria" panose="02040503050406030204" pitchFamily="18" charset="0"/>
              </a:rPr>
              <a:t>Bài toán hỏi gì?</a:t>
            </a:r>
          </a:p>
        </p:txBody>
      </p:sp>
      <p:cxnSp>
        <p:nvCxnSpPr>
          <p:cNvPr id="13" name="Straight Connector 12"/>
          <p:cNvCxnSpPr/>
          <p:nvPr/>
        </p:nvCxnSpPr>
        <p:spPr>
          <a:xfrm>
            <a:off x="2466878" y="2536984"/>
            <a:ext cx="886968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9783" y="3024002"/>
            <a:ext cx="594360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68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12"/>
                                        </p:tgtEl>
                                      </p:cBhvr>
                                    </p:animEffect>
                                    <p:anim calcmode="lin" valueType="num">
                                      <p:cBhvr>
                                        <p:cTn id="51" dur="1000"/>
                                        <p:tgtEl>
                                          <p:spTgt spid="12"/>
                                        </p:tgtEl>
                                        <p:attrNameLst>
                                          <p:attrName>ppt_x</p:attrName>
                                        </p:attrNameLst>
                                      </p:cBhvr>
                                      <p:tavLst>
                                        <p:tav tm="0">
                                          <p:val>
                                            <p:strVal val="ppt_x"/>
                                          </p:val>
                                        </p:tav>
                                        <p:tav tm="100000">
                                          <p:val>
                                            <p:strVal val="ppt_x"/>
                                          </p:val>
                                        </p:tav>
                                      </p:tavLst>
                                    </p:anim>
                                    <p:anim calcmode="lin" valueType="num">
                                      <p:cBhvr>
                                        <p:cTn id="52" dur="1000"/>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8440" y="571252"/>
            <a:ext cx="10756274" cy="1569660"/>
            <a:chOff x="698440" y="571252"/>
            <a:chExt cx="10756274" cy="1569660"/>
          </a:xfrm>
        </p:grpSpPr>
        <p:sp>
          <p:nvSpPr>
            <p:cNvPr id="2" name="Oval 1">
              <a:extLst>
                <a:ext uri="{FF2B5EF4-FFF2-40B4-BE49-F238E27FC236}">
                  <a16:creationId xmlns:a16="http://schemas.microsoft.com/office/drawing/2014/main" id="{C7C8E020-3831-1948-A36C-6DE158156858}"/>
                </a:ext>
              </a:extLst>
            </p:cNvPr>
            <p:cNvSpPr/>
            <p:nvPr/>
          </p:nvSpPr>
          <p:spPr>
            <a:xfrm>
              <a:off x="698440" y="571253"/>
              <a:ext cx="660803" cy="577926"/>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3</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359243" y="571252"/>
              <a:ext cx="10095471" cy="1569660"/>
            </a:xfrm>
            <a:prstGeom prst="rect">
              <a:avLst/>
            </a:prstGeom>
            <a:noFill/>
          </p:spPr>
          <p:txBody>
            <a:bodyPr wrap="square" rtlCol="0">
              <a:spAutoFit/>
            </a:bodyPr>
            <a:lstStyle/>
            <a:p>
              <a:pPr algn="just"/>
              <a:r>
                <a:rPr lang="en-US" sz="2400" b="1">
                  <a:solidFill>
                    <a:schemeClr val="accent3">
                      <a:lumMod val="50000"/>
                    </a:schemeClr>
                  </a:solidFill>
                  <a:latin typeface="Cambria" panose="02040503050406030204" pitchFamily="18" charset="0"/>
                  <a:ea typeface="Cambria" panose="02040503050406030204" pitchFamily="18" charset="0"/>
                </a:rPr>
                <a:t> </a:t>
              </a:r>
              <a:r>
                <a:rPr lang="vi-VN" sz="24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a:t>
              </a:r>
              <a:r>
                <a:rPr lang="vi-VN" sz="2400" b="1" smtClean="0">
                  <a:solidFill>
                    <a:schemeClr val="accent3">
                      <a:lumMod val="50000"/>
                    </a:schemeClr>
                  </a:solidFill>
                  <a:latin typeface="Cambria" panose="02040503050406030204" pitchFamily="18" charset="0"/>
                  <a:ea typeface="Cambria" panose="02040503050406030204" pitchFamily="18" charset="0"/>
                </a:rPr>
                <a:t>s</a:t>
              </a:r>
              <a:r>
                <a:rPr lang="en-US" sz="2400" b="1" smtClean="0">
                  <a:solidFill>
                    <a:schemeClr val="accent3">
                      <a:lumMod val="50000"/>
                    </a:schemeClr>
                  </a:solidFill>
                  <a:latin typeface="Cambria" panose="02040503050406030204" pitchFamily="18" charset="0"/>
                  <a:ea typeface="Cambria" panose="02040503050406030204" pitchFamily="18" charset="0"/>
                </a:rPr>
                <a:t>ố</a:t>
              </a:r>
              <a:r>
                <a:rPr lang="vi-VN" sz="2400" b="1" smtClean="0">
                  <a:solidFill>
                    <a:schemeClr val="accent3">
                      <a:lumMod val="50000"/>
                    </a:schemeClr>
                  </a:solidFill>
                  <a:latin typeface="Cambria" panose="02040503050406030204" pitchFamily="18" charset="0"/>
                  <a:ea typeface="Cambria" panose="02040503050406030204" pitchFamily="18" charset="0"/>
                </a:rPr>
                <a:t> </a:t>
              </a:r>
              <a:r>
                <a:rPr lang="vi-VN" sz="2400" b="1">
                  <a:solidFill>
                    <a:schemeClr val="accent3">
                      <a:lumMod val="50000"/>
                    </a:schemeClr>
                  </a:solidFill>
                  <a:latin typeface="Cambria" panose="02040503050406030204" pitchFamily="18" charset="0"/>
                  <a:ea typeface="Cambria" panose="02040503050406030204" pitchFamily="18" charset="0"/>
                </a:rPr>
                <a:t>học sinh của mỗi môn vào 5 lớp. Hỏi một lớp học bơi như vậy nhiều hơn một lớp học bóng đá bao nhiêu học sinh?</a:t>
              </a:r>
              <a:endParaRPr lang="en-US" sz="24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161418" y="2004985"/>
            <a:ext cx="2044519" cy="523220"/>
          </a:xfrm>
          <a:prstGeom prst="rect">
            <a:avLst/>
          </a:prstGeom>
          <a:noFill/>
        </p:spPr>
        <p:txBody>
          <a:bodyPr wrap="square" rtlCol="0">
            <a:spAutoFit/>
          </a:bodyPr>
          <a:lstStyle/>
          <a:p>
            <a:r>
              <a:rPr lang="en-US" sz="2800" b="1" u="sng" smtClean="0">
                <a:solidFill>
                  <a:srgbClr val="7030A0"/>
                </a:solidFill>
                <a:latin typeface="Cambria" panose="02040503050406030204" pitchFamily="18" charset="0"/>
                <a:ea typeface="Cambria" panose="02040503050406030204" pitchFamily="18" charset="0"/>
              </a:rPr>
              <a:t>Bài giải</a:t>
            </a:r>
            <a:endParaRPr lang="en-US" sz="2800" b="1" u="sng">
              <a:solidFill>
                <a:srgbClr val="7030A0"/>
              </a:solidFill>
              <a:latin typeface="Cambria" panose="02040503050406030204" pitchFamily="18" charset="0"/>
              <a:ea typeface="Cambria" panose="02040503050406030204" pitchFamily="18" charset="0"/>
            </a:endParaRPr>
          </a:p>
        </p:txBody>
      </p:sp>
      <p:sp>
        <p:nvSpPr>
          <p:cNvPr id="16" name="TextBox 15"/>
          <p:cNvSpPr txBox="1"/>
          <p:nvPr/>
        </p:nvSpPr>
        <p:spPr>
          <a:xfrm>
            <a:off x="1931276" y="2515850"/>
            <a:ext cx="9313373" cy="3834896"/>
          </a:xfrm>
          <a:prstGeom prst="rect">
            <a:avLst/>
          </a:prstGeom>
          <a:noFill/>
        </p:spPr>
        <p:txBody>
          <a:bodyPr wrap="square" rtlCol="0">
            <a:spAutoFit/>
          </a:bodyPr>
          <a:lstStyle/>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là</a:t>
            </a:r>
            <a:r>
              <a:rPr lang="en-US" sz="3200" dirty="0" smtClean="0">
                <a:latin typeface="Cambria" panose="02040503050406030204" pitchFamily="18" charset="0"/>
                <a:ea typeface="Cambria" panose="02040503050406030204" pitchFamily="18" charset="0"/>
              </a:rPr>
              <a:t>:</a:t>
            </a:r>
          </a:p>
          <a:p>
            <a:pPr>
              <a:lnSpc>
                <a:spcPct val="95000"/>
              </a:lnSpc>
            </a:pPr>
            <a:r>
              <a:rPr lang="en-US" sz="3200" dirty="0" smtClean="0">
                <a:latin typeface="Cambria" panose="02040503050406030204" pitchFamily="18" charset="0"/>
                <a:ea typeface="Cambria" panose="02040503050406030204" pitchFamily="18" charset="0"/>
              </a:rPr>
              <a:t>	120 </a:t>
            </a:r>
            <a:r>
              <a:rPr lang="en-US" sz="3200" dirty="0">
                <a:latin typeface="Cambria" panose="02040503050406030204" pitchFamily="18" charset="0"/>
                <a:ea typeface="Cambria" panose="02040503050406030204" pitchFamily="18" charset="0"/>
              </a:rPr>
              <a:t>: 5 = </a:t>
            </a:r>
            <a:r>
              <a:rPr lang="en-US" sz="3200" dirty="0" smtClean="0">
                <a:latin typeface="Cambria" panose="02040503050406030204" pitchFamily="18" charset="0"/>
                <a:ea typeface="Cambria" panose="02040503050406030204" pitchFamily="18" charset="0"/>
              </a:rPr>
              <a:t>24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là</a:t>
            </a:r>
            <a:r>
              <a:rPr lang="en-US" sz="3200" dirty="0" smtClean="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60 </a:t>
            </a:r>
            <a:r>
              <a:rPr lang="en-US" sz="3200" dirty="0">
                <a:latin typeface="Cambria" panose="02040503050406030204" pitchFamily="18" charset="0"/>
                <a:ea typeface="Cambria" panose="02040503050406030204" pitchFamily="18" charset="0"/>
              </a:rPr>
              <a:t>: 5 = </a:t>
            </a:r>
            <a:r>
              <a:rPr lang="en-US" sz="3200" dirty="0" smtClean="0">
                <a:latin typeface="Cambria" panose="02040503050406030204" pitchFamily="18" charset="0"/>
                <a:ea typeface="Cambria" panose="02040503050406030204" pitchFamily="18" charset="0"/>
              </a:rPr>
              <a:t>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số</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học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sinh</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là</a:t>
            </a:r>
            <a:r>
              <a:rPr lang="en-US" sz="3200" dirty="0" smtClean="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24 </a:t>
            </a:r>
            <a:r>
              <a:rPr lang="en-US" sz="3200" dirty="0">
                <a:latin typeface="Cambria" panose="02040503050406030204" pitchFamily="18" charset="0"/>
                <a:ea typeface="Cambria" panose="02040503050406030204" pitchFamily="18" charset="0"/>
              </a:rPr>
              <a:t>– 12 = </a:t>
            </a:r>
            <a:r>
              <a:rPr lang="en-US" sz="3200" dirty="0" smtClean="0">
                <a:latin typeface="Cambria" panose="02040503050406030204" pitchFamily="18" charset="0"/>
                <a:ea typeface="Cambria" panose="02040503050406030204" pitchFamily="18" charset="0"/>
              </a:rPr>
              <a:t>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gn="ctr">
              <a:lnSpc>
                <a:spcPct val="95000"/>
              </a:lnSpc>
            </a:pP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Đáp</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48689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smtClean="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smtClean="0">
                          <a:latin typeface="Cambria" panose="02040503050406030204" pitchFamily="18" charset="0"/>
                          <a:ea typeface="Cambria" panose="02040503050406030204" pitchFamily="18" charset="0"/>
                        </a:rPr>
                        <a:t>STT</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Môn</a:t>
                      </a:r>
                      <a:r>
                        <a:rPr lang="en-US" sz="2000" baseline="0" smtClean="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HCV</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HCB</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HCĐ</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smtClean="0">
                          <a:latin typeface="Cambria" panose="02040503050406030204" pitchFamily="18" charset="0"/>
                          <a:ea typeface="Cambria" panose="02040503050406030204" pitchFamily="18" charset="0"/>
                        </a:rPr>
                        <a:t>1</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Bơi</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27</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12</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smtClean="0">
                          <a:latin typeface="Cambria" panose="02040503050406030204" pitchFamily="18" charset="0"/>
                          <a:ea typeface="Cambria" panose="02040503050406030204" pitchFamily="18" charset="0"/>
                        </a:rPr>
                        <a:t>2</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Điền kinh</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smtClean="0">
                          <a:latin typeface="Cambria" panose="02040503050406030204" pitchFamily="18" charset="0"/>
                          <a:ea typeface="Cambria" panose="02040503050406030204" pitchFamily="18" charset="0"/>
                        </a:rPr>
                        <a:t>3</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Cử tạ</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8</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smtClean="0">
                          <a:latin typeface="Cambria" panose="02040503050406030204" pitchFamily="18" charset="0"/>
                          <a:ea typeface="Cambria" panose="02040503050406030204" pitchFamily="18" charset="0"/>
                        </a:rPr>
                        <a:t>4</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Cầu lông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smtClean="0">
                          <a:latin typeface="Cambria" panose="02040503050406030204" pitchFamily="18" charset="0"/>
                          <a:ea typeface="Cambria" panose="02040503050406030204" pitchFamily="18" charset="0"/>
                        </a:rPr>
                        <a:t>5</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Bóng</a:t>
                      </a:r>
                      <a:r>
                        <a:rPr lang="en-US" sz="2200" baseline="0" smtClean="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smtClean="0">
                          <a:latin typeface="Cambria" panose="02040503050406030204" pitchFamily="18" charset="0"/>
                          <a:ea typeface="Cambria" panose="02040503050406030204" pitchFamily="18" charset="0"/>
                        </a:rPr>
                        <a:t>6</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Cờ vua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13</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smtClean="0">
                          <a:latin typeface="Cambria" panose="02040503050406030204" pitchFamily="18" charset="0"/>
                          <a:ea typeface="Cambria" panose="02040503050406030204" pitchFamily="18" charset="0"/>
                        </a:rPr>
                        <a:t>7</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Judo</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smtClean="0">
                          <a:latin typeface="Cambria" panose="02040503050406030204" pitchFamily="18" charset="0"/>
                          <a:ea typeface="Cambria" panose="02040503050406030204" pitchFamily="18" charset="0"/>
                        </a:rPr>
                        <a:t>8</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Bắn cung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smtClean="0">
                          <a:latin typeface="Cambria" panose="02040503050406030204" pitchFamily="18" charset="0"/>
                          <a:ea typeface="Cambria" panose="02040503050406030204" pitchFamily="18" charset="0"/>
                        </a:rPr>
                        <a:t>Tổng </a:t>
                      </a:r>
                      <a:endParaRPr lang="en-US" sz="2200">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56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smtClean="0">
                <a:solidFill>
                  <a:srgbClr val="002060"/>
                </a:solidFill>
                <a:latin typeface="Cambria" panose="02040503050406030204" pitchFamily="18" charset="0"/>
                <a:ea typeface="Cambria" panose="02040503050406030204" pitchFamily="18" charset="0"/>
              </a:rPr>
              <a:t>-</a:t>
            </a:r>
            <a:r>
              <a:rPr lang="en-US" sz="2800" smtClean="0">
                <a:solidFill>
                  <a:srgbClr val="002060"/>
                </a:solidFill>
                <a:latin typeface="Cambria" panose="02040503050406030204" pitchFamily="18" charset="0"/>
                <a:ea typeface="Cambria" panose="02040503050406030204" pitchFamily="18" charset="0"/>
              </a:rPr>
              <a:t> </a:t>
            </a:r>
            <a:r>
              <a:rPr lang="vi-VN" sz="2800" smtClean="0">
                <a:solidFill>
                  <a:srgbClr val="002060"/>
                </a:solidFill>
                <a:latin typeface="Cambria" panose="02040503050406030204" pitchFamily="18" charset="0"/>
                <a:ea typeface="Cambria" panose="02040503050406030204" pitchFamily="18" charset="0"/>
              </a:rPr>
              <a:t>Tổng </a:t>
            </a:r>
            <a:r>
              <a:rPr lang="vi-VN" sz="2800">
                <a:solidFill>
                  <a:srgbClr val="002060"/>
                </a:solidFill>
                <a:latin typeface="Cambria" panose="02040503050406030204" pitchFamily="18" charset="0"/>
                <a:ea typeface="Cambria" panose="02040503050406030204" pitchFamily="18" charset="0"/>
              </a:rPr>
              <a:t>số mỗi loại huy chương </a:t>
            </a:r>
            <a:r>
              <a:rPr lang="vi-VN" sz="2800" smtClean="0">
                <a:solidFill>
                  <a:srgbClr val="002060"/>
                </a:solidFill>
                <a:latin typeface="Cambria" panose="02040503050406030204" pitchFamily="18" charset="0"/>
                <a:ea typeface="Cambria" panose="02040503050406030204" pitchFamily="18" charset="0"/>
              </a:rPr>
              <a:t>vàng,</a:t>
            </a:r>
            <a:r>
              <a:rPr lang="en-US" sz="2800" smtClean="0">
                <a:solidFill>
                  <a:srgbClr val="002060"/>
                </a:solidFill>
                <a:latin typeface="Cambria" panose="02040503050406030204" pitchFamily="18" charset="0"/>
                <a:ea typeface="Cambria" panose="02040503050406030204" pitchFamily="18" charset="0"/>
              </a:rPr>
              <a:t> </a:t>
            </a:r>
            <a:r>
              <a:rPr lang="vi-VN" sz="2800" smtClean="0">
                <a:solidFill>
                  <a:srgbClr val="002060"/>
                </a:solidFill>
                <a:latin typeface="Cambria" panose="02040503050406030204" pitchFamily="18" charset="0"/>
                <a:ea typeface="Cambria" panose="02040503050406030204" pitchFamily="18" charset="0"/>
              </a:rPr>
              <a:t>bạc</a:t>
            </a:r>
            <a:r>
              <a:rPr lang="vi-VN" sz="2800">
                <a:solidFill>
                  <a:srgbClr val="002060"/>
                </a:solidFill>
                <a:latin typeface="Cambria" panose="02040503050406030204" pitchFamily="18" charset="0"/>
                <a:ea typeface="Cambria" panose="02040503050406030204" pitchFamily="18" charset="0"/>
              </a:rPr>
              <a:t>,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6413153" y="4419240"/>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2508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smtClean="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smtClean="0">
                          <a:latin typeface="Cambria" panose="02040503050406030204" pitchFamily="18" charset="0"/>
                          <a:ea typeface="Cambria" panose="02040503050406030204" pitchFamily="18" charset="0"/>
                        </a:rPr>
                        <a:t>STT</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Môn</a:t>
                      </a:r>
                      <a:r>
                        <a:rPr lang="en-US" sz="2000" baseline="0" smtClean="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HCV</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HCB</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HCĐ</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smtClean="0">
                          <a:latin typeface="Cambria" panose="02040503050406030204" pitchFamily="18" charset="0"/>
                          <a:ea typeface="Cambria" panose="02040503050406030204" pitchFamily="18" charset="0"/>
                        </a:rPr>
                        <a:t>1</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Bơi</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27</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12</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smtClean="0">
                          <a:latin typeface="Cambria" panose="02040503050406030204" pitchFamily="18" charset="0"/>
                          <a:ea typeface="Cambria" panose="02040503050406030204" pitchFamily="18" charset="0"/>
                        </a:rPr>
                        <a:t>2</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Điền kinh</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smtClean="0">
                          <a:latin typeface="Cambria" panose="02040503050406030204" pitchFamily="18" charset="0"/>
                          <a:ea typeface="Cambria" panose="02040503050406030204" pitchFamily="18" charset="0"/>
                        </a:rPr>
                        <a:t>3</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Cử tạ</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8</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smtClean="0">
                          <a:latin typeface="Cambria" panose="02040503050406030204" pitchFamily="18" charset="0"/>
                          <a:ea typeface="Cambria" panose="02040503050406030204" pitchFamily="18" charset="0"/>
                        </a:rPr>
                        <a:t>4</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Cầu lông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smtClean="0">
                          <a:latin typeface="Cambria" panose="02040503050406030204" pitchFamily="18" charset="0"/>
                          <a:ea typeface="Cambria" panose="02040503050406030204" pitchFamily="18" charset="0"/>
                        </a:rPr>
                        <a:t>5</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Bóng</a:t>
                      </a:r>
                      <a:r>
                        <a:rPr lang="en-US" sz="2200" baseline="0" smtClean="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smtClean="0">
                          <a:latin typeface="Cambria" panose="02040503050406030204" pitchFamily="18" charset="0"/>
                          <a:ea typeface="Cambria" panose="02040503050406030204" pitchFamily="18" charset="0"/>
                        </a:rPr>
                        <a:t>6</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Cờ vua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13</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smtClean="0">
                          <a:latin typeface="Cambria" panose="02040503050406030204" pitchFamily="18" charset="0"/>
                          <a:ea typeface="Cambria" panose="02040503050406030204" pitchFamily="18" charset="0"/>
                        </a:rPr>
                        <a:t>7</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Judo</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smtClean="0">
                          <a:latin typeface="Cambria" panose="02040503050406030204" pitchFamily="18" charset="0"/>
                          <a:ea typeface="Cambria" panose="02040503050406030204" pitchFamily="18" charset="0"/>
                        </a:rPr>
                        <a:t>8</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Bắn cung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smtClean="0">
                          <a:latin typeface="Cambria" panose="02040503050406030204" pitchFamily="18" charset="0"/>
                          <a:ea typeface="Cambria" panose="02040503050406030204" pitchFamily="18" charset="0"/>
                        </a:rPr>
                        <a:t>Tổng </a:t>
                      </a:r>
                      <a:endParaRPr lang="en-US" sz="2200">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56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smtClean="0">
                <a:solidFill>
                  <a:srgbClr val="002060"/>
                </a:solidFill>
                <a:latin typeface="Cambria" panose="02040503050406030204" pitchFamily="18" charset="0"/>
                <a:ea typeface="Cambria" panose="02040503050406030204" pitchFamily="18" charset="0"/>
              </a:rPr>
              <a:t>-</a:t>
            </a:r>
            <a:r>
              <a:rPr lang="en-US" sz="2800" smtClean="0">
                <a:solidFill>
                  <a:srgbClr val="002060"/>
                </a:solidFill>
                <a:latin typeface="Cambria" panose="02040503050406030204" pitchFamily="18" charset="0"/>
                <a:ea typeface="Cambria" panose="02040503050406030204" pitchFamily="18" charset="0"/>
              </a:rPr>
              <a:t> </a:t>
            </a:r>
            <a:r>
              <a:rPr lang="vi-VN" sz="2800" smtClean="0">
                <a:solidFill>
                  <a:srgbClr val="002060"/>
                </a:solidFill>
                <a:latin typeface="Cambria" panose="02040503050406030204" pitchFamily="18" charset="0"/>
                <a:ea typeface="Cambria" panose="02040503050406030204" pitchFamily="18" charset="0"/>
              </a:rPr>
              <a:t>Tổng </a:t>
            </a:r>
            <a:r>
              <a:rPr lang="vi-VN" sz="2800">
                <a:solidFill>
                  <a:srgbClr val="002060"/>
                </a:solidFill>
                <a:latin typeface="Cambria" panose="02040503050406030204" pitchFamily="18" charset="0"/>
                <a:ea typeface="Cambria" panose="02040503050406030204" pitchFamily="18" charset="0"/>
              </a:rPr>
              <a:t>số mỗi loại huy chương </a:t>
            </a:r>
            <a:r>
              <a:rPr lang="vi-VN" sz="2800" smtClean="0">
                <a:solidFill>
                  <a:srgbClr val="002060"/>
                </a:solidFill>
                <a:latin typeface="Cambria" panose="02040503050406030204" pitchFamily="18" charset="0"/>
                <a:ea typeface="Cambria" panose="02040503050406030204" pitchFamily="18" charset="0"/>
              </a:rPr>
              <a:t>vàng,</a:t>
            </a:r>
            <a:r>
              <a:rPr lang="en-US" sz="2800" smtClean="0">
                <a:solidFill>
                  <a:srgbClr val="002060"/>
                </a:solidFill>
                <a:latin typeface="Cambria" panose="02040503050406030204" pitchFamily="18" charset="0"/>
                <a:ea typeface="Cambria" panose="02040503050406030204" pitchFamily="18" charset="0"/>
              </a:rPr>
              <a:t> </a:t>
            </a:r>
            <a:r>
              <a:rPr lang="vi-VN" sz="2800" smtClean="0">
                <a:solidFill>
                  <a:srgbClr val="002060"/>
                </a:solidFill>
                <a:latin typeface="Cambria" panose="02040503050406030204" pitchFamily="18" charset="0"/>
                <a:ea typeface="Cambria" panose="02040503050406030204" pitchFamily="18" charset="0"/>
              </a:rPr>
              <a:t>bạc</a:t>
            </a:r>
            <a:r>
              <a:rPr lang="vi-VN" sz="2800">
                <a:solidFill>
                  <a:srgbClr val="002060"/>
                </a:solidFill>
                <a:latin typeface="Cambria" panose="02040503050406030204" pitchFamily="18" charset="0"/>
                <a:ea typeface="Cambria" panose="02040503050406030204" pitchFamily="18" charset="0"/>
              </a:rPr>
              <a:t>,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1272744" y="6005384"/>
            <a:ext cx="5029202" cy="420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209236007"/>
              </p:ext>
            </p:extLst>
          </p:nvPr>
        </p:nvGraphicFramePr>
        <p:xfrm>
          <a:off x="6554573" y="4564447"/>
          <a:ext cx="4758039" cy="1036320"/>
        </p:xfrm>
        <a:graphic>
          <a:graphicData uri="http://schemas.openxmlformats.org/drawingml/2006/table">
            <a:tbl>
              <a:tblPr firstRow="1" bandRow="1">
                <a:tableStyleId>{D7AC3CCA-C797-4891-BE02-D94E43425B78}</a:tableStyleId>
              </a:tblPr>
              <a:tblGrid>
                <a:gridCol w="1586013">
                  <a:extLst>
                    <a:ext uri="{9D8B030D-6E8A-4147-A177-3AD203B41FA5}">
                      <a16:colId xmlns:a16="http://schemas.microsoft.com/office/drawing/2014/main" val="1512854194"/>
                    </a:ext>
                  </a:extLst>
                </a:gridCol>
                <a:gridCol w="1586013">
                  <a:extLst>
                    <a:ext uri="{9D8B030D-6E8A-4147-A177-3AD203B41FA5}">
                      <a16:colId xmlns:a16="http://schemas.microsoft.com/office/drawing/2014/main" val="3167521619"/>
                    </a:ext>
                  </a:extLst>
                </a:gridCol>
                <a:gridCol w="1586013">
                  <a:extLst>
                    <a:ext uri="{9D8B030D-6E8A-4147-A177-3AD203B41FA5}">
                      <a16:colId xmlns:a16="http://schemas.microsoft.com/office/drawing/2014/main" val="2907287865"/>
                    </a:ext>
                  </a:extLst>
                </a:gridCol>
              </a:tblGrid>
              <a:tr h="478949">
                <a:tc>
                  <a:txBody>
                    <a:bodyPr/>
                    <a:lstStyle/>
                    <a:p>
                      <a:pPr algn="ctr"/>
                      <a:r>
                        <a:rPr lang="en-US" sz="2800" smtClean="0">
                          <a:solidFill>
                            <a:schemeClr val="accent6">
                              <a:lumMod val="50000"/>
                            </a:schemeClr>
                          </a:solidFill>
                          <a:latin typeface="Cambria" panose="02040503050406030204" pitchFamily="18" charset="0"/>
                          <a:ea typeface="Cambria" panose="02040503050406030204" pitchFamily="18" charset="0"/>
                        </a:rPr>
                        <a:t>HCV</a:t>
                      </a:r>
                      <a:endParaRPr lang="en-US" sz="2800">
                        <a:solidFill>
                          <a:schemeClr val="accent6">
                            <a:lumMod val="50000"/>
                          </a:schemeClr>
                        </a:solidFill>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en-US" sz="2800" smtClean="0">
                          <a:solidFill>
                            <a:schemeClr val="accent6">
                              <a:lumMod val="50000"/>
                            </a:schemeClr>
                          </a:solidFill>
                          <a:latin typeface="Cambria" panose="02040503050406030204" pitchFamily="18" charset="0"/>
                          <a:ea typeface="Cambria" panose="02040503050406030204" pitchFamily="18" charset="0"/>
                        </a:rPr>
                        <a:t>HCB</a:t>
                      </a:r>
                      <a:endParaRPr lang="en-US" sz="2800">
                        <a:solidFill>
                          <a:schemeClr val="accent6">
                            <a:lumMod val="50000"/>
                          </a:schemeClr>
                        </a:solidFill>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en-US" sz="2800" smtClean="0">
                          <a:solidFill>
                            <a:schemeClr val="accent6">
                              <a:lumMod val="50000"/>
                            </a:schemeClr>
                          </a:solidFill>
                          <a:latin typeface="Cambria" panose="02040503050406030204" pitchFamily="18" charset="0"/>
                          <a:ea typeface="Cambria" panose="02040503050406030204" pitchFamily="18" charset="0"/>
                        </a:rPr>
                        <a:t>HCĐ</a:t>
                      </a:r>
                      <a:endParaRPr lang="en-US" sz="2800">
                        <a:solidFill>
                          <a:schemeClr val="accent6">
                            <a:lumMod val="50000"/>
                          </a:schemeClr>
                        </a:solidFill>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133029207"/>
                  </a:ext>
                </a:extLst>
              </a:tr>
              <a:tr h="478949">
                <a:tc>
                  <a:txBody>
                    <a:bodyPr/>
                    <a:lstStyle/>
                    <a:p>
                      <a:pPr algn="ctr"/>
                      <a:r>
                        <a:rPr lang="en-US" sz="2800" b="1" smtClean="0">
                          <a:latin typeface="Cambria" panose="02040503050406030204" pitchFamily="18" charset="0"/>
                          <a:ea typeface="Cambria" panose="02040503050406030204" pitchFamily="18" charset="0"/>
                        </a:rPr>
                        <a:t>65</a:t>
                      </a:r>
                      <a:endParaRPr lang="en-US" sz="2800" b="1">
                        <a:latin typeface="Cambria" panose="02040503050406030204" pitchFamily="18" charset="0"/>
                        <a:ea typeface="Cambria" panose="02040503050406030204" pitchFamily="18" charset="0"/>
                      </a:endParaRPr>
                    </a:p>
                  </a:txBody>
                  <a:tcPr anchor="ctr">
                    <a:noFill/>
                  </a:tcPr>
                </a:tc>
                <a:tc>
                  <a:txBody>
                    <a:bodyPr/>
                    <a:lstStyle/>
                    <a:p>
                      <a:pPr algn="ctr"/>
                      <a:r>
                        <a:rPr lang="en-US" sz="2800" b="1" smtClean="0">
                          <a:latin typeface="Cambria" panose="02040503050406030204" pitchFamily="18" charset="0"/>
                          <a:ea typeface="Cambria" panose="02040503050406030204" pitchFamily="18" charset="0"/>
                        </a:rPr>
                        <a:t>62</a:t>
                      </a:r>
                      <a:endParaRPr lang="en-US" sz="2800" b="1">
                        <a:latin typeface="Cambria" panose="02040503050406030204" pitchFamily="18" charset="0"/>
                        <a:ea typeface="Cambria" panose="02040503050406030204" pitchFamily="18" charset="0"/>
                      </a:endParaRPr>
                    </a:p>
                  </a:txBody>
                  <a:tcPr anchor="ctr">
                    <a:noFill/>
                  </a:tcPr>
                </a:tc>
                <a:tc>
                  <a:txBody>
                    <a:bodyPr/>
                    <a:lstStyle/>
                    <a:p>
                      <a:pPr algn="ctr"/>
                      <a:r>
                        <a:rPr lang="en-US" sz="2800" b="1" smtClean="0">
                          <a:latin typeface="Cambria" panose="02040503050406030204" pitchFamily="18" charset="0"/>
                          <a:ea typeface="Cambria" panose="02040503050406030204" pitchFamily="18" charset="0"/>
                        </a:rPr>
                        <a:t>56</a:t>
                      </a:r>
                      <a:endParaRPr lang="en-US" sz="2800" b="1">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3385962689"/>
                  </a:ext>
                </a:extLst>
              </a:tr>
            </a:tbl>
          </a:graphicData>
        </a:graphic>
      </p:graphicFrame>
    </p:spTree>
    <p:extLst>
      <p:ext uri="{BB962C8B-B14F-4D97-AF65-F5344CB8AC3E}">
        <p14:creationId xmlns:p14="http://schemas.microsoft.com/office/powerpoint/2010/main" val="3361990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3105150" cy="2563742"/>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84236" y="3942373"/>
            <a:ext cx="3314064" cy="2915627"/>
          </a:xfrm>
          <a:prstGeom prst="rect">
            <a:avLst/>
          </a:prstGeom>
        </p:spPr>
      </p:pic>
      <p:sp>
        <p:nvSpPr>
          <p:cNvPr id="6" name="TextBox 5"/>
          <p:cNvSpPr txBox="1"/>
          <p:nvPr/>
        </p:nvSpPr>
        <p:spPr>
          <a:xfrm>
            <a:off x="1266081" y="1521875"/>
            <a:ext cx="9298578" cy="4185761"/>
          </a:xfrm>
          <a:prstGeom prst="rect">
            <a:avLst/>
          </a:prstGeom>
          <a:noFill/>
        </p:spPr>
        <p:txBody>
          <a:bodyPr wrap="square" rtlCol="0">
            <a:spAutoFit/>
          </a:bodyPr>
          <a:lstStyle/>
          <a:p>
            <a:pPr algn="just"/>
            <a:r>
              <a:rPr lang="en-US" sz="3800" b="1">
                <a:solidFill>
                  <a:schemeClr val="accent4">
                    <a:lumMod val="75000"/>
                  </a:schemeClr>
                </a:solidFill>
                <a:latin typeface="Cambria" panose="02040503050406030204" pitchFamily="18" charset="0"/>
                <a:ea typeface="Cambria" panose="02040503050406030204" pitchFamily="18" charset="0"/>
              </a:rPr>
              <a:t>- Ôn tập, củng cố kiến thức về nhân chia (cho) số có một chữ số; về giải toán về tìm hai số khi biết tổng và hiệu của hai số đó.</a:t>
            </a:r>
          </a:p>
          <a:p>
            <a:pPr algn="just"/>
            <a:r>
              <a:rPr lang="en-US" sz="3800" b="1">
                <a:solidFill>
                  <a:schemeClr val="accent4">
                    <a:lumMod val="75000"/>
                  </a:schemeClr>
                </a:solidFill>
                <a:latin typeface="Cambria" panose="02040503050406030204" pitchFamily="18" charset="0"/>
                <a:ea typeface="Cambria" panose="02040503050406030204" pitchFamily="18" charset="0"/>
              </a:rPr>
              <a:t>- Phát triển năng lực tư duy và lập luận toán học.</a:t>
            </a:r>
          </a:p>
          <a:p>
            <a:pPr algn="just"/>
            <a:r>
              <a:rPr lang="en-US" sz="3800" b="1">
                <a:solidFill>
                  <a:schemeClr val="accent4">
                    <a:lumMod val="75000"/>
                  </a:schemeClr>
                </a:solidFill>
                <a:latin typeface="Cambria" panose="02040503050406030204" pitchFamily="18" charset="0"/>
                <a:ea typeface="Cambria" panose="02040503050406030204" pitchFamily="18" charset="0"/>
              </a:rPr>
              <a:t>- Vận dụng bài học vào thực tiễn.</a:t>
            </a:r>
          </a:p>
        </p:txBody>
      </p:sp>
      <p:pic>
        <p:nvPicPr>
          <p:cNvPr id="7" name="Picture 6"/>
          <p:cNvPicPr>
            <a:picLocks noChangeAspect="1"/>
          </p:cNvPicPr>
          <p:nvPr/>
        </p:nvPicPr>
        <p:blipFill>
          <a:blip r:embed="rId5"/>
          <a:stretch>
            <a:fillRect/>
          </a:stretch>
        </p:blipFill>
        <p:spPr>
          <a:xfrm>
            <a:off x="2330612" y="241169"/>
            <a:ext cx="7169517" cy="1847248"/>
          </a:xfrm>
          <a:prstGeom prst="rect">
            <a:avLst/>
          </a:prstGeom>
        </p:spPr>
      </p:pic>
    </p:spTree>
    <p:extLst>
      <p:ext uri="{BB962C8B-B14F-4D97-AF65-F5344CB8AC3E}">
        <p14:creationId xmlns:p14="http://schemas.microsoft.com/office/powerpoint/2010/main" val="2860968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smtClean="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smtClean="0">
                          <a:latin typeface="Cambria" panose="02040503050406030204" pitchFamily="18" charset="0"/>
                          <a:ea typeface="Cambria" panose="02040503050406030204" pitchFamily="18" charset="0"/>
                        </a:rPr>
                        <a:t>STT</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Môn</a:t>
                      </a:r>
                      <a:r>
                        <a:rPr lang="en-US" sz="2000" baseline="0" smtClean="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HCV</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HCB</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smtClean="0">
                          <a:latin typeface="Cambria" panose="02040503050406030204" pitchFamily="18" charset="0"/>
                          <a:ea typeface="Cambria" panose="02040503050406030204" pitchFamily="18" charset="0"/>
                        </a:rPr>
                        <a:t>HCĐ</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smtClean="0">
                          <a:latin typeface="Cambria" panose="02040503050406030204" pitchFamily="18" charset="0"/>
                          <a:ea typeface="Cambria" panose="02040503050406030204" pitchFamily="18" charset="0"/>
                        </a:rPr>
                        <a:t>1</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Bơi</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27</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12</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smtClean="0">
                          <a:latin typeface="Cambria" panose="02040503050406030204" pitchFamily="18" charset="0"/>
                          <a:ea typeface="Cambria" panose="02040503050406030204" pitchFamily="18" charset="0"/>
                        </a:rPr>
                        <a:t>2</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Điền kinh</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smtClean="0">
                          <a:latin typeface="Cambria" panose="02040503050406030204" pitchFamily="18" charset="0"/>
                          <a:ea typeface="Cambria" panose="02040503050406030204" pitchFamily="18" charset="0"/>
                        </a:rPr>
                        <a:t>3</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Cử tạ</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8</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smtClean="0">
                          <a:latin typeface="Cambria" panose="02040503050406030204" pitchFamily="18" charset="0"/>
                          <a:ea typeface="Cambria" panose="02040503050406030204" pitchFamily="18" charset="0"/>
                        </a:rPr>
                        <a:t>4</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Cầu lông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3</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smtClean="0">
                          <a:latin typeface="Cambria" panose="02040503050406030204" pitchFamily="18" charset="0"/>
                          <a:ea typeface="Cambria" panose="02040503050406030204" pitchFamily="18" charset="0"/>
                        </a:rPr>
                        <a:t>5</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Bóng</a:t>
                      </a:r>
                      <a:r>
                        <a:rPr lang="en-US" sz="2200" baseline="0" smtClean="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10</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smtClean="0">
                          <a:latin typeface="Cambria" panose="02040503050406030204" pitchFamily="18" charset="0"/>
                          <a:ea typeface="Cambria" panose="02040503050406030204" pitchFamily="18" charset="0"/>
                        </a:rPr>
                        <a:t>6</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Cờ vua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13</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smtClean="0">
                          <a:latin typeface="Cambria" panose="02040503050406030204" pitchFamily="18" charset="0"/>
                          <a:ea typeface="Cambria" panose="02040503050406030204" pitchFamily="18" charset="0"/>
                        </a:rPr>
                        <a:t>7</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Judo</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1</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smtClean="0">
                          <a:latin typeface="Cambria" panose="02040503050406030204" pitchFamily="18" charset="0"/>
                          <a:ea typeface="Cambria" panose="02040503050406030204" pitchFamily="18" charset="0"/>
                        </a:rPr>
                        <a:t>8</a:t>
                      </a:r>
                      <a:endParaRPr lang="en-US" sz="2100">
                        <a:latin typeface="Cambria" panose="02040503050406030204" pitchFamily="18" charset="0"/>
                        <a:ea typeface="Cambria" panose="02040503050406030204" pitchFamily="18" charset="0"/>
                      </a:endParaRPr>
                    </a:p>
                  </a:txBody>
                  <a:tcPr anchor="ctr">
                    <a:solidFill>
                      <a:schemeClr val="bg1"/>
                    </a:solidFill>
                  </a:tcPr>
                </a:tc>
                <a:tc>
                  <a:txBody>
                    <a:bodyPr/>
                    <a:lstStyle/>
                    <a:p>
                      <a:pPr algn="l"/>
                      <a:r>
                        <a:rPr lang="en-US" sz="2200" smtClean="0">
                          <a:latin typeface="Cambria" panose="02040503050406030204" pitchFamily="18" charset="0"/>
                          <a:ea typeface="Cambria" panose="02040503050406030204" pitchFamily="18" charset="0"/>
                        </a:rPr>
                        <a:t>Bắn cung</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smtClean="0">
                          <a:latin typeface="Cambria" panose="02040503050406030204" pitchFamily="18" charset="0"/>
                          <a:ea typeface="Cambria" panose="02040503050406030204" pitchFamily="18" charset="0"/>
                        </a:rPr>
                        <a:t>Tổng </a:t>
                      </a:r>
                      <a:endParaRPr lang="en-US" sz="2200">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65</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62</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smtClean="0">
                          <a:latin typeface="Cambria" panose="02040503050406030204" pitchFamily="18" charset="0"/>
                          <a:ea typeface="Cambria" panose="02040503050406030204" pitchFamily="18" charset="0"/>
                        </a:rPr>
                        <a:t>56</a:t>
                      </a: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3212755" y="2189649"/>
            <a:ext cx="1013256" cy="3778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85751" y="2570204"/>
            <a:ext cx="654908" cy="449985"/>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88443" y="4386650"/>
            <a:ext cx="4985952" cy="1417586"/>
          </a:xfrm>
          <a:prstGeom prst="rect">
            <a:avLst/>
          </a:prstGeom>
          <a:noFill/>
        </p:spPr>
        <p:txBody>
          <a:bodyPr wrap="square" rtlCol="0">
            <a:spAutoFit/>
          </a:bodyPr>
          <a:lstStyle/>
          <a:p>
            <a:pPr algn="ctr"/>
            <a:r>
              <a:rPr lang="en-US" sz="2800" b="1">
                <a:solidFill>
                  <a:schemeClr val="accent4">
                    <a:lumMod val="75000"/>
                  </a:schemeClr>
                </a:solidFill>
                <a:latin typeface="Cambria" panose="02040503050406030204" pitchFamily="18" charset="0"/>
                <a:ea typeface="Cambria" panose="02040503050406030204" pitchFamily="18" charset="0"/>
              </a:rPr>
              <a:t>M</a:t>
            </a:r>
            <a:r>
              <a:rPr lang="en-US" sz="2800" b="1" smtClean="0">
                <a:solidFill>
                  <a:schemeClr val="accent4">
                    <a:lumMod val="75000"/>
                  </a:schemeClr>
                </a:solidFill>
                <a:latin typeface="Cambria" panose="02040503050406030204" pitchFamily="18" charset="0"/>
                <a:ea typeface="Cambria" panose="02040503050406030204" pitchFamily="18" charset="0"/>
              </a:rPr>
              <a:t>ôn </a:t>
            </a:r>
            <a:r>
              <a:rPr lang="en-US" sz="2800" b="1">
                <a:solidFill>
                  <a:schemeClr val="accent4">
                    <a:lumMod val="75000"/>
                  </a:schemeClr>
                </a:solidFill>
                <a:latin typeface="Cambria" panose="02040503050406030204" pitchFamily="18" charset="0"/>
                <a:ea typeface="Cambria" panose="02040503050406030204" pitchFamily="18" charset="0"/>
              </a:rPr>
              <a:t>bơi có số huy chương vàng nhiều nhất là</a:t>
            </a:r>
            <a:r>
              <a:rPr lang="en-US" sz="2800" b="1" smtClean="0">
                <a:solidFill>
                  <a:schemeClr val="accent4">
                    <a:lumMod val="75000"/>
                  </a:schemeClr>
                </a:solidFill>
                <a:latin typeface="Cambria" panose="02040503050406030204" pitchFamily="18" charset="0"/>
                <a:ea typeface="Cambria" panose="02040503050406030204" pitchFamily="18" charset="0"/>
              </a:rPr>
              <a:t>: 27 </a:t>
            </a:r>
            <a:r>
              <a:rPr lang="en-US" sz="2800" b="1">
                <a:solidFill>
                  <a:schemeClr val="accent4">
                    <a:lumMod val="75000"/>
                  </a:schemeClr>
                </a:solidFill>
                <a:latin typeface="Cambria" panose="02040503050406030204" pitchFamily="18" charset="0"/>
                <a:ea typeface="Cambria" panose="02040503050406030204" pitchFamily="18" charset="0"/>
              </a:rPr>
              <a:t>huy chương.</a:t>
            </a:r>
          </a:p>
        </p:txBody>
      </p:sp>
    </p:spTree>
    <p:extLst>
      <p:ext uri="{BB962C8B-B14F-4D97-AF65-F5344CB8AC3E}">
        <p14:creationId xmlns:p14="http://schemas.microsoft.com/office/powerpoint/2010/main" val="845275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865126"/>
          </a:xfrm>
          <a:prstGeom prst="rect">
            <a:avLst/>
          </a:prstGeom>
          <a:noFill/>
        </p:spPr>
        <p:txBody>
          <a:bodyPr wrap="square" rtlCol="0">
            <a:spAutoFit/>
          </a:bodyPr>
          <a:lstStyle/>
          <a:p>
            <a:pPr algn="just">
              <a:lnSpc>
                <a:spcPct val="90000"/>
              </a:lnSpc>
            </a:pPr>
            <a:r>
              <a:rPr lang="vi-VN" sz="32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400" dirty="0">
              <a:solidFill>
                <a:srgbClr val="002060"/>
              </a:solidFill>
              <a:latin typeface="Cambria" panose="02040503050406030204" pitchFamily="18" charset="0"/>
              <a:ea typeface="Cambria" panose="02040503050406030204" pitchFamily="18" charset="0"/>
            </a:endParaRPr>
          </a:p>
        </p:txBody>
      </p:sp>
      <p:sp>
        <p:nvSpPr>
          <p:cNvPr id="4" name="Speech Bubble: Oval 38">
            <a:extLst>
              <a:ext uri="{FF2B5EF4-FFF2-40B4-BE49-F238E27FC236}">
                <a16:creationId xmlns:a16="http://schemas.microsoft.com/office/drawing/2014/main" id="{512DEC50-8341-9C22-EF7E-8EC75E2E2CF2}"/>
              </a:ext>
            </a:extLst>
          </p:cNvPr>
          <p:cNvSpPr/>
          <p:nvPr/>
        </p:nvSpPr>
        <p:spPr>
          <a:xfrm>
            <a:off x="6940680" y="2386950"/>
            <a:ext cx="4102025" cy="302406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800" b="1" smtClean="0">
                <a:solidFill>
                  <a:srgbClr val="C00000"/>
                </a:solidFill>
                <a:latin typeface="Cambria" panose="02040503050406030204" pitchFamily="18" charset="0"/>
                <a:ea typeface="Cambria" panose="02040503050406030204" pitchFamily="18" charset="0"/>
              </a:rPr>
              <a:t>Đây là dạng toán nào?</a:t>
            </a:r>
            <a:endParaRPr lang="en-US" sz="4800" b="1">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795135" y="3200402"/>
            <a:ext cx="5721179" cy="1323439"/>
          </a:xfrm>
          <a:prstGeom prst="rect">
            <a:avLst/>
          </a:prstGeom>
          <a:noFill/>
        </p:spPr>
        <p:txBody>
          <a:bodyPr wrap="square" rtlCol="0">
            <a:spAutoFit/>
          </a:bodyPr>
          <a:lstStyle/>
          <a:p>
            <a:pPr algn="ctr"/>
            <a:r>
              <a:rPr lang="en-US" sz="4000" b="1" smtClean="0">
                <a:solidFill>
                  <a:schemeClr val="accent3">
                    <a:lumMod val="50000"/>
                  </a:schemeClr>
                </a:solidFill>
                <a:latin typeface="Cambria" panose="02040503050406030204" pitchFamily="18" charset="0"/>
                <a:ea typeface="Cambria" panose="02040503050406030204" pitchFamily="18" charset="0"/>
              </a:rPr>
              <a:t>Tìm hai số khi biết tổng và hiệu của hai số đó.</a:t>
            </a:r>
            <a:endParaRPr lang="en-US" sz="4000" b="1">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88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865126"/>
          </a:xfrm>
          <a:prstGeom prst="rect">
            <a:avLst/>
          </a:prstGeom>
          <a:noFill/>
        </p:spPr>
        <p:txBody>
          <a:bodyPr wrap="square" rtlCol="0">
            <a:spAutoFit/>
          </a:bodyPr>
          <a:lstStyle/>
          <a:p>
            <a:pPr algn="just">
              <a:lnSpc>
                <a:spcPct val="90000"/>
              </a:lnSpc>
            </a:pPr>
            <a:r>
              <a:rPr lang="vi-VN" sz="32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400"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161418" y="2004985"/>
            <a:ext cx="2044519" cy="523220"/>
          </a:xfrm>
          <a:prstGeom prst="rect">
            <a:avLst/>
          </a:prstGeom>
          <a:noFill/>
        </p:spPr>
        <p:txBody>
          <a:bodyPr wrap="square" rtlCol="0">
            <a:spAutoFit/>
          </a:bodyPr>
          <a:lstStyle/>
          <a:p>
            <a:r>
              <a:rPr lang="en-US" sz="2800" b="1" u="sng" smtClean="0">
                <a:solidFill>
                  <a:srgbClr val="7030A0"/>
                </a:solidFill>
                <a:latin typeface="Cambria" panose="02040503050406030204" pitchFamily="18" charset="0"/>
                <a:ea typeface="Cambria" panose="02040503050406030204" pitchFamily="18" charset="0"/>
              </a:rPr>
              <a:t>Bài giải</a:t>
            </a:r>
            <a:endParaRPr lang="en-US" sz="2800" b="1" u="sng">
              <a:solidFill>
                <a:srgbClr val="7030A0"/>
              </a:solidFill>
              <a:latin typeface="Cambria" panose="02040503050406030204" pitchFamily="18" charset="0"/>
              <a:ea typeface="Cambria" panose="02040503050406030204" pitchFamily="18" charset="0"/>
            </a:endParaRPr>
          </a:p>
        </p:txBody>
      </p:sp>
      <p:sp>
        <p:nvSpPr>
          <p:cNvPr id="7" name="TextBox 6"/>
          <p:cNvSpPr txBox="1"/>
          <p:nvPr/>
        </p:nvSpPr>
        <p:spPr>
          <a:xfrm>
            <a:off x="988542" y="2515850"/>
            <a:ext cx="10256107" cy="3970318"/>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Đổi 5 tấn = 50 (tạ)</a:t>
            </a:r>
          </a:p>
          <a:p>
            <a:pPr algn="ctr"/>
            <a:r>
              <a:rPr lang="en-US" sz="3600">
                <a:latin typeface="Cambria" panose="02040503050406030204" pitchFamily="18" charset="0"/>
                <a:ea typeface="Cambria" panose="02040503050406030204" pitchFamily="18" charset="0"/>
              </a:rPr>
              <a:t>Số muối </a:t>
            </a:r>
            <a:r>
              <a:rPr lang="en-US" sz="3600" smtClean="0">
                <a:latin typeface="Cambria" panose="02040503050406030204" pitchFamily="18" charset="0"/>
                <a:ea typeface="Cambria" panose="02040503050406030204" pitchFamily="18" charset="0"/>
              </a:rPr>
              <a:t>ô tô </a:t>
            </a:r>
            <a:r>
              <a:rPr lang="en-US" sz="3600">
                <a:latin typeface="Cambria" panose="02040503050406030204" pitchFamily="18" charset="0"/>
                <a:ea typeface="Cambria" panose="02040503050406030204" pitchFamily="18" charset="0"/>
              </a:rPr>
              <a:t>thứ nhất chở là:</a:t>
            </a:r>
          </a:p>
          <a:p>
            <a:pPr algn="ctr"/>
            <a:r>
              <a:rPr lang="en-US" sz="3600">
                <a:latin typeface="Cambria" panose="02040503050406030204" pitchFamily="18" charset="0"/>
                <a:ea typeface="Cambria" panose="02040503050406030204" pitchFamily="18" charset="0"/>
              </a:rPr>
              <a:t>(50 +4) : 2  = </a:t>
            </a:r>
            <a:r>
              <a:rPr lang="en-US" sz="3600" smtClean="0">
                <a:latin typeface="Cambria" panose="02040503050406030204" pitchFamily="18" charset="0"/>
                <a:ea typeface="Cambria" panose="02040503050406030204" pitchFamily="18" charset="0"/>
              </a:rPr>
              <a:t>27 (</a:t>
            </a:r>
            <a:r>
              <a:rPr lang="en-US" sz="3600">
                <a:latin typeface="Cambria" panose="02040503050406030204" pitchFamily="18" charset="0"/>
                <a:ea typeface="Cambria" panose="02040503050406030204" pitchFamily="18" charset="0"/>
              </a:rPr>
              <a:t>tạ)</a:t>
            </a:r>
          </a:p>
          <a:p>
            <a:pPr algn="ctr"/>
            <a:r>
              <a:rPr lang="en-US" sz="3600">
                <a:latin typeface="Cambria" panose="02040503050406030204" pitchFamily="18" charset="0"/>
                <a:ea typeface="Cambria" panose="02040503050406030204" pitchFamily="18" charset="0"/>
              </a:rPr>
              <a:t>Số muối </a:t>
            </a:r>
            <a:r>
              <a:rPr lang="en-US" sz="3600" smtClean="0">
                <a:latin typeface="Cambria" panose="02040503050406030204" pitchFamily="18" charset="0"/>
                <a:ea typeface="Cambria" panose="02040503050406030204" pitchFamily="18" charset="0"/>
              </a:rPr>
              <a:t>ô tô </a:t>
            </a:r>
            <a:r>
              <a:rPr lang="en-US" sz="3600">
                <a:latin typeface="Cambria" panose="02040503050406030204" pitchFamily="18" charset="0"/>
                <a:ea typeface="Cambria" panose="02040503050406030204" pitchFamily="18" charset="0"/>
              </a:rPr>
              <a:t>thứ hai chở là:</a:t>
            </a:r>
          </a:p>
          <a:p>
            <a:pPr algn="ctr"/>
            <a:r>
              <a:rPr lang="en-US" sz="3600">
                <a:latin typeface="Cambria" panose="02040503050406030204" pitchFamily="18" charset="0"/>
                <a:ea typeface="Cambria" panose="02040503050406030204" pitchFamily="18" charset="0"/>
              </a:rPr>
              <a:t>50 - 27 = </a:t>
            </a:r>
            <a:r>
              <a:rPr lang="en-US" sz="3600" smtClean="0">
                <a:latin typeface="Cambria" panose="02040503050406030204" pitchFamily="18" charset="0"/>
                <a:ea typeface="Cambria" panose="02040503050406030204" pitchFamily="18" charset="0"/>
              </a:rPr>
              <a:t>23 (</a:t>
            </a:r>
            <a:r>
              <a:rPr lang="en-US" sz="3600">
                <a:latin typeface="Cambria" panose="02040503050406030204" pitchFamily="18" charset="0"/>
                <a:ea typeface="Cambria" panose="02040503050406030204" pitchFamily="18" charset="0"/>
              </a:rPr>
              <a:t>tạ)</a:t>
            </a:r>
          </a:p>
          <a:p>
            <a:pPr algn="ctr"/>
            <a:r>
              <a:rPr lang="en-US" sz="3600">
                <a:latin typeface="Cambria" panose="02040503050406030204" pitchFamily="18" charset="0"/>
                <a:ea typeface="Cambria" panose="02040503050406030204" pitchFamily="18" charset="0"/>
              </a:rPr>
              <a:t>           Đáp số</a:t>
            </a:r>
            <a:r>
              <a:rPr lang="en-US" sz="3600" smtClean="0">
                <a:latin typeface="Cambria" panose="02040503050406030204" pitchFamily="18" charset="0"/>
                <a:ea typeface="Cambria" panose="02040503050406030204" pitchFamily="18" charset="0"/>
              </a:rPr>
              <a:t>: Ô tô </a:t>
            </a:r>
            <a:r>
              <a:rPr lang="en-US" sz="3600">
                <a:latin typeface="Cambria" panose="02040503050406030204" pitchFamily="18" charset="0"/>
                <a:ea typeface="Cambria" panose="02040503050406030204" pitchFamily="18" charset="0"/>
              </a:rPr>
              <a:t>thứ </a:t>
            </a:r>
            <a:r>
              <a:rPr lang="en-US" sz="3600" smtClean="0">
                <a:latin typeface="Cambria" panose="02040503050406030204" pitchFamily="18" charset="0"/>
                <a:ea typeface="Cambria" panose="02040503050406030204" pitchFamily="18" charset="0"/>
              </a:rPr>
              <a:t>nhất:27 tạ muối</a:t>
            </a:r>
            <a:endParaRPr lang="en-US" sz="3600">
              <a:latin typeface="Cambria" panose="02040503050406030204" pitchFamily="18" charset="0"/>
              <a:ea typeface="Cambria" panose="02040503050406030204" pitchFamily="18" charset="0"/>
            </a:endParaRPr>
          </a:p>
          <a:p>
            <a:pPr algn="ctr"/>
            <a:r>
              <a:rPr lang="en-US" sz="3600">
                <a:latin typeface="Cambria" panose="02040503050406030204" pitchFamily="18" charset="0"/>
                <a:ea typeface="Cambria" panose="02040503050406030204" pitchFamily="18" charset="0"/>
              </a:rPr>
              <a:t>                       </a:t>
            </a:r>
            <a:r>
              <a:rPr lang="en-US" sz="3600" smtClean="0">
                <a:latin typeface="Cambria" panose="02040503050406030204" pitchFamily="18" charset="0"/>
                <a:ea typeface="Cambria" panose="02040503050406030204" pitchFamily="18" charset="0"/>
              </a:rPr>
              <a:t>  Ô tô </a:t>
            </a:r>
            <a:r>
              <a:rPr lang="en-US" sz="3600">
                <a:latin typeface="Cambria" panose="02040503050406030204" pitchFamily="18" charset="0"/>
                <a:ea typeface="Cambria" panose="02040503050406030204" pitchFamily="18" charset="0"/>
              </a:rPr>
              <a:t>thứ hai: 23 </a:t>
            </a:r>
            <a:r>
              <a:rPr lang="en-US" sz="3600" smtClean="0">
                <a:latin typeface="Cambria" panose="02040503050406030204" pitchFamily="18" charset="0"/>
                <a:ea typeface="Cambria" panose="02040503050406030204" pitchFamily="18" charset="0"/>
              </a:rPr>
              <a:t>tạ muối</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955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4" name="图片 14"/>
          <p:cNvPicPr>
            <a:picLocks noChangeAspect="1"/>
          </p:cNvPicPr>
          <p:nvPr/>
        </p:nvPicPr>
        <p:blipFill rotWithShape="1">
          <a:blip r:embed="rId4"/>
          <a:srcRect l="16051" t="13178"/>
          <a:stretch/>
        </p:blipFill>
        <p:spPr>
          <a:xfrm>
            <a:off x="0" y="183961"/>
            <a:ext cx="3105150" cy="2563742"/>
          </a:xfrm>
          <a:prstGeom prst="rect">
            <a:avLst/>
          </a:prstGeom>
        </p:spPr>
      </p:pic>
      <p:pic>
        <p:nvPicPr>
          <p:cNvPr id="8" name="Picture 7"/>
          <p:cNvPicPr>
            <a:picLocks noChangeAspect="1"/>
          </p:cNvPicPr>
          <p:nvPr/>
        </p:nvPicPr>
        <p:blipFill>
          <a:blip r:embed="rId5"/>
          <a:stretch>
            <a:fillRect/>
          </a:stretch>
        </p:blipFill>
        <p:spPr>
          <a:xfrm>
            <a:off x="1627256" y="238255"/>
            <a:ext cx="6218459" cy="2786113"/>
          </a:xfrm>
          <a:prstGeom prst="rect">
            <a:avLst/>
          </a:prstGeom>
        </p:spPr>
      </p:pic>
      <p:pic>
        <p:nvPicPr>
          <p:cNvPr id="9" name="Picture 8"/>
          <p:cNvPicPr>
            <a:picLocks noChangeAspect="1"/>
          </p:cNvPicPr>
          <p:nvPr/>
        </p:nvPicPr>
        <p:blipFill>
          <a:blip r:embed="rId6"/>
          <a:stretch>
            <a:fillRect/>
          </a:stretch>
        </p:blipFill>
        <p:spPr>
          <a:xfrm>
            <a:off x="4045791" y="1950706"/>
            <a:ext cx="3603048" cy="2743438"/>
          </a:xfrm>
          <a:prstGeom prst="rect">
            <a:avLst/>
          </a:prstGeom>
        </p:spPr>
      </p:pic>
      <p:pic>
        <p:nvPicPr>
          <p:cNvPr id="10" name="Picture 9"/>
          <p:cNvPicPr>
            <a:picLocks noChangeAspect="1"/>
          </p:cNvPicPr>
          <p:nvPr/>
        </p:nvPicPr>
        <p:blipFill>
          <a:blip r:embed="rId7"/>
          <a:stretch>
            <a:fillRect/>
          </a:stretch>
        </p:blipFill>
        <p:spPr>
          <a:xfrm>
            <a:off x="7481845" y="3365100"/>
            <a:ext cx="3767655" cy="2743438"/>
          </a:xfrm>
          <a:prstGeom prst="rect">
            <a:avLst/>
          </a:prstGeom>
        </p:spPr>
      </p:pic>
    </p:spTree>
    <p:extLst>
      <p:ext uri="{BB962C8B-B14F-4D97-AF65-F5344CB8AC3E}">
        <p14:creationId xmlns:p14="http://schemas.microsoft.com/office/powerpoint/2010/main" val="3412130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pic>
        <p:nvPicPr>
          <p:cNvPr id="6" name="Picture 5"/>
          <p:cNvPicPr>
            <a:picLocks noChangeAspect="1"/>
          </p:cNvPicPr>
          <p:nvPr/>
        </p:nvPicPr>
        <p:blipFill>
          <a:blip r:embed="rId5"/>
          <a:stretch>
            <a:fillRect/>
          </a:stretch>
        </p:blipFill>
        <p:spPr>
          <a:xfrm>
            <a:off x="2188048" y="2116964"/>
            <a:ext cx="8009704" cy="3653894"/>
          </a:xfrm>
          <a:prstGeom prst="rect">
            <a:avLst/>
          </a:prstGeom>
        </p:spPr>
      </p:pic>
    </p:spTree>
    <p:extLst>
      <p:ext uri="{BB962C8B-B14F-4D97-AF65-F5344CB8AC3E}">
        <p14:creationId xmlns:p14="http://schemas.microsoft.com/office/powerpoint/2010/main" val="110270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542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pic>
        <p:nvPicPr>
          <p:cNvPr id="7" name="Picture 6"/>
          <p:cNvPicPr>
            <a:picLocks noChangeAspect="1"/>
          </p:cNvPicPr>
          <p:nvPr/>
        </p:nvPicPr>
        <p:blipFill>
          <a:blip r:embed="rId6"/>
          <a:stretch>
            <a:fillRect/>
          </a:stretch>
        </p:blipFill>
        <p:spPr>
          <a:xfrm>
            <a:off x="965793" y="1805985"/>
            <a:ext cx="10010500" cy="4255377"/>
          </a:xfrm>
          <a:prstGeom prst="rect">
            <a:avLst/>
          </a:prstGeom>
        </p:spPr>
      </p:pic>
    </p:spTree>
    <p:extLst>
      <p:ext uri="{BB962C8B-B14F-4D97-AF65-F5344CB8AC3E}">
        <p14:creationId xmlns:p14="http://schemas.microsoft.com/office/powerpoint/2010/main" val="86101993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Cuộc thi trồng hoa</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grpSp>
        <p:nvGrpSpPr>
          <p:cNvPr id="3" name="Group 2">
            <a:extLst>
              <a:ext uri="{FF2B5EF4-FFF2-40B4-BE49-F238E27FC236}">
                <a16:creationId xmlns:a16="http://schemas.microsoft.com/office/drawing/2014/main" id="{0A1F9440-6F6F-4C61-A9B5-AF780D0CE114}"/>
              </a:ext>
            </a:extLst>
          </p:cNvPr>
          <p:cNvGrpSpPr/>
          <p:nvPr/>
        </p:nvGrpSpPr>
        <p:grpSpPr>
          <a:xfrm>
            <a:off x="1324798" y="3782235"/>
            <a:ext cx="9685679" cy="2839281"/>
            <a:chOff x="1324798" y="3782235"/>
            <a:chExt cx="9685679" cy="2839281"/>
          </a:xfrm>
        </p:grpSpPr>
        <p:sp>
          <p:nvSpPr>
            <p:cNvPr id="24" name="Rounded Rectangle 7">
              <a:extLst>
                <a:ext uri="{FF2B5EF4-FFF2-40B4-BE49-F238E27FC236}">
                  <a16:creationId xmlns:a16="http://schemas.microsoft.com/office/drawing/2014/main" id="{CC831A9E-62EF-4089-8387-0A9C7D2C0D04}"/>
                </a:ext>
              </a:extLst>
            </p:cNvPr>
            <p:cNvSpPr/>
            <p:nvPr/>
          </p:nvSpPr>
          <p:spPr>
            <a:xfrm>
              <a:off x="1324798" y="3782235"/>
              <a:ext cx="9587923" cy="2839281"/>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1D1938F-5C5D-4F91-910B-1A2AC53ED722}"/>
                </a:ext>
              </a:extLst>
            </p:cNvPr>
            <p:cNvSpPr/>
            <p:nvPr/>
          </p:nvSpPr>
          <p:spPr>
            <a:xfrm>
              <a:off x="1422554" y="3859142"/>
              <a:ext cx="958792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Để</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cho</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cây</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phát</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triển</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và</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có</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những</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đóa</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hoa</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tươi</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thắm</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chúng</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ta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cần</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làm</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gì</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nhỉ</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Hãy</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sẵn</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sàng</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trải</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nghiệm</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với</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tớ</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r>
                <a:rPr kumimoji="0" lang="en-US" sz="35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nhé</a:t>
              </a:r>
              <a:r>
                <a:rPr kumimoji="0" lang="en-US" sz="35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4 Trirong Thin" panose="00000200000000000000" pitchFamily="2" charset="-34"/>
                  <a:ea typeface="+mn-ea"/>
                  <a:cs typeface="#9Slide04 Trirong Thin" panose="00000200000000000000" pitchFamily="2" charset="-34"/>
                </a:rPr>
                <a:t>!  </a:t>
              </a:r>
            </a:p>
          </p:txBody>
        </p:sp>
      </p:grpSp>
    </p:spTree>
    <p:extLst>
      <p:ext uri="{BB962C8B-B14F-4D97-AF65-F5344CB8AC3E}">
        <p14:creationId xmlns:p14="http://schemas.microsoft.com/office/powerpoint/2010/main" val="31474540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5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subTnLst>
                                        <p:audio>
                                          <p:cMediaNode>
                                            <p:cTn display="0" masterRel="sameClick">
                                              <p:stCondLst>
                                                <p:cond evt="begin" delay="0">
                                                  <p:tn val="14"/>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04858" y="356547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97072" y="3521936"/>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6599851" y="160096"/>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3608704" y="176544"/>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3656059" y="4654987"/>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6425443" y="4698530"/>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 xmlns:asvg="http://schemas.microsoft.com/office/drawing/2016/SVG/main" r:embed="rId31"/>
              </a:ext>
            </a:extLst>
          </a:blip>
          <a:stretch>
            <a:fillRect/>
          </a:stretch>
        </p:blipFill>
        <p:spPr>
          <a:xfrm rot="21343529" flipH="1">
            <a:off x="11120772" y="6042599"/>
            <a:ext cx="1100593" cy="745812"/>
          </a:xfrm>
          <a:prstGeom prst="rect">
            <a:avLst/>
          </a:prstGeom>
        </p:spPr>
      </p:pic>
      <p:pic>
        <p:nvPicPr>
          <p:cNvPr id="36"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30663" y="3282349"/>
            <a:ext cx="2289761" cy="228976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8DBF526-5CC2-433F-BB90-C2E6C5C467DE}"/>
              </a:ext>
            </a:extLst>
          </p:cNvPr>
          <p:cNvGrpSpPr/>
          <p:nvPr/>
        </p:nvGrpSpPr>
        <p:grpSpPr>
          <a:xfrm>
            <a:off x="9462350" y="219362"/>
            <a:ext cx="1853175" cy="2076837"/>
            <a:chOff x="7603731" y="190849"/>
            <a:chExt cx="1853175" cy="2076837"/>
          </a:xfrm>
        </p:grpSpPr>
        <p:grpSp>
          <p:nvGrpSpPr>
            <p:cNvPr id="38" name="Group 37">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45"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2"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3" name="Picture 42">
                <a:extLst>
                  <a:ext uri="{FF2B5EF4-FFF2-40B4-BE49-F238E27FC236}">
                    <a16:creationId xmlns:a16="http://schemas.microsoft.com/office/drawing/2014/main" id="{5F374A00-A9FB-4C42-BCB2-8E164D07ED73}"/>
                  </a:ext>
                </a:extLst>
              </p:cNvPr>
              <p:cNvPicPr>
                <a:picLocks noChangeAspect="1"/>
              </p:cNvPicPr>
              <p:nvPr/>
            </p:nvPicPr>
            <p:blipFill>
              <a:blip r:embed="rId10"/>
              <a:stretch>
                <a:fillRect/>
              </a:stretch>
            </p:blipFill>
            <p:spPr>
              <a:xfrm>
                <a:off x="708192" y="733393"/>
                <a:ext cx="1501397" cy="870930"/>
              </a:xfrm>
              <a:prstGeom prst="rect">
                <a:avLst/>
              </a:prstGeom>
            </p:spPr>
          </p:pic>
          <p:sp>
            <p:nvSpPr>
              <p:cNvPr id="44" name="TextBox 43">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53" name="Group 52">
            <a:extLst>
              <a:ext uri="{FF2B5EF4-FFF2-40B4-BE49-F238E27FC236}">
                <a16:creationId xmlns:a16="http://schemas.microsoft.com/office/drawing/2014/main" id="{65A05638-9A39-417C-ADEF-B10523C9FDF3}"/>
              </a:ext>
            </a:extLst>
          </p:cNvPr>
          <p:cNvGrpSpPr/>
          <p:nvPr/>
        </p:nvGrpSpPr>
        <p:grpSpPr>
          <a:xfrm>
            <a:off x="9286975" y="4797362"/>
            <a:ext cx="2041407" cy="2045895"/>
            <a:chOff x="7428356" y="4768849"/>
            <a:chExt cx="2041407" cy="2045895"/>
          </a:xfrm>
        </p:grpSpPr>
        <p:pic>
          <p:nvPicPr>
            <p:cNvPr id="54"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hlinkClick r:id="" action="ppaction://noaction"/>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spTree>
    <p:extLst>
      <p:ext uri="{BB962C8B-B14F-4D97-AF65-F5344CB8AC3E}">
        <p14:creationId xmlns:p14="http://schemas.microsoft.com/office/powerpoint/2010/main" val="38051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with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anim calcmode="lin" valueType="num">
                                      <p:cBhvr>
                                        <p:cTn id="51" dur="1000" fill="hold"/>
                                        <p:tgtEl>
                                          <p:spTgt spid="2058"/>
                                        </p:tgtEl>
                                        <p:attrNameLst>
                                          <p:attrName>ppt_x</p:attrName>
                                        </p:attrNameLst>
                                      </p:cBhvr>
                                      <p:tavLst>
                                        <p:tav tm="0">
                                          <p:val>
                                            <p:strVal val="#ppt_x"/>
                                          </p:val>
                                        </p:tav>
                                        <p:tav tm="100000">
                                          <p:val>
                                            <p:strVal val="#ppt_x"/>
                                          </p:val>
                                        </p:tav>
                                      </p:tavLst>
                                    </p:anim>
                                    <p:anim calcmode="lin" valueType="num">
                                      <p:cBhvr>
                                        <p:cTn id="52" dur="1000" fill="hold"/>
                                        <p:tgtEl>
                                          <p:spTgt spid="2058"/>
                                        </p:tgtEl>
                                        <p:attrNameLst>
                                          <p:attrName>ppt_y</p:attrName>
                                        </p:attrNameLst>
                                      </p:cBhvr>
                                      <p:tavLst>
                                        <p:tav tm="0">
                                          <p:val>
                                            <p:strVal val="#ppt_y+.1"/>
                                          </p:val>
                                        </p:tav>
                                        <p:tav tm="100000">
                                          <p:val>
                                            <p:strVal val="#ppt_y"/>
                                          </p:val>
                                        </p:tav>
                                      </p:tavLst>
                                    </p:anim>
                                  </p:childTnLst>
                                </p:cTn>
                              </p:par>
                              <p:par>
                                <p:cTn id="53" presetID="32" presetClass="emph" presetSubtype="0" fill="hold" nodeType="withEffect">
                                  <p:stCondLst>
                                    <p:cond delay="0"/>
                                  </p:stCondLst>
                                  <p:childTnLst>
                                    <p:animRot by="120000">
                                      <p:cBhvr>
                                        <p:cTn id="54" dur="100" fill="hold">
                                          <p:stCondLst>
                                            <p:cond delay="0"/>
                                          </p:stCondLst>
                                        </p:cTn>
                                        <p:tgtEl>
                                          <p:spTgt spid="2058"/>
                                        </p:tgtEl>
                                        <p:attrNameLst>
                                          <p:attrName>r</p:attrName>
                                        </p:attrNameLst>
                                      </p:cBhvr>
                                    </p:animRot>
                                    <p:animRot by="-240000">
                                      <p:cBhvr>
                                        <p:cTn id="55" dur="200" fill="hold">
                                          <p:stCondLst>
                                            <p:cond delay="200"/>
                                          </p:stCondLst>
                                        </p:cTn>
                                        <p:tgtEl>
                                          <p:spTgt spid="2058"/>
                                        </p:tgtEl>
                                        <p:attrNameLst>
                                          <p:attrName>r</p:attrName>
                                        </p:attrNameLst>
                                      </p:cBhvr>
                                    </p:animRot>
                                    <p:animRot by="240000">
                                      <p:cBhvr>
                                        <p:cTn id="56" dur="200" fill="hold">
                                          <p:stCondLst>
                                            <p:cond delay="400"/>
                                          </p:stCondLst>
                                        </p:cTn>
                                        <p:tgtEl>
                                          <p:spTgt spid="2058"/>
                                        </p:tgtEl>
                                        <p:attrNameLst>
                                          <p:attrName>r</p:attrName>
                                        </p:attrNameLst>
                                      </p:cBhvr>
                                    </p:animRot>
                                    <p:animRot by="-240000">
                                      <p:cBhvr>
                                        <p:cTn id="57" dur="200" fill="hold">
                                          <p:stCondLst>
                                            <p:cond delay="600"/>
                                          </p:stCondLst>
                                        </p:cTn>
                                        <p:tgtEl>
                                          <p:spTgt spid="2058"/>
                                        </p:tgtEl>
                                        <p:attrNameLst>
                                          <p:attrName>r</p:attrName>
                                        </p:attrNameLst>
                                      </p:cBhvr>
                                    </p:animRot>
                                    <p:animRot by="120000">
                                      <p:cBhvr>
                                        <p:cTn id="5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32" presetClass="emph" presetSubtype="0" fill="hold" nodeType="withEffect">
                                  <p:stCondLst>
                                    <p:cond delay="0"/>
                                  </p:stCondLst>
                                  <p:childTnLst>
                                    <p:animRot by="120000">
                                      <p:cBhvr>
                                        <p:cTn id="68" dur="100" fill="hold">
                                          <p:stCondLst>
                                            <p:cond delay="0"/>
                                          </p:stCondLst>
                                        </p:cTn>
                                        <p:tgtEl>
                                          <p:spTgt spid="14"/>
                                        </p:tgtEl>
                                        <p:attrNameLst>
                                          <p:attrName>r</p:attrName>
                                        </p:attrNameLst>
                                      </p:cBhvr>
                                    </p:animRot>
                                    <p:animRot by="-240000">
                                      <p:cBhvr>
                                        <p:cTn id="69" dur="200" fill="hold">
                                          <p:stCondLst>
                                            <p:cond delay="200"/>
                                          </p:stCondLst>
                                        </p:cTn>
                                        <p:tgtEl>
                                          <p:spTgt spid="14"/>
                                        </p:tgtEl>
                                        <p:attrNameLst>
                                          <p:attrName>r</p:attrName>
                                        </p:attrNameLst>
                                      </p:cBhvr>
                                    </p:animRot>
                                    <p:animRot by="240000">
                                      <p:cBhvr>
                                        <p:cTn id="70" dur="200" fill="hold">
                                          <p:stCondLst>
                                            <p:cond delay="400"/>
                                          </p:stCondLst>
                                        </p:cTn>
                                        <p:tgtEl>
                                          <p:spTgt spid="14"/>
                                        </p:tgtEl>
                                        <p:attrNameLst>
                                          <p:attrName>r</p:attrName>
                                        </p:attrNameLst>
                                      </p:cBhvr>
                                    </p:animRot>
                                    <p:animRot by="-240000">
                                      <p:cBhvr>
                                        <p:cTn id="71" dur="200" fill="hold">
                                          <p:stCondLst>
                                            <p:cond delay="600"/>
                                          </p:stCondLst>
                                        </p:cTn>
                                        <p:tgtEl>
                                          <p:spTgt spid="14"/>
                                        </p:tgtEl>
                                        <p:attrNameLst>
                                          <p:attrName>r</p:attrName>
                                        </p:attrNameLst>
                                      </p:cBhvr>
                                    </p:animRot>
                                    <p:animRot by="120000">
                                      <p:cBhvr>
                                        <p:cTn id="7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withEffect">
                                  <p:stCondLst>
                                    <p:cond delay="0"/>
                                  </p:stCondLst>
                                  <p:childTnLst>
                                    <p:set>
                                      <p:cBhvr>
                                        <p:cTn id="77" dur="1" fill="hold">
                                          <p:stCondLst>
                                            <p:cond delay="0"/>
                                          </p:stCondLst>
                                        </p:cTn>
                                        <p:tgtEl>
                                          <p:spTgt spid="2062"/>
                                        </p:tgtEl>
                                        <p:attrNameLst>
                                          <p:attrName>style.visibility</p:attrName>
                                        </p:attrNameLst>
                                      </p:cBhvr>
                                      <p:to>
                                        <p:strVal val="visible"/>
                                      </p:to>
                                    </p:set>
                                    <p:animEffect transition="in" filter="fade">
                                      <p:cBhvr>
                                        <p:cTn id="78" dur="1000"/>
                                        <p:tgtEl>
                                          <p:spTgt spid="2062"/>
                                        </p:tgtEl>
                                      </p:cBhvr>
                                    </p:animEffect>
                                    <p:anim calcmode="lin" valueType="num">
                                      <p:cBhvr>
                                        <p:cTn id="79" dur="1000" fill="hold"/>
                                        <p:tgtEl>
                                          <p:spTgt spid="2062"/>
                                        </p:tgtEl>
                                        <p:attrNameLst>
                                          <p:attrName>ppt_x</p:attrName>
                                        </p:attrNameLst>
                                      </p:cBhvr>
                                      <p:tavLst>
                                        <p:tav tm="0">
                                          <p:val>
                                            <p:strVal val="#ppt_x"/>
                                          </p:val>
                                        </p:tav>
                                        <p:tav tm="100000">
                                          <p:val>
                                            <p:strVal val="#ppt_x"/>
                                          </p:val>
                                        </p:tav>
                                      </p:tavLst>
                                    </p:anim>
                                    <p:anim calcmode="lin" valueType="num">
                                      <p:cBhvr>
                                        <p:cTn id="80" dur="1000" fill="hold"/>
                                        <p:tgtEl>
                                          <p:spTgt spid="2062"/>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2062"/>
                                        </p:tgtEl>
                                        <p:attrNameLst>
                                          <p:attrName>r</p:attrName>
                                        </p:attrNameLst>
                                      </p:cBhvr>
                                    </p:animRot>
                                    <p:animRot by="-240000">
                                      <p:cBhvr>
                                        <p:cTn id="83" dur="200" fill="hold">
                                          <p:stCondLst>
                                            <p:cond delay="200"/>
                                          </p:stCondLst>
                                        </p:cTn>
                                        <p:tgtEl>
                                          <p:spTgt spid="2062"/>
                                        </p:tgtEl>
                                        <p:attrNameLst>
                                          <p:attrName>r</p:attrName>
                                        </p:attrNameLst>
                                      </p:cBhvr>
                                    </p:animRot>
                                    <p:animRot by="240000">
                                      <p:cBhvr>
                                        <p:cTn id="84" dur="200" fill="hold">
                                          <p:stCondLst>
                                            <p:cond delay="400"/>
                                          </p:stCondLst>
                                        </p:cTn>
                                        <p:tgtEl>
                                          <p:spTgt spid="2062"/>
                                        </p:tgtEl>
                                        <p:attrNameLst>
                                          <p:attrName>r</p:attrName>
                                        </p:attrNameLst>
                                      </p:cBhvr>
                                    </p:animRot>
                                    <p:animRot by="-240000">
                                      <p:cBhvr>
                                        <p:cTn id="85" dur="200" fill="hold">
                                          <p:stCondLst>
                                            <p:cond delay="600"/>
                                          </p:stCondLst>
                                        </p:cTn>
                                        <p:tgtEl>
                                          <p:spTgt spid="2062"/>
                                        </p:tgtEl>
                                        <p:attrNameLst>
                                          <p:attrName>r</p:attrName>
                                        </p:attrNameLst>
                                      </p:cBhvr>
                                    </p:animRot>
                                    <p:animRot by="120000">
                                      <p:cBhvr>
                                        <p:cTn id="8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7"/>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32" presetClass="emph" presetSubtype="0" fill="hold" nodeType="withEffect">
                                  <p:stCondLst>
                                    <p:cond delay="0"/>
                                  </p:stCondLst>
                                  <p:childTnLst>
                                    <p:animRot by="120000">
                                      <p:cBhvr>
                                        <p:cTn id="96" dur="100" fill="hold">
                                          <p:stCondLst>
                                            <p:cond delay="0"/>
                                          </p:stCondLst>
                                        </p:cTn>
                                        <p:tgtEl>
                                          <p:spTgt spid="36"/>
                                        </p:tgtEl>
                                        <p:attrNameLst>
                                          <p:attrName>r</p:attrName>
                                        </p:attrNameLst>
                                      </p:cBhvr>
                                    </p:animRot>
                                    <p:animRot by="-240000">
                                      <p:cBhvr>
                                        <p:cTn id="97" dur="200" fill="hold">
                                          <p:stCondLst>
                                            <p:cond delay="200"/>
                                          </p:stCondLst>
                                        </p:cTn>
                                        <p:tgtEl>
                                          <p:spTgt spid="36"/>
                                        </p:tgtEl>
                                        <p:attrNameLst>
                                          <p:attrName>r</p:attrName>
                                        </p:attrNameLst>
                                      </p:cBhvr>
                                    </p:animRot>
                                    <p:animRot by="240000">
                                      <p:cBhvr>
                                        <p:cTn id="98" dur="200" fill="hold">
                                          <p:stCondLst>
                                            <p:cond delay="400"/>
                                          </p:stCondLst>
                                        </p:cTn>
                                        <p:tgtEl>
                                          <p:spTgt spid="36"/>
                                        </p:tgtEl>
                                        <p:attrNameLst>
                                          <p:attrName>r</p:attrName>
                                        </p:attrNameLst>
                                      </p:cBhvr>
                                    </p:animRot>
                                    <p:animRot by="-240000">
                                      <p:cBhvr>
                                        <p:cTn id="99" dur="200" fill="hold">
                                          <p:stCondLst>
                                            <p:cond delay="600"/>
                                          </p:stCondLst>
                                        </p:cTn>
                                        <p:tgtEl>
                                          <p:spTgt spid="36"/>
                                        </p:tgtEl>
                                        <p:attrNameLst>
                                          <p:attrName>r</p:attrName>
                                        </p:attrNameLst>
                                      </p:cBhvr>
                                    </p:animRot>
                                    <p:animRot by="120000">
                                      <p:cBhvr>
                                        <p:cTn id="100"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0" y="3262608"/>
            <a:ext cx="3049817" cy="3632449"/>
            <a:chOff x="149629" y="3225551"/>
            <a:chExt cx="3049817"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149629" y="4855839"/>
              <a:ext cx="3049817"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205 700 020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336911" y="4235672"/>
              <a:ext cx="2872465"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250 700 020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34148" cy="3632449"/>
            <a:chOff x="6414721" y="3225550"/>
            <a:chExt cx="2834148"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414721" y="5168629"/>
              <a:ext cx="2834148"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25 700 020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33223" cy="3744799"/>
            <a:chOff x="9280132" y="2285961"/>
            <a:chExt cx="2933223"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416702" y="4247437"/>
              <a:ext cx="279665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507 020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353989" y="-678189"/>
            <a:ext cx="12569375" cy="2831664"/>
            <a:chOff x="-353989" y="-678189"/>
            <a:chExt cx="12569375" cy="283166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678189"/>
              <a:ext cx="10270672" cy="2831664"/>
              <a:chOff x="960664" y="-678189"/>
              <a:chExt cx="10270672" cy="283166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678189"/>
                <a:ext cx="10270672" cy="2831664"/>
                <a:chOff x="3588005" y="-158570"/>
                <a:chExt cx="5866667" cy="1919049"/>
              </a:xfrm>
            </p:grpSpPr>
            <p:sp>
              <p:nvSpPr>
                <p:cNvPr id="32" name="Freeform 43">
                  <a:extLst>
                    <a:ext uri="{FF2B5EF4-FFF2-40B4-BE49-F238E27FC236}">
                      <a16:creationId xmlns:a16="http://schemas.microsoft.com/office/drawing/2014/main" id="{691DFF42-B2AD-4350-83C5-5D88B5B782BC}"/>
                    </a:ext>
                  </a:extLst>
                </p:cNvPr>
                <p:cNvSpPr/>
                <p:nvPr/>
              </p:nvSpPr>
              <p:spPr>
                <a:xfrm>
                  <a:off x="3588005" y="502424"/>
                  <a:ext cx="5866667" cy="1258055"/>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1830" y="-15857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152208"/>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1346329" y="381627"/>
                <a:ext cx="93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altLang="en-US" sz="3600" b="1" i="0" u="none" strike="noStrike" kern="1200" cap="none" spc="0" normalizeH="0" baseline="0" noProof="0" smtClean="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 trăm linh năm triệu</a:t>
                </a:r>
                <a:r>
                  <a:rPr kumimoji="0" lang="en-US" altLang="en-US" sz="3600" b="1" i="0" u="none" strike="noStrike" kern="1200" cap="none" spc="0" normalizeH="0" noProof="0" smtClean="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bảy trăm nghìn không trăm hai mươi</a:t>
                </a:r>
                <a:r>
                  <a:rPr kumimoji="0" lang="en-US" altLang="en-US" sz="3600" b="1" i="0" u="none" strike="noStrike" kern="1200" cap="none" spc="0" normalizeH="0" baseline="0" noProof="0" smtClean="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a:t>
                </a:r>
                <a:endParaRPr kumimoji="0" lang="en-US" altLang="en-US" sz="3600" b="1" i="0" u="none" strike="noStrike" kern="1200" cap="none" spc="0" normalizeH="0" baseline="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Được viết là:</a:t>
                </a:r>
                <a:endPar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53989" y="-243181"/>
              <a:ext cx="2326214" cy="1407409"/>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flipH="1">
              <a:off x="10489606" y="34890"/>
              <a:ext cx="1725780" cy="911528"/>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6110" y="627867"/>
            <a:ext cx="487363" cy="487363"/>
          </a:xfrm>
          <a:prstGeom prst="rect">
            <a:avLst/>
          </a:prstGeom>
        </p:spPr>
      </p:pic>
      <p:pic>
        <p:nvPicPr>
          <p:cNvPr id="42"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81234" y="1356055"/>
            <a:ext cx="487363" cy="487363"/>
          </a:xfrm>
          <a:prstGeom prst="rect">
            <a:avLst/>
          </a:prstGeom>
        </p:spPr>
      </p:pic>
      <p:pic>
        <p:nvPicPr>
          <p:cNvPr id="43"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5818" y="1931844"/>
            <a:ext cx="487363" cy="487363"/>
          </a:xfrm>
          <a:prstGeom prst="rect">
            <a:avLst/>
          </a:prstGeom>
        </p:spPr>
      </p:pic>
      <p:pic>
        <p:nvPicPr>
          <p:cNvPr id="44"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5"/>
          <a:stretch>
            <a:fillRect/>
          </a:stretch>
        </p:blipFill>
        <p:spPr>
          <a:xfrm>
            <a:off x="-2640637" y="1054926"/>
            <a:ext cx="982183" cy="982183"/>
          </a:xfrm>
          <a:prstGeom prst="rect">
            <a:avLst/>
          </a:prstGeom>
        </p:spPr>
      </p:pic>
      <p:pic>
        <p:nvPicPr>
          <p:cNvPr id="45" name="Graphic 48">
            <a:hlinkClick r:id="rId16"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7">
            <a:clrChange>
              <a:clrFrom>
                <a:srgbClr val="6E0621">
                  <a:alpha val="63137"/>
                </a:srgbClr>
              </a:clrFrom>
              <a:clrTo>
                <a:srgbClr val="6E0621">
                  <a:alpha val="0"/>
                </a:srgbClr>
              </a:clrTo>
            </a:clrChange>
            <a:extLst>
              <a:ext uri="{96DAC541-7B7A-43D3-8B79-37D633B846F1}">
                <asvg:svgBlip xmlns=""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01644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1" presetClass="mediacall" presetSubtype="0" fill="hold" nodeType="withEffect">
                                  <p:stCondLst>
                                    <p:cond delay="0"/>
                                  </p:stCondLst>
                                  <p:childTnLst>
                                    <p:cmd type="call" cmd="playFrom(0.0)">
                                      <p:cBhvr>
                                        <p:cTn id="41" dur="1018" fill="hold"/>
                                        <p:tgtEl>
                                          <p:spTgt spid="44"/>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42"/>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3"/>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par>
                                <p:cTn id="70" presetID="1" presetClass="mediacall" presetSubtype="0" fill="hold" nodeType="withEffect">
                                  <p:stCondLst>
                                    <p:cond delay="0"/>
                                  </p:stCondLst>
                                  <p:childTnLst>
                                    <p:cmd type="call" cmd="playFrom(0.0)">
                                      <p:cBhvr>
                                        <p:cTn id="71" dur="5120" fill="hold"/>
                                        <p:tgtEl>
                                          <p:spTgt spid="41"/>
                                        </p:tgtEl>
                                      </p:cBhvr>
                                    </p:cmd>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41"/>
                </p:tgtEl>
              </p:cMediaNode>
            </p:audio>
            <p:audio>
              <p:cMediaNode vol="80000">
                <p:cTn id="73" fill="hold" display="0">
                  <p:stCondLst>
                    <p:cond delay="indefinite"/>
                  </p:stCondLst>
                  <p:endCondLst>
                    <p:cond evt="onStopAudio" delay="0">
                      <p:tgtEl>
                        <p:sldTgt/>
                      </p:tgtEl>
                    </p:cond>
                  </p:endCondLst>
                </p:cTn>
                <p:tgtEl>
                  <p:spTgt spid="42"/>
                </p:tgtEl>
              </p:cMediaNode>
            </p:audio>
            <p:audio>
              <p:cMediaNode vol="80000">
                <p:cTn id="74" fill="hold" display="0">
                  <p:stCondLst>
                    <p:cond delay="indefinite"/>
                  </p:stCondLst>
                  <p:endCondLst>
                    <p:cond evt="onStopAudio" delay="0">
                      <p:tgtEl>
                        <p:sldTgt/>
                      </p:tgtEl>
                    </p:cond>
                  </p:endCondLst>
                </p:cTn>
                <p:tgtEl>
                  <p:spTgt spid="43"/>
                </p:tgtEl>
              </p:cMediaNode>
            </p:audio>
            <p:audio>
              <p:cMediaNode vol="80000">
                <p:cTn id="75"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409962" y="4043374"/>
              <a:ext cx="2573816"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nghìn, lớp chục 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646245" y="3340784"/>
              <a:ext cx="2366527"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nghìn, lớp 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684914" y="4112366"/>
              <a:ext cx="238726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trăm, lớp nghìn</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744037" y="3239792"/>
              <a:ext cx="2130681" cy="1938992"/>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Hàng</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triệu, lớp triệu</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649312" y="-541645"/>
            <a:ext cx="13324756" cy="2695119"/>
            <a:chOff x="-649312" y="-541645"/>
            <a:chExt cx="13324756" cy="2695119"/>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48128" y="715979"/>
                <a:ext cx="9042231"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4100" b="1" i="0" u="none" strike="noStrike" kern="1200" cap="none" spc="0" normalizeH="0" baseline="0" noProof="0" smtClean="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2: </a:t>
                </a:r>
                <a:r>
                  <a:rPr lang="en-US" sz="4100" b="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Chữ số 3 trong số </a:t>
                </a:r>
                <a:r>
                  <a:rPr lang="en-US" sz="4100" b="1"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12 743 008 </a:t>
                </a:r>
                <a:r>
                  <a:rPr lang="en-US" sz="4100" b="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thuộc hàng nào, lớp nào?</a:t>
                </a:r>
                <a:endParaRPr kumimoji="0" lang="en-US" sz="41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49312" y="-48187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flipH="1">
              <a:off x="9571485" y="-541645"/>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pic>
        <p:nvPicPr>
          <p:cNvPr id="38" name="Tiếng Báo Sai">
            <a:hlinkClick r:id="" action="ppaction://media"/>
            <a:extLst>
              <a:ext uri="{FF2B5EF4-FFF2-40B4-BE49-F238E27FC236}">
                <a16:creationId xmlns:a16="http://schemas.microsoft.com/office/drawing/2014/main" id="{F26E2FB8-1BB5-41CC-978C-0ACC2EA72E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804E43B5-31C9-4737-A63C-962F2E07B77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92147117-5737-45F1-812B-126751CAD3D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1BFFA5F5-5F44-4CDE-9E6E-40F833936522}"/>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2"/>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5"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7"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5596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1" presetClass="mediacall" presetSubtype="0" fill="hold" nodeType="withEffect">
                                  <p:stCondLst>
                                    <p:cond delay="0"/>
                                  </p:stCondLst>
                                  <p:childTnLst>
                                    <p:cmd type="call" cmd="playFrom(0.0)">
                                      <p:cBhvr>
                                        <p:cTn id="41" dur="5120" fill="hold"/>
                                        <p:tgtEl>
                                          <p:spTgt spid="39"/>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par>
                                <p:cTn id="48" presetID="1" presetClass="mediacall" presetSubtype="0" fill="hold" nodeType="withEffect">
                                  <p:stCondLst>
                                    <p:cond delay="0"/>
                                  </p:stCondLst>
                                  <p:childTnLst>
                                    <p:cmd type="call" cmd="playFrom(0.0)">
                                      <p:cBhvr>
                                        <p:cTn id="49" dur="1018" fill="hold"/>
                                        <p:tgtEl>
                                          <p:spTgt spid="41"/>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 presetClass="mediacall" presetSubtype="0" fill="hold" nodeType="withEffect">
                                  <p:stCondLst>
                                    <p:cond delay="0"/>
                                  </p:stCondLst>
                                  <p:childTnLst>
                                    <p:cmd type="call" cmd="playFrom(0.0)">
                                      <p:cBhvr>
                                        <p:cTn id="59" dur="5120" fill="hold"/>
                                        <p:tgtEl>
                                          <p:spTgt spid="40"/>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567933" y="5205443"/>
              <a:ext cx="2257874"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1 999</a:t>
              </a:r>
              <a:r>
                <a:rPr kumimoji="0" lang="en-US" sz="4000" b="1" i="0" u="none" strike="noStrike" kern="1200" cap="none" spc="0" normalizeH="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48136" y="4484469"/>
              <a:ext cx="2287446"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1 000 000</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70730" y="5184510"/>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990 999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285652"/>
              <a:ext cx="2091123" cy="70788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909 999</a:t>
              </a:r>
              <a:endParaRPr kumimoji="0" lang="en-US" sz="40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654572"/>
            <a:chOff x="-201527" y="-444210"/>
            <a:chExt cx="12466599" cy="2654572"/>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654572"/>
              <a:chOff x="960664" y="-444210"/>
              <a:chExt cx="10270672" cy="2654572"/>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50779" y="702257"/>
                <a:ext cx="7813499"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kumimoji="0" lang="en-US" sz="4600" b="1" i="0" u="none" strike="noStrike" kern="1200" cap="none" spc="0" normalizeH="0" baseline="0" noProof="0" smtClean="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600" b="1" i="0" u="none" strike="noStrike" kern="1200" cap="none" spc="0" normalizeH="0" noProof="0" smtClean="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nào bé nhất trong các số:</a:t>
                </a:r>
                <a:endParaRPr kumimoji="0" lang="en-US" sz="4600" b="1"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pic>
        <p:nvPicPr>
          <p:cNvPr id="38" name="Tiếng Báo Sai">
            <a:hlinkClick r:id="" action="ppaction://media"/>
            <a:extLst>
              <a:ext uri="{FF2B5EF4-FFF2-40B4-BE49-F238E27FC236}">
                <a16:creationId xmlns:a16="http://schemas.microsoft.com/office/drawing/2014/main" id="{9030EADE-A4C9-49CB-8D45-3E88794A053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2A05B87A-8ADE-440F-AFEB-41440F3DD2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2930C5EB-9463-46CF-BEED-92892922FBC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CC8A0ABB-339D-4339-A58D-FEC8150038D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2"/>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14"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6"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8764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1" presetClass="mediacall" presetSubtype="0" fill="hold" nodeType="withEffect">
                                  <p:stCondLst>
                                    <p:cond delay="0"/>
                                  </p:stCondLst>
                                  <p:childTnLst>
                                    <p:cmd type="call" cmd="playFrom(0.0)">
                                      <p:cBhvr>
                                        <p:cTn id="41" dur="5120" fill="hold"/>
                                        <p:tgtEl>
                                          <p:spTgt spid="38"/>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1" presetClass="mediacall" presetSubtype="0" fill="hold" nodeType="withEffect">
                                  <p:stCondLst>
                                    <p:cond delay="0"/>
                                  </p:stCondLst>
                                  <p:childTnLst>
                                    <p:cmd type="call" cmd="playFrom(0.0)">
                                      <p:cBhvr>
                                        <p:cTn id="61" dur="5120" fill="hold"/>
                                        <p:tgtEl>
                                          <p:spTgt spid="4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randombar(horizontal)">
                                      <p:cBhvr>
                                        <p:cTn id="67" dur="500"/>
                                        <p:tgtEl>
                                          <p:spTgt spid="42"/>
                                        </p:tgtEl>
                                      </p:cBhvr>
                                    </p:animEffect>
                                  </p:childTnLst>
                                </p:cTn>
                              </p:par>
                              <p:par>
                                <p:cTn id="68" presetID="1" presetClass="mediacall" presetSubtype="0" fill="hold" nodeType="withEffect">
                                  <p:stCondLst>
                                    <p:cond delay="0"/>
                                  </p:stCondLst>
                                  <p:childTnLst>
                                    <p:cmd type="call" cmd="playFrom(0.0)">
                                      <p:cBhvr>
                                        <p:cTn id="69" dur="1018" fill="hold"/>
                                        <p:tgtEl>
                                          <p:spTgt spid="41"/>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3" name="Graphic 49">
              <a:extLst>
                <a:ext uri="{FF2B5EF4-FFF2-40B4-BE49-F238E27FC236}">
                  <a16:creationId xmlns:a16="http://schemas.microsoft.com/office/drawing/2014/main" id="{95C8C282-EE5F-412F-837A-41028592FB76}"/>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07EF0D83-5760-46C5-A432-D630E8D3E0FC}"/>
                  </a:ext>
                </a:extLst>
              </p:cNvPr>
              <p:cNvSpPr txBox="1"/>
              <p:nvPr/>
            </p:nvSpPr>
            <p:spPr>
              <a:xfrm>
                <a:off x="3355294" y="1239897"/>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2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AB27CDE-EF6F-453E-B1B0-00379C44BFDE}"/>
                </a:ext>
              </a:extLst>
            </p:cNvPr>
            <p:cNvSpPr txBox="1"/>
            <p:nvPr/>
          </p:nvSpPr>
          <p:spPr>
            <a:xfrm>
              <a:off x="651309" y="4687831"/>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7 910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9" name="Graphic 55">
              <a:extLst>
                <a:ext uri="{FF2B5EF4-FFF2-40B4-BE49-F238E27FC236}">
                  <a16:creationId xmlns:a16="http://schemas.microsoft.com/office/drawing/2014/main" id="{C307C785-B8D6-44A7-B2D7-BD55BF7BE980}"/>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DC7644A-85F5-4055-91E4-ECC2C04FBA92}"/>
                  </a:ext>
                </a:extLst>
              </p:cNvPr>
              <p:cNvSpPr txBox="1"/>
              <p:nvPr/>
            </p:nvSpPr>
            <p:spPr>
              <a:xfrm>
                <a:off x="4006447" y="185936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2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EC6DD9F-2ECC-4A25-A9C2-C7DE13CAC442}"/>
                </a:ext>
              </a:extLst>
            </p:cNvPr>
            <p:cNvSpPr txBox="1"/>
            <p:nvPr/>
          </p:nvSpPr>
          <p:spPr>
            <a:xfrm>
              <a:off x="3673113" y="3979945"/>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7 960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15" name="Graphic 61">
              <a:extLst>
                <a:ext uri="{FF2B5EF4-FFF2-40B4-BE49-F238E27FC236}">
                  <a16:creationId xmlns:a16="http://schemas.microsoft.com/office/drawing/2014/main" id="{9190A463-AAD3-4D72-8621-A26D59A30140}"/>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C9091534-25DF-4029-9CDE-4EC4EC2451A9}"/>
                  </a:ext>
                </a:extLst>
              </p:cNvPr>
              <p:cNvSpPr txBox="1"/>
              <p:nvPr/>
            </p:nvSpPr>
            <p:spPr>
              <a:xfrm>
                <a:off x="4186467" y="2790448"/>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EAA10AD4-2E27-41F0-9902-F946130CA41F}"/>
                </a:ext>
              </a:extLst>
            </p:cNvPr>
            <p:cNvSpPr txBox="1"/>
            <p:nvPr/>
          </p:nvSpPr>
          <p:spPr>
            <a:xfrm>
              <a:off x="6750923" y="4884817"/>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smtClean="0">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kumimoji="0" lang="en-US" sz="48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21" name="Graphic 67">
              <a:extLst>
                <a:ext uri="{FF2B5EF4-FFF2-40B4-BE49-F238E27FC236}">
                  <a16:creationId xmlns:a16="http://schemas.microsoft.com/office/drawing/2014/main" id="{231E51E9-5B16-49F9-BC91-A40C48185136}"/>
                </a:ext>
              </a:extLst>
            </p:cNvPr>
            <p:cNvPicPr>
              <a:picLocks noChangeAspect="1"/>
            </p:cNvPicPr>
            <p:nvPr/>
          </p:nvPicPr>
          <p:blipFill>
            <a:blip r:embed="rId6">
              <a:extLst>
                <a:ext uri="{96DAC541-7B7A-43D3-8B79-37D633B846F1}">
                  <asvg:svgBlip xmlns:asvg="http://schemas.microsoft.com/office/drawing/2016/SVG/main" xmlns="" r:embed="rId8"/>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A78B2151-CFE5-4626-B895-D85246563353}"/>
                  </a:ext>
                </a:extLst>
              </p:cNvPr>
              <p:cNvSpPr txBox="1"/>
              <p:nvPr/>
            </p:nvSpPr>
            <p:spPr>
              <a:xfrm>
                <a:off x="3624566" y="3612730"/>
                <a:ext cx="4812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BDE7B246-CFB6-4738-962A-504C5AC52AF4}"/>
                </a:ext>
              </a:extLst>
            </p:cNvPr>
            <p:cNvSpPr txBox="1"/>
            <p:nvPr/>
          </p:nvSpPr>
          <p:spPr>
            <a:xfrm>
              <a:off x="9690504" y="4008848"/>
              <a:ext cx="2091123" cy="830997"/>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8 970</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A42A5E07-1B28-4EBC-889A-EA97A3BD64A3}"/>
              </a:ext>
            </a:extLst>
          </p:cNvPr>
          <p:cNvGrpSpPr/>
          <p:nvPr/>
        </p:nvGrpSpPr>
        <p:grpSpPr>
          <a:xfrm>
            <a:off x="-201527" y="-444210"/>
            <a:ext cx="12466599" cy="2631167"/>
            <a:chOff x="-201527" y="-444210"/>
            <a:chExt cx="12466599" cy="2631167"/>
          </a:xfrm>
        </p:grpSpPr>
        <p:grpSp>
          <p:nvGrpSpPr>
            <p:cNvPr id="27" name="Group 26">
              <a:extLst>
                <a:ext uri="{FF2B5EF4-FFF2-40B4-BE49-F238E27FC236}">
                  <a16:creationId xmlns:a16="http://schemas.microsoft.com/office/drawing/2014/main" id="{04FA9D5B-5D8D-491E-B6AC-92C61130F4FA}"/>
                </a:ext>
              </a:extLst>
            </p:cNvPr>
            <p:cNvGrpSpPr/>
            <p:nvPr/>
          </p:nvGrpSpPr>
          <p:grpSpPr>
            <a:xfrm>
              <a:off x="960664" y="-444210"/>
              <a:ext cx="10270672" cy="2631167"/>
              <a:chOff x="960664" y="-444210"/>
              <a:chExt cx="10270672" cy="2631167"/>
            </a:xfrm>
          </p:grpSpPr>
          <p:grpSp>
            <p:nvGrpSpPr>
              <p:cNvPr id="30" name="Group 29">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5B2E0-EDCB-4276-95D1-AC93E42B6BFB}"/>
                  </a:ext>
                </a:extLst>
              </p:cNvPr>
              <p:cNvSpPr txBox="1"/>
              <p:nvPr/>
            </p:nvSpPr>
            <p:spPr>
              <a:xfrm>
                <a:off x="2050779" y="617297"/>
                <a:ext cx="8257866" cy="1569660"/>
              </a:xfrm>
              <a:prstGeom prst="rect">
                <a:avLst/>
              </a:prstGeom>
              <a:noFill/>
            </p:spPr>
            <p:txBody>
              <a:bodyPr wrap="square" rtlCol="0">
                <a:spAutoFit/>
              </a:bodyPr>
              <a:lstStyle/>
              <a:p>
                <a:pPr lvl="0" algn="ctr">
                  <a:defRPr/>
                </a:pPr>
                <a:r>
                  <a:rPr lang="en-US" sz="48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Câu </a:t>
                </a:r>
                <a:r>
                  <a:rPr lang="en-US" sz="4800" b="1" smtClean="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4: </a:t>
                </a:r>
                <a:r>
                  <a:rPr lang="en-US" sz="4800" b="1" smtClean="0">
                    <a:solidFill>
                      <a:srgbClr val="0070C0"/>
                    </a:solidFill>
                    <a:latin typeface="Cambria" panose="02040503050406030204" pitchFamily="18" charset="0"/>
                    <a:ea typeface="Cambria" panose="02040503050406030204" pitchFamily="18" charset="0"/>
                    <a:cs typeface="Times New Roman" panose="02020603050405020304" pitchFamily="18" charset="0"/>
                  </a:rPr>
                  <a:t>Kết quả của phép tính </a:t>
                </a:r>
              </a:p>
              <a:p>
                <a:pPr lvl="0" algn="ctr">
                  <a:defRPr/>
                </a:pPr>
                <a:r>
                  <a:rPr lang="en-US" sz="4800" b="1"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4 502 + 3 468</a:t>
                </a:r>
                <a:endParaRPr lang="en-US" sz="4800" b="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74">
              <a:extLst>
                <a:ext uri="{FF2B5EF4-FFF2-40B4-BE49-F238E27FC236}">
                  <a16:creationId xmlns:a16="http://schemas.microsoft.com/office/drawing/2014/main" id="{48CDC146-B876-48D9-A5DB-92AEED5C39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01527" y="-217247"/>
              <a:ext cx="2955470" cy="1788123"/>
            </a:xfrm>
            <a:prstGeom prst="rect">
              <a:avLst/>
            </a:prstGeom>
          </p:spPr>
        </p:pic>
        <p:pic>
          <p:nvPicPr>
            <p:cNvPr id="29" name="Graphic 75">
              <a:extLst>
                <a:ext uri="{FF2B5EF4-FFF2-40B4-BE49-F238E27FC236}">
                  <a16:creationId xmlns:a16="http://schemas.microsoft.com/office/drawing/2014/main" id="{29C1F230-EE48-4F2F-ACDB-5EE65BA9156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8618E05D-98AC-49E6-AD2D-23B56E291C36}"/>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78FB2C72-5283-4700-8964-FBBAEDD9C909}"/>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37" name="Picture 36">
            <a:extLst>
              <a:ext uri="{FF2B5EF4-FFF2-40B4-BE49-F238E27FC236}">
                <a16:creationId xmlns:a16="http://schemas.microsoft.com/office/drawing/2014/main" id="{7C8D2A55-547F-4D35-9EE6-193DA1E75958}"/>
              </a:ext>
            </a:extLst>
          </p:cNvPr>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pic>
        <p:nvPicPr>
          <p:cNvPr id="38" name="Tiếng Báo Sai">
            <a:hlinkClick r:id="" action="ppaction://media"/>
            <a:extLst>
              <a:ext uri="{FF2B5EF4-FFF2-40B4-BE49-F238E27FC236}">
                <a16:creationId xmlns:a16="http://schemas.microsoft.com/office/drawing/2014/main" id="{0A8D1B49-3634-4FD7-8F42-BD4EC1B6B97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6110" y="627867"/>
            <a:ext cx="487363" cy="487363"/>
          </a:xfrm>
          <a:prstGeom prst="rect">
            <a:avLst/>
          </a:prstGeom>
        </p:spPr>
      </p:pic>
      <p:pic>
        <p:nvPicPr>
          <p:cNvPr id="39" name="Tiếng Báo Sai">
            <a:hlinkClick r:id="" action="ppaction://media"/>
            <a:extLst>
              <a:ext uri="{FF2B5EF4-FFF2-40B4-BE49-F238E27FC236}">
                <a16:creationId xmlns:a16="http://schemas.microsoft.com/office/drawing/2014/main" id="{A9F450E1-2FC4-4479-B59B-C94B7B11BB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1234" y="1356055"/>
            <a:ext cx="487363" cy="487363"/>
          </a:xfrm>
          <a:prstGeom prst="rect">
            <a:avLst/>
          </a:prstGeom>
        </p:spPr>
      </p:pic>
      <p:pic>
        <p:nvPicPr>
          <p:cNvPr id="40" name="Tiếng Báo Sai">
            <a:hlinkClick r:id="" action="ppaction://media"/>
            <a:extLst>
              <a:ext uri="{FF2B5EF4-FFF2-40B4-BE49-F238E27FC236}">
                <a16:creationId xmlns:a16="http://schemas.microsoft.com/office/drawing/2014/main" id="{03C8C1CA-8AC8-4504-BD8E-A83ACB79328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5818" y="1931844"/>
            <a:ext cx="487363" cy="487363"/>
          </a:xfrm>
          <a:prstGeom prst="rect">
            <a:avLst/>
          </a:prstGeom>
        </p:spPr>
      </p:pic>
      <p:pic>
        <p:nvPicPr>
          <p:cNvPr id="41" name="Âm thanh giành chiến thắng trong các trò chơi điện tử">
            <a:hlinkClick r:id="" action="ppaction://media"/>
            <a:extLst>
              <a:ext uri="{FF2B5EF4-FFF2-40B4-BE49-F238E27FC236}">
                <a16:creationId xmlns:a16="http://schemas.microsoft.com/office/drawing/2014/main" id="{7CDA2784-5924-4925-96AB-48D0B16F3A0F}"/>
              </a:ext>
            </a:extLst>
          </p:cNvPr>
          <p:cNvPicPr>
            <a:picLocks noChangeAspect="1"/>
          </p:cNvPicPr>
          <p:nvPr>
            <a:audioFile r:link="rId3"/>
            <p:extLst>
              <p:ext uri="{DAA4B4D4-6D71-4841-9C94-3DE7FCFB9230}">
                <p14:media xmlns:p14="http://schemas.microsoft.com/office/powerpoint/2010/main" r:embed="rId4">
                  <p14:trim st="10304" end="14917.8333"/>
                </p14:media>
              </p:ext>
            </p:extLst>
          </p:nvPr>
        </p:nvPicPr>
        <p:blipFill>
          <a:blip r:embed="rId12"/>
          <a:stretch>
            <a:fillRect/>
          </a:stretch>
        </p:blipFill>
        <p:spPr>
          <a:xfrm>
            <a:off x="-2640637" y="1054926"/>
            <a:ext cx="982183" cy="982183"/>
          </a:xfrm>
          <a:prstGeom prst="rect">
            <a:avLst/>
          </a:prstGeom>
        </p:spPr>
      </p:pic>
      <p:grpSp>
        <p:nvGrpSpPr>
          <p:cNvPr id="42" name="Group 41">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43"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hlinkClick r:id="rId15"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5"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4186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1" presetClass="mediacall" presetSubtype="0" fill="hold" nodeType="withEffect">
                                  <p:stCondLst>
                                    <p:cond delay="0"/>
                                  </p:stCondLst>
                                  <p:childTnLst>
                                    <p:cmd type="call" cmd="playFrom(0.0)">
                                      <p:cBhvr>
                                        <p:cTn id="41" dur="5120" fill="hold"/>
                                        <p:tgtEl>
                                          <p:spTgt spid="40"/>
                                        </p:tgtEl>
                                      </p:cBhvr>
                                    </p:cmd>
                                  </p:childTnLst>
                                </p:cTn>
                              </p:par>
                            </p:childTnLst>
                          </p:cTn>
                        </p:par>
                      </p:childTnLst>
                    </p:cTn>
                  </p:par>
                </p:childTnLst>
              </p:cTn>
              <p:nextCondLst>
                <p:cond evt="onClick" delay="0">
                  <p:tgtEl>
                    <p:spTgt spid="2"/>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 presetClass="mediacall" presetSubtype="0" fill="hold" nodeType="withEffect">
                                  <p:stCondLst>
                                    <p:cond delay="0"/>
                                  </p:stCondLst>
                                  <p:childTnLst>
                                    <p:cmd type="call" cmd="playFrom(0.0)">
                                      <p:cBhvr>
                                        <p:cTn id="51" dur="5120" fill="hold"/>
                                        <p:tgtEl>
                                          <p:spTgt spid="39"/>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randombar(horizontal)">
                                      <p:cBhvr>
                                        <p:cTn id="57" dur="500"/>
                                        <p:tgtEl>
                                          <p:spTgt spid="42"/>
                                        </p:tgtEl>
                                      </p:cBhvr>
                                    </p:animEffect>
                                  </p:childTnLst>
                                </p:cTn>
                              </p:par>
                              <p:par>
                                <p:cTn id="58" presetID="1" presetClass="mediacall" presetSubtype="0" fill="hold" nodeType="withEffect">
                                  <p:stCondLst>
                                    <p:cond delay="0"/>
                                  </p:stCondLst>
                                  <p:childTnLst>
                                    <p:cmd type="call" cmd="playFrom(0.0)">
                                      <p:cBhvr>
                                        <p:cTn id="59" dur="1018" fill="hold"/>
                                        <p:tgtEl>
                                          <p:spTgt spid="41"/>
                                        </p:tgtEl>
                                      </p:cBhvr>
                                    </p:cmd>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par>
                                <p:cTn id="68" presetID="1" presetClass="mediacall" presetSubtype="0" fill="hold" nodeType="withEffect">
                                  <p:stCondLst>
                                    <p:cond delay="0"/>
                                  </p:stCondLst>
                                  <p:childTnLst>
                                    <p:cmd type="call" cmd="playFrom(0.0)">
                                      <p:cBhvr>
                                        <p:cTn id="69" dur="5120" fill="hold"/>
                                        <p:tgtEl>
                                          <p:spTgt spid="38"/>
                                        </p:tgtEl>
                                      </p:cBhvr>
                                    </p:cmd>
                                  </p:childTnLst>
                                </p:cTn>
                              </p:par>
                            </p:childTnLst>
                          </p:cTn>
                        </p:par>
                      </p:childTnLst>
                    </p:cTn>
                  </p:par>
                </p:childTnLst>
              </p:cTn>
              <p:nextCondLst>
                <p:cond evt="onClick" delay="0">
                  <p:tgtEl>
                    <p:spTgt spid="20"/>
                  </p:tgtEl>
                </p:cond>
              </p:nextCondLst>
            </p:seq>
            <p:audio>
              <p:cMediaNode vol="80000">
                <p:cTn id="70" fill="hold" display="0">
                  <p:stCondLst>
                    <p:cond delay="indefinite"/>
                  </p:stCondLst>
                  <p:endCondLst>
                    <p:cond evt="onStopAudio" delay="0">
                      <p:tgtEl>
                        <p:sldTgt/>
                      </p:tgtEl>
                    </p:cond>
                  </p:endCondLst>
                </p:cTn>
                <p:tgtEl>
                  <p:spTgt spid="38"/>
                </p:tgtEl>
              </p:cMediaNode>
            </p:audio>
            <p:audio>
              <p:cMediaNode vol="80000">
                <p:cTn id="71" fill="hold" display="0">
                  <p:stCondLst>
                    <p:cond delay="indefinite"/>
                  </p:stCondLst>
                  <p:endCondLst>
                    <p:cond evt="onStopAudio" delay="0">
                      <p:tgtEl>
                        <p:sldTgt/>
                      </p:tgtEl>
                    </p:cond>
                  </p:endCondLst>
                </p:cTn>
                <p:tgtEl>
                  <p:spTgt spid="39"/>
                </p:tgtEl>
              </p:cMediaNode>
            </p:audio>
            <p:audio>
              <p:cMediaNode vol="80000">
                <p:cTn id="72" fill="hold" display="0">
                  <p:stCondLst>
                    <p:cond delay="indefinite"/>
                  </p:stCondLst>
                  <p:endCondLst>
                    <p:cond evt="onStopAudio" delay="0">
                      <p:tgtEl>
                        <p:sldTgt/>
                      </p:tgtEl>
                    </p:cond>
                  </p:endCondLst>
                </p:cTn>
                <p:tgtEl>
                  <p:spTgt spid="40"/>
                </p:tgtEl>
              </p:cMediaNode>
            </p:audio>
            <p:audio>
              <p:cMediaNode vol="80000">
                <p:cTn id="73" fill="hold" display="0">
                  <p:stCondLst>
                    <p:cond delay="indefinite"/>
                  </p:stCondLst>
                  <p:endCondLst>
                    <p:cond evt="onStopAudio" delay="0">
                      <p:tgtEl>
                        <p:sldTgt/>
                      </p:tgtEl>
                    </p:cond>
                  </p:endCondLst>
                </p:cTn>
                <p:tgtEl>
                  <p:spTgt spid="41"/>
                </p:tgtEl>
              </p:cMediaNode>
            </p:audio>
          </p:childTnLst>
        </p:cTn>
      </p:par>
    </p:tn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1211</Words>
  <Application>Microsoft Office PowerPoint</Application>
  <PresentationFormat>Widescreen</PresentationFormat>
  <Paragraphs>296</Paragraphs>
  <Slides>25</Slides>
  <Notes>1</Notes>
  <HiddenSlides>0</HiddenSlides>
  <MMClips>16</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25</vt:i4>
      </vt:variant>
    </vt:vector>
  </HeadingPairs>
  <TitlesOfParts>
    <vt:vector size="47" baseType="lpstr">
      <vt:lpstr>#9Slide03 SVNCintra</vt:lpstr>
      <vt:lpstr>#9Slide04 Trirong Thin</vt:lpstr>
      <vt:lpstr>#9Slide07 HoneyCream</vt:lpstr>
      <vt:lpstr>#9Slide07 Koni</vt:lpstr>
      <vt:lpstr>Arial</vt:lpstr>
      <vt:lpstr>Calibri</vt:lpstr>
      <vt:lpstr>Calibri Light</vt:lpstr>
      <vt:lpstr>Cambria</vt:lpstr>
      <vt:lpstr>Cambria Math</vt:lpstr>
      <vt:lpstr>iCiel Cadena</vt:lpstr>
      <vt:lpstr>Mali</vt:lpstr>
      <vt:lpstr>SVN-Newton</vt:lpstr>
      <vt:lpstr>Times New Roman</vt:lpstr>
      <vt:lpstr>UTM Avo</vt:lpstr>
      <vt:lpstr>UTM Azuki</vt:lpstr>
      <vt:lpstr>UTM Wedding K&amp;T</vt:lpstr>
      <vt:lpstr>思源黑体 CN Bold</vt:lpstr>
      <vt:lpstr>思源黑体 CN Medium</vt:lpstr>
      <vt:lpstr>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Laptop T&amp;T</cp:lastModifiedBy>
  <cp:revision>34</cp:revision>
  <dcterms:created xsi:type="dcterms:W3CDTF">2023-11-19T10:22:32Z</dcterms:created>
  <dcterms:modified xsi:type="dcterms:W3CDTF">2023-11-26T12:12:44Z</dcterms:modified>
</cp:coreProperties>
</file>