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82" r:id="rId5"/>
    <p:sldId id="283" r:id="rId6"/>
    <p:sldId id="259" r:id="rId7"/>
    <p:sldId id="260" r:id="rId8"/>
    <p:sldId id="284" r:id="rId9"/>
    <p:sldId id="262" r:id="rId10"/>
    <p:sldId id="285" r:id="rId11"/>
    <p:sldId id="286" r:id="rId12"/>
    <p:sldId id="265" r:id="rId13"/>
    <p:sldId id="287" r:id="rId14"/>
    <p:sldId id="288" r:id="rId15"/>
    <p:sldId id="289" r:id="rId16"/>
    <p:sldId id="290" r:id="rId17"/>
    <p:sldId id="270" r:id="rId18"/>
    <p:sldId id="291" r:id="rId19"/>
    <p:sldId id="292" r:id="rId20"/>
    <p:sldId id="293" r:id="rId21"/>
    <p:sldId id="275" r:id="rId22"/>
    <p:sldId id="298" r:id="rId23"/>
    <p:sldId id="299" r:id="rId24"/>
    <p:sldId id="294" r:id="rId25"/>
    <p:sldId id="297" r:id="rId26"/>
  </p:sldIdLst>
  <p:sldSz cx="18288000" cy="10287000"/>
  <p:notesSz cx="6858000" cy="9144000"/>
  <p:embeddedFontLst>
    <p:embeddedFont>
      <p:font typeface="Noot" charset="-79"/>
      <p:regular r:id="rId27"/>
    </p:embeddedFont>
    <p:embeddedFont>
      <p:font typeface="Cambria Math" panose="02040503050406030204" pitchFamily="18" charset="0"/>
      <p:regular r:id="rId28"/>
    </p:embeddedFont>
    <p:embeddedFont>
      <p:font typeface="SVN-Newton" panose="02040603050506020204" pitchFamily="18" charset="0"/>
      <p:regular r:id="rId29"/>
    </p:embeddedFont>
    <p:embeddedFont>
      <p:font typeface="Calibri" panose="020F0502020204030204" pitchFamily="34" charset="0"/>
      <p:regular r:id="rId30"/>
      <p:bold r:id="rId31"/>
      <p:italic r:id="rId32"/>
      <p:boldItalic r:id="rId33"/>
    </p:embeddedFont>
    <p:embeddedFont>
      <p:font typeface="#9Slide07 HoneyCream" pitchFamily="2" charset="0"/>
      <p:regular r:id="rId34"/>
    </p:embeddedFont>
    <p:embeddedFont>
      <p:font typeface="Cambria" panose="0204050305040603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34F"/>
    <a:srgbClr val="391940"/>
    <a:srgbClr val="142912"/>
    <a:srgbClr val="FFC800"/>
    <a:srgbClr val="782C2A"/>
    <a:srgbClr val="64331A"/>
    <a:srgbClr val="F7972F"/>
    <a:srgbClr val="E0887E"/>
    <a:srgbClr val="CF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53" y="21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7" y="5810254"/>
            <a:ext cx="26711828" cy="400915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4713852" y="10598727"/>
            <a:ext cx="21997977"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3" indent="0" algn="ctr">
              <a:buNone/>
              <a:defRPr>
                <a:solidFill>
                  <a:schemeClr val="tx1">
                    <a:tint val="75000"/>
                  </a:schemeClr>
                </a:solidFill>
              </a:defRPr>
            </a:lvl3pPr>
            <a:lvl4pPr marL="3740765"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29" indent="0" algn="ctr">
              <a:buNone/>
              <a:defRPr>
                <a:solidFill>
                  <a:schemeClr val="tx1">
                    <a:tint val="75000"/>
                  </a:schemeClr>
                </a:solidFill>
              </a:defRPr>
            </a:lvl7pPr>
            <a:lvl8pPr marL="8728451"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11/26/2023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8281697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71285" y="4364186"/>
            <a:ext cx="28283111" cy="1234353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11/26/2023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14923505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4" y="12018822"/>
            <a:ext cx="26711828" cy="3714750"/>
          </a:xfrm>
          <a:prstGeom prst="rect">
            <a:avLst/>
          </a:prstGeom>
        </p:spPr>
        <p:txBody>
          <a:bodyPr anchor="t"/>
          <a:lstStyle>
            <a:lvl1pPr algn="l">
              <a:defRPr sz="10909" b="1" cap="all"/>
            </a:lvl1pPr>
          </a:lstStyle>
          <a:p>
            <a:r>
              <a:rPr lang="en-US" smtClean="0"/>
              <a:t>Click to edit Master title style</a:t>
            </a:r>
            <a:endParaRPr lang="en-US"/>
          </a:p>
        </p:txBody>
      </p:sp>
      <p:sp>
        <p:nvSpPr>
          <p:cNvPr id="3" name="Text Placeholder 2"/>
          <p:cNvSpPr>
            <a:spLocks noGrp="1"/>
          </p:cNvSpPr>
          <p:nvPr>
            <p:ph type="body" idx="1"/>
          </p:nvPr>
        </p:nvSpPr>
        <p:spPr>
          <a:xfrm>
            <a:off x="2482414" y="7927403"/>
            <a:ext cx="26711828" cy="4091419"/>
          </a:xfrm>
          <a:prstGeom prst="rect">
            <a:avLst/>
          </a:prstGeom>
        </p:spPr>
        <p:txBody>
          <a:bodyPr anchor="b"/>
          <a:lstStyle>
            <a:lvl1pPr marL="0" indent="0">
              <a:buNone/>
              <a:defRPr sz="5455">
                <a:solidFill>
                  <a:schemeClr val="tx1">
                    <a:tint val="75000"/>
                  </a:schemeClr>
                </a:solidFill>
              </a:defRPr>
            </a:lvl1pPr>
            <a:lvl2pPr marL="1246922" indent="0">
              <a:buNone/>
              <a:defRPr sz="4909">
                <a:solidFill>
                  <a:schemeClr val="tx1">
                    <a:tint val="75000"/>
                  </a:schemeClr>
                </a:solidFill>
              </a:defRPr>
            </a:lvl2pPr>
            <a:lvl3pPr marL="2493843" indent="0">
              <a:buNone/>
              <a:defRPr sz="4364">
                <a:solidFill>
                  <a:schemeClr val="tx1">
                    <a:tint val="75000"/>
                  </a:schemeClr>
                </a:solidFill>
              </a:defRPr>
            </a:lvl3pPr>
            <a:lvl4pPr marL="3740765" indent="0">
              <a:buNone/>
              <a:defRPr sz="3818">
                <a:solidFill>
                  <a:schemeClr val="tx1">
                    <a:tint val="75000"/>
                  </a:schemeClr>
                </a:solidFill>
              </a:defRPr>
            </a:lvl4pPr>
            <a:lvl5pPr marL="4987686" indent="0">
              <a:buNone/>
              <a:defRPr sz="3818">
                <a:solidFill>
                  <a:schemeClr val="tx1">
                    <a:tint val="75000"/>
                  </a:schemeClr>
                </a:solidFill>
              </a:defRPr>
            </a:lvl5pPr>
            <a:lvl6pPr marL="6234608" indent="0">
              <a:buNone/>
              <a:defRPr sz="3818">
                <a:solidFill>
                  <a:schemeClr val="tx1">
                    <a:tint val="75000"/>
                  </a:schemeClr>
                </a:solidFill>
              </a:defRPr>
            </a:lvl6pPr>
            <a:lvl7pPr marL="7481529" indent="0">
              <a:buNone/>
              <a:defRPr sz="3818">
                <a:solidFill>
                  <a:schemeClr val="tx1">
                    <a:tint val="75000"/>
                  </a:schemeClr>
                </a:solidFill>
              </a:defRPr>
            </a:lvl7pPr>
            <a:lvl8pPr marL="8728451" indent="0">
              <a:buNone/>
              <a:defRPr sz="3818">
                <a:solidFill>
                  <a:schemeClr val="tx1">
                    <a:tint val="75000"/>
                  </a:schemeClr>
                </a:solidFill>
              </a:defRPr>
            </a:lvl8pPr>
            <a:lvl9pPr marL="9975372" indent="0">
              <a:buNone/>
              <a:defRPr sz="381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11/26/2023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6639147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1285" y="4364186"/>
            <a:ext cx="13879675" cy="12343535"/>
          </a:xfrm>
          <a:prstGeom prst="rect">
            <a:avLst/>
          </a:prstGeom>
        </p:spPr>
        <p:txBody>
          <a:bodyPr/>
          <a:lstStyle>
            <a:lvl1pPr>
              <a:defRPr sz="7636"/>
            </a:lvl1pPr>
            <a:lvl2pPr>
              <a:defRPr sz="6546"/>
            </a:lvl2pPr>
            <a:lvl3pPr>
              <a:defRPr sz="5455"/>
            </a:lvl3pPr>
            <a:lvl4pPr>
              <a:defRPr sz="4909"/>
            </a:lvl4pPr>
            <a:lvl5pPr>
              <a:defRPr sz="4909"/>
            </a:lvl5pPr>
            <a:lvl6pPr>
              <a:defRPr sz="4909"/>
            </a:lvl6pPr>
            <a:lvl7pPr>
              <a:defRPr sz="4909"/>
            </a:lvl7pPr>
            <a:lvl8pPr>
              <a:defRPr sz="4909"/>
            </a:lvl8pPr>
            <a:lvl9pPr>
              <a:defRPr sz="4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5974722" y="4364186"/>
            <a:ext cx="13879675" cy="12343535"/>
          </a:xfrm>
          <a:prstGeom prst="rect">
            <a:avLst/>
          </a:prstGeom>
        </p:spPr>
        <p:txBody>
          <a:bodyPr/>
          <a:lstStyle>
            <a:lvl1pPr>
              <a:defRPr sz="7636"/>
            </a:lvl1pPr>
            <a:lvl2pPr>
              <a:defRPr sz="6546"/>
            </a:lvl2pPr>
            <a:lvl3pPr>
              <a:defRPr sz="5455"/>
            </a:lvl3pPr>
            <a:lvl4pPr>
              <a:defRPr sz="4909"/>
            </a:lvl4pPr>
            <a:lvl5pPr>
              <a:defRPr sz="4909"/>
            </a:lvl5pPr>
            <a:lvl6pPr>
              <a:defRPr sz="4909"/>
            </a:lvl6pPr>
            <a:lvl7pPr>
              <a:defRPr sz="4909"/>
            </a:lvl7pPr>
            <a:lvl8pPr>
              <a:defRPr sz="4909"/>
            </a:lvl8pPr>
            <a:lvl9pPr>
              <a:defRPr sz="4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11/26/2023</a:t>
            </a:fld>
            <a:endParaRPr lang="en-US" sz="4909">
              <a:solidFill>
                <a:prstClr val="black"/>
              </a:solidFill>
            </a:endParaRPr>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4170431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71287" y="4186672"/>
            <a:ext cx="13885132" cy="1744805"/>
          </a:xfrm>
          <a:prstGeom prst="rect">
            <a:avLst/>
          </a:prstGeom>
        </p:spPr>
        <p:txBody>
          <a:bodyPr anchor="b"/>
          <a:lstStyle>
            <a:lvl1pPr marL="0" indent="0">
              <a:buNone/>
              <a:defRPr sz="6546" b="1"/>
            </a:lvl1pPr>
            <a:lvl2pPr marL="1246922" indent="0">
              <a:buNone/>
              <a:defRPr sz="5455"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smtClean="0"/>
              <a:t>Click to edit Master text styles</a:t>
            </a:r>
          </a:p>
        </p:txBody>
      </p:sp>
      <p:sp>
        <p:nvSpPr>
          <p:cNvPr id="4" name="Content Placeholder 3"/>
          <p:cNvSpPr>
            <a:spLocks noGrp="1"/>
          </p:cNvSpPr>
          <p:nvPr>
            <p:ph sz="half" idx="2"/>
          </p:nvPr>
        </p:nvSpPr>
        <p:spPr>
          <a:xfrm>
            <a:off x="1571287" y="5931477"/>
            <a:ext cx="13885132" cy="10776240"/>
          </a:xfrm>
          <a:prstGeom prst="rect">
            <a:avLst/>
          </a:prstGeom>
        </p:spPr>
        <p:txBody>
          <a:bodyPr/>
          <a:lstStyle>
            <a:lvl1pPr>
              <a:defRPr sz="6546"/>
            </a:lvl1pPr>
            <a:lvl2pPr>
              <a:defRPr sz="5455"/>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5963812" y="4186672"/>
            <a:ext cx="13890586" cy="1744805"/>
          </a:xfrm>
          <a:prstGeom prst="rect">
            <a:avLst/>
          </a:prstGeom>
        </p:spPr>
        <p:txBody>
          <a:bodyPr anchor="b"/>
          <a:lstStyle>
            <a:lvl1pPr marL="0" indent="0">
              <a:buNone/>
              <a:defRPr sz="6546" b="1"/>
            </a:lvl1pPr>
            <a:lvl2pPr marL="1246922" indent="0">
              <a:buNone/>
              <a:defRPr sz="5455"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smtClean="0"/>
              <a:t>Click to edit Master text styles</a:t>
            </a:r>
          </a:p>
        </p:txBody>
      </p:sp>
      <p:sp>
        <p:nvSpPr>
          <p:cNvPr id="6" name="Content Placeholder 5"/>
          <p:cNvSpPr>
            <a:spLocks noGrp="1"/>
          </p:cNvSpPr>
          <p:nvPr>
            <p:ph sz="quarter" idx="4"/>
          </p:nvPr>
        </p:nvSpPr>
        <p:spPr>
          <a:xfrm>
            <a:off x="15963812" y="5931477"/>
            <a:ext cx="13890586" cy="10776240"/>
          </a:xfrm>
          <a:prstGeom prst="rect">
            <a:avLst/>
          </a:prstGeom>
        </p:spPr>
        <p:txBody>
          <a:bodyPr/>
          <a:lstStyle>
            <a:lvl1pPr>
              <a:defRPr sz="6546"/>
            </a:lvl1pPr>
            <a:lvl2pPr>
              <a:defRPr sz="5455"/>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11/26/2023</a:t>
            </a:fld>
            <a:endParaRPr lang="en-US" sz="4909">
              <a:solidFill>
                <a:prstClr val="black"/>
              </a:solidFill>
            </a:endParaRPr>
          </a:p>
        </p:txBody>
      </p:sp>
      <p:sp>
        <p:nvSpPr>
          <p:cNvPr id="8" name="Footer Placeholder 7"/>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9" name="Slide Number Placeholder 8"/>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2117317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11/26/2023</a:t>
            </a:fld>
            <a:endParaRPr lang="en-US" sz="4909">
              <a:solidFill>
                <a:prstClr val="black"/>
              </a:solidFill>
            </a:endParaRPr>
          </a:p>
        </p:txBody>
      </p:sp>
      <p:sp>
        <p:nvSpPr>
          <p:cNvPr id="4" name="Footer Placeholder 3"/>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5" name="Slide Number Placeholder 4"/>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8710922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11/26/2023</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6380057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4682"/>
            <a:ext cx="10338832" cy="3169227"/>
          </a:xfrm>
          <a:prstGeom prst="rect">
            <a:avLst/>
          </a:prstGeom>
        </p:spPr>
        <p:txBody>
          <a:bodyPr anchor="b"/>
          <a:lstStyle>
            <a:lvl1pPr algn="l">
              <a:defRPr sz="5455" b="1"/>
            </a:lvl1pPr>
          </a:lstStyle>
          <a:p>
            <a:r>
              <a:rPr lang="en-US" smtClean="0"/>
              <a:t>Click to edit Master title style</a:t>
            </a:r>
            <a:endParaRPr lang="en-US"/>
          </a:p>
        </p:txBody>
      </p:sp>
      <p:sp>
        <p:nvSpPr>
          <p:cNvPr id="3" name="Content Placeholder 2"/>
          <p:cNvSpPr>
            <a:spLocks noGrp="1"/>
          </p:cNvSpPr>
          <p:nvPr>
            <p:ph idx="1"/>
          </p:nvPr>
        </p:nvSpPr>
        <p:spPr>
          <a:xfrm>
            <a:off x="12286570" y="744686"/>
            <a:ext cx="17567828" cy="15963035"/>
          </a:xfrm>
          <a:prstGeom prst="rect">
            <a:avLst/>
          </a:prstGeom>
        </p:spPr>
        <p:txBody>
          <a:bodyPr/>
          <a:lstStyle>
            <a:lvl1pPr>
              <a:defRPr sz="8727"/>
            </a:lvl1pPr>
            <a:lvl2pPr>
              <a:defRPr sz="7636"/>
            </a:lvl2pPr>
            <a:lvl3pPr>
              <a:defRPr sz="6546"/>
            </a:lvl3pPr>
            <a:lvl4pPr>
              <a:defRPr sz="5455"/>
            </a:lvl4pPr>
            <a:lvl5pPr>
              <a:defRPr sz="5455"/>
            </a:lvl5pPr>
            <a:lvl6pPr>
              <a:defRPr sz="5455"/>
            </a:lvl6pPr>
            <a:lvl7pPr>
              <a:defRPr sz="5455"/>
            </a:lvl7pPr>
            <a:lvl8pPr>
              <a:defRPr sz="5455"/>
            </a:lvl8pPr>
            <a:lvl9pPr>
              <a:defRPr sz="545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71287" y="3913913"/>
            <a:ext cx="10338832" cy="12793808"/>
          </a:xfrm>
          <a:prstGeom prst="rect">
            <a:avLst/>
          </a:prstGeom>
        </p:spPr>
        <p:txBody>
          <a:bodyPr/>
          <a:lstStyle>
            <a:lvl1pPr marL="0" indent="0">
              <a:buNone/>
              <a:defRPr sz="3818"/>
            </a:lvl1pPr>
            <a:lvl2pPr marL="1246922" indent="0">
              <a:buNone/>
              <a:defRPr sz="3273"/>
            </a:lvl2pPr>
            <a:lvl3pPr marL="2493843" indent="0">
              <a:buNone/>
              <a:defRPr sz="2727"/>
            </a:lvl3pPr>
            <a:lvl4pPr marL="3740765" indent="0">
              <a:buNone/>
              <a:defRPr sz="2455"/>
            </a:lvl4pPr>
            <a:lvl5pPr marL="4987686" indent="0">
              <a:buNone/>
              <a:defRPr sz="2455"/>
            </a:lvl5pPr>
            <a:lvl6pPr marL="6234608" indent="0">
              <a:buNone/>
              <a:defRPr sz="2455"/>
            </a:lvl6pPr>
            <a:lvl7pPr marL="7481529" indent="0">
              <a:buNone/>
              <a:defRPr sz="2455"/>
            </a:lvl7pPr>
            <a:lvl8pPr marL="8728451" indent="0">
              <a:buNone/>
              <a:defRPr sz="2455"/>
            </a:lvl8pPr>
            <a:lvl9pPr marL="9975372" indent="0">
              <a:buNone/>
              <a:defRPr sz="2455"/>
            </a:lvl9pPr>
          </a:lstStyle>
          <a:p>
            <a:pPr lvl="0"/>
            <a:r>
              <a:rPr lang="en-US" smtClean="0"/>
              <a:t>Click to edit Master text styles</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11/26/2023</a:t>
            </a:fld>
            <a:endParaRPr lang="en-US" sz="4909">
              <a:solidFill>
                <a:prstClr val="black"/>
              </a:solidFill>
            </a:endParaRPr>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6342149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2" y="13092546"/>
            <a:ext cx="18855409" cy="1545649"/>
          </a:xfrm>
          <a:prstGeom prst="rect">
            <a:avLst/>
          </a:prstGeom>
        </p:spPr>
        <p:txBody>
          <a:bodyPr anchor="b"/>
          <a:lstStyle>
            <a:lvl1pPr algn="l">
              <a:defRPr sz="5455" b="1"/>
            </a:lvl1pPr>
          </a:lstStyle>
          <a:p>
            <a:r>
              <a:rPr lang="en-US" smtClean="0"/>
              <a:t>Click to edit Master title style</a:t>
            </a:r>
            <a:endParaRPr lang="en-US"/>
          </a:p>
        </p:txBody>
      </p:sp>
      <p:sp>
        <p:nvSpPr>
          <p:cNvPr id="3" name="Picture Placeholder 2"/>
          <p:cNvSpPr>
            <a:spLocks noGrp="1"/>
          </p:cNvSpPr>
          <p:nvPr>
            <p:ph type="pic" idx="1"/>
          </p:nvPr>
        </p:nvSpPr>
        <p:spPr>
          <a:xfrm>
            <a:off x="6159652" y="1671204"/>
            <a:ext cx="18855409" cy="11222182"/>
          </a:xfrm>
          <a:prstGeom prst="rect">
            <a:avLst/>
          </a:prstGeom>
        </p:spPr>
        <p:txBody>
          <a:bodyPr/>
          <a:lstStyle>
            <a:lvl1pPr marL="0" indent="0">
              <a:buNone/>
              <a:defRPr sz="8727"/>
            </a:lvl1pPr>
            <a:lvl2pPr marL="1246922" indent="0">
              <a:buNone/>
              <a:defRPr sz="7636"/>
            </a:lvl2pPr>
            <a:lvl3pPr marL="2493843" indent="0">
              <a:buNone/>
              <a:defRPr sz="6546"/>
            </a:lvl3pPr>
            <a:lvl4pPr marL="3740765" indent="0">
              <a:buNone/>
              <a:defRPr sz="5455"/>
            </a:lvl4pPr>
            <a:lvl5pPr marL="4987686" indent="0">
              <a:buNone/>
              <a:defRPr sz="5455"/>
            </a:lvl5pPr>
            <a:lvl6pPr marL="6234608" indent="0">
              <a:buNone/>
              <a:defRPr sz="5455"/>
            </a:lvl6pPr>
            <a:lvl7pPr marL="7481529" indent="0">
              <a:buNone/>
              <a:defRPr sz="5455"/>
            </a:lvl7pPr>
            <a:lvl8pPr marL="8728451" indent="0">
              <a:buNone/>
              <a:defRPr sz="5455"/>
            </a:lvl8pPr>
            <a:lvl9pPr marL="9975372" indent="0">
              <a:buNone/>
              <a:defRPr sz="5455"/>
            </a:lvl9pPr>
          </a:lstStyle>
          <a:p>
            <a:endParaRPr lang="en-US"/>
          </a:p>
        </p:txBody>
      </p:sp>
      <p:sp>
        <p:nvSpPr>
          <p:cNvPr id="4" name="Text Placeholder 3"/>
          <p:cNvSpPr>
            <a:spLocks noGrp="1"/>
          </p:cNvSpPr>
          <p:nvPr>
            <p:ph type="body" sz="half" idx="2"/>
          </p:nvPr>
        </p:nvSpPr>
        <p:spPr>
          <a:xfrm>
            <a:off x="6159652" y="14638195"/>
            <a:ext cx="18855409" cy="2195078"/>
          </a:xfrm>
          <a:prstGeom prst="rect">
            <a:avLst/>
          </a:prstGeom>
        </p:spPr>
        <p:txBody>
          <a:bodyPr/>
          <a:lstStyle>
            <a:lvl1pPr marL="0" indent="0">
              <a:buNone/>
              <a:defRPr sz="3818"/>
            </a:lvl1pPr>
            <a:lvl2pPr marL="1246922" indent="0">
              <a:buNone/>
              <a:defRPr sz="3273"/>
            </a:lvl2pPr>
            <a:lvl3pPr marL="2493843" indent="0">
              <a:buNone/>
              <a:defRPr sz="2727"/>
            </a:lvl3pPr>
            <a:lvl4pPr marL="3740765" indent="0">
              <a:buNone/>
              <a:defRPr sz="2455"/>
            </a:lvl4pPr>
            <a:lvl5pPr marL="4987686" indent="0">
              <a:buNone/>
              <a:defRPr sz="2455"/>
            </a:lvl5pPr>
            <a:lvl6pPr marL="6234608" indent="0">
              <a:buNone/>
              <a:defRPr sz="2455"/>
            </a:lvl6pPr>
            <a:lvl7pPr marL="7481529" indent="0">
              <a:buNone/>
              <a:defRPr sz="2455"/>
            </a:lvl7pPr>
            <a:lvl8pPr marL="8728451" indent="0">
              <a:buNone/>
              <a:defRPr sz="2455"/>
            </a:lvl8pPr>
            <a:lvl9pPr marL="9975372" indent="0">
              <a:buNone/>
              <a:defRPr sz="2455"/>
            </a:lvl9pPr>
          </a:lstStyle>
          <a:p>
            <a:pPr lvl="0"/>
            <a:r>
              <a:rPr lang="en-US" smtClean="0"/>
              <a:t>Click to edit Master text styles</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11/26/2023</a:t>
            </a:fld>
            <a:endParaRPr lang="en-US" sz="4909">
              <a:solidFill>
                <a:prstClr val="black"/>
              </a:solidFill>
            </a:endParaRPr>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9770879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71285" y="4364186"/>
            <a:ext cx="28283111" cy="1234353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11/26/2023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927326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19" y="749017"/>
            <a:ext cx="7070779" cy="1595870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71283" y="749017"/>
            <a:ext cx="20688573" cy="1595870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11/26/2023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6043923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8"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5568863" y="-50340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5568863" y="909587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9E5F6F2C-DE77-4B3E-986A-23D69ABD846E}"/>
              </a:ext>
            </a:extLst>
          </p:cNvPr>
          <p:cNvSpPr txBox="1">
            <a:spLocks/>
          </p:cNvSpPr>
          <p:nvPr userDrawn="1"/>
        </p:nvSpPr>
        <p:spPr>
          <a:xfrm>
            <a:off x="-155171" y="909587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3253461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svg"/><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5.png"/><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image" Target="../media/image19.png"/><Relationship Id="rId1" Type="http://schemas.openxmlformats.org/officeDocument/2006/relationships/slideLayout" Target="../slideLayouts/slideLayout7.xml"/><Relationship Id="rId11" Type="http://schemas.openxmlformats.org/officeDocument/2006/relationships/image" Target="../media/image10.sv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8.png"/><Relationship Id="rId10" Type="http://schemas.openxmlformats.org/officeDocument/2006/relationships/image" Target="../media/image8.png"/><Relationship Id="rId19" Type="http://schemas.openxmlformats.org/officeDocument/2006/relationships/image" Target="../media/image18.svg"/><Relationship Id="rId9" Type="http://schemas.openxmlformats.org/officeDocument/2006/relationships/image" Target="../media/image7.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image" Target="../media/image17.png"/></Relationships>
</file>

<file path=ppt/slides/_rels/slide10.xml.rels><?xml version="1.0" encoding="UTF-8" standalone="yes"?>
<Relationships xmlns="http://schemas.openxmlformats.org/package/2006/relationships"><Relationship Id="rId26" Type="http://schemas.openxmlformats.org/officeDocument/2006/relationships/image" Target="../media/image34.png"/><Relationship Id="rId3" Type="http://schemas.openxmlformats.org/officeDocument/2006/relationships/image" Target="../media/image33.png"/><Relationship Id="rId25" Type="http://schemas.openxmlformats.org/officeDocument/2006/relationships/image" Target="../media/image24.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2" Type="http://schemas.openxmlformats.org/officeDocument/2006/relationships/image" Target="../media/image37.png"/><Relationship Id="rId17" Type="http://schemas.openxmlformats.org/officeDocument/2006/relationships/image" Target="../media/image31.png"/><Relationship Id="rId2" Type="http://schemas.openxmlformats.org/officeDocument/2006/relationships/image" Target="../media/image27.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1.svg"/><Relationship Id="rId5" Type="http://schemas.openxmlformats.org/officeDocument/2006/relationships/image" Target="../media/image34.svg"/><Relationship Id="rId15" Type="http://schemas.openxmlformats.org/officeDocument/2006/relationships/image" Target="../media/image63.svg"/><Relationship Id="rId10" Type="http://schemas.openxmlformats.org/officeDocument/2006/relationships/image" Target="../media/image36.png"/><Relationship Id="rId9" Type="http://schemas.openxmlformats.org/officeDocument/2006/relationships/image" Target="../media/image59.svg"/></Relationships>
</file>

<file path=ppt/slides/_rels/slide12.xml.rels><?xml version="1.0" encoding="UTF-8" standalone="yes"?>
<Relationships xmlns="http://schemas.openxmlformats.org/package/2006/relationships"><Relationship Id="rId13" Type="http://schemas.openxmlformats.org/officeDocument/2006/relationships/image" Target="../media/image40.png"/><Relationship Id="rId12"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1.svg"/><Relationship Id="rId5" Type="http://schemas.openxmlformats.org/officeDocument/2006/relationships/image" Target="../media/image34.svg"/><Relationship Id="rId10" Type="http://schemas.openxmlformats.org/officeDocument/2006/relationships/image" Target="../media/image36.png"/><Relationship Id="rId9" Type="http://schemas.openxmlformats.org/officeDocument/2006/relationships/image" Target="../media/image59.sv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13" Type="http://schemas.openxmlformats.org/officeDocument/2006/relationships/image" Target="../media/image69.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6.sv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4.sv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28.png"/><Relationship Id="rId1" Type="http://schemas.openxmlformats.org/officeDocument/2006/relationships/slideLayout" Target="../slideLayouts/slideLayout7.xml"/><Relationship Id="rId11" Type="http://schemas.openxmlformats.org/officeDocument/2006/relationships/image" Target="../media/image4.svg"/><Relationship Id="rId15" Type="http://schemas.openxmlformats.org/officeDocument/2006/relationships/image" Target="../media/image16.svg"/><Relationship Id="rId4" Type="http://schemas.openxmlformats.org/officeDocument/2006/relationships/image" Target="../media/image6.png"/><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7"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6.svg"/></Relationships>
</file>

<file path=ppt/slides/_rels/slide16.xml.rels><?xml version="1.0" encoding="UTF-8" standalone="yes"?>
<Relationships xmlns="http://schemas.openxmlformats.org/package/2006/relationships"><Relationship Id="rId13" Type="http://schemas.openxmlformats.org/officeDocument/2006/relationships/image" Target="../media/image36.svg"/><Relationship Id="rId2" Type="http://schemas.openxmlformats.org/officeDocument/2006/relationships/image" Target="../media/image44.png"/><Relationship Id="rId1" Type="http://schemas.openxmlformats.org/officeDocument/2006/relationships/slideLayout" Target="../slideLayouts/slideLayout7.xml"/><Relationship Id="rId10" Type="http://schemas.openxmlformats.org/officeDocument/2006/relationships/image" Target="../media/image23.png"/><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13" Type="http://schemas.openxmlformats.org/officeDocument/2006/relationships/image" Target="../media/image45.png"/><Relationship Id="rId12" Type="http://schemas.openxmlformats.org/officeDocument/2006/relationships/image" Target="../media/image31.png"/><Relationship Id="rId17" Type="http://schemas.openxmlformats.org/officeDocument/2006/relationships/image" Target="../media/image7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1.svg"/><Relationship Id="rId5" Type="http://schemas.openxmlformats.org/officeDocument/2006/relationships/image" Target="../media/image34.svg"/><Relationship Id="rId10" Type="http://schemas.openxmlformats.org/officeDocument/2006/relationships/image" Target="../media/image36.png"/><Relationship Id="rId9" Type="http://schemas.openxmlformats.org/officeDocument/2006/relationships/image" Target="../media/image59.svg"/></Relationships>
</file>

<file path=ppt/slides/_rels/slide18.xml.rels><?xml version="1.0" encoding="UTF-8" standalone="yes"?>
<Relationships xmlns="http://schemas.openxmlformats.org/package/2006/relationships"><Relationship Id="rId7"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4.svg"/><Relationship Id="rId15"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3" Type="http://schemas.openxmlformats.org/officeDocument/2006/relationships/image" Target="../media/image2.svg"/><Relationship Id="rId18" Type="http://schemas.openxmlformats.org/officeDocument/2006/relationships/image" Target="../media/image48.png"/><Relationship Id="rId3" Type="http://schemas.openxmlformats.org/officeDocument/2006/relationships/image" Target="../media/image82.svg"/><Relationship Id="rId21" Type="http://schemas.openxmlformats.org/officeDocument/2006/relationships/image" Target="../media/image50.png"/><Relationship Id="rId17" Type="http://schemas.openxmlformats.org/officeDocument/2006/relationships/image" Target="../media/image8.png"/><Relationship Id="rId7" Type="http://schemas.openxmlformats.org/officeDocument/2006/relationships/image" Target="../media/image84.svg"/><Relationship Id="rId2" Type="http://schemas.openxmlformats.org/officeDocument/2006/relationships/image" Target="../media/image6.png"/><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7.xml"/><Relationship Id="rId11" Type="http://schemas.openxmlformats.org/officeDocument/2006/relationships/image" Target="../media/image86.svg"/><Relationship Id="rId15" Type="http://schemas.openxmlformats.org/officeDocument/2006/relationships/image" Target="../media/image4.svg"/><Relationship Id="rId5" Type="http://schemas.openxmlformats.org/officeDocument/2006/relationships/image" Target="../media/image10.svg"/><Relationship Id="rId19" Type="http://schemas.openxmlformats.org/officeDocument/2006/relationships/image" Target="../media/image13.png"/><Relationship Id="rId14" Type="http://schemas.openxmlformats.org/officeDocument/2006/relationships/image" Target="../media/image7.png"/><Relationship Id="rId9" Type="http://schemas.openxmlformats.org/officeDocument/2006/relationships/image" Target="../media/image20.svg"/><Relationship Id="rId22" Type="http://schemas.openxmlformats.org/officeDocument/2006/relationships/image" Target="../media/image88.svg"/></Relationships>
</file>

<file path=ppt/slides/_rels/slide21.xml.rels><?xml version="1.0" encoding="UTF-8" standalone="yes"?>
<Relationships xmlns="http://schemas.openxmlformats.org/package/2006/relationships"><Relationship Id="rId13" Type="http://schemas.openxmlformats.org/officeDocument/2006/relationships/image" Target="../media/image2.svg"/><Relationship Id="rId18" Type="http://schemas.openxmlformats.org/officeDocument/2006/relationships/image" Target="../media/image48.png"/><Relationship Id="rId3" Type="http://schemas.openxmlformats.org/officeDocument/2006/relationships/image" Target="../media/image82.svg"/><Relationship Id="rId21" Type="http://schemas.openxmlformats.org/officeDocument/2006/relationships/image" Target="../media/image50.png"/><Relationship Id="rId17" Type="http://schemas.openxmlformats.org/officeDocument/2006/relationships/image" Target="../media/image8.png"/><Relationship Id="rId7" Type="http://schemas.openxmlformats.org/officeDocument/2006/relationships/image" Target="../media/image84.svg"/><Relationship Id="rId2" Type="http://schemas.openxmlformats.org/officeDocument/2006/relationships/image" Target="../media/image6.png"/><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7.xml"/><Relationship Id="rId11" Type="http://schemas.openxmlformats.org/officeDocument/2006/relationships/image" Target="../media/image86.svg"/><Relationship Id="rId15" Type="http://schemas.openxmlformats.org/officeDocument/2006/relationships/image" Target="../media/image4.svg"/><Relationship Id="rId5" Type="http://schemas.openxmlformats.org/officeDocument/2006/relationships/image" Target="../media/image10.svg"/><Relationship Id="rId19" Type="http://schemas.openxmlformats.org/officeDocument/2006/relationships/image" Target="../media/image13.png"/><Relationship Id="rId14" Type="http://schemas.openxmlformats.org/officeDocument/2006/relationships/image" Target="../media/image7.png"/><Relationship Id="rId9" Type="http://schemas.openxmlformats.org/officeDocument/2006/relationships/image" Target="../media/image20.svg"/><Relationship Id="rId22" Type="http://schemas.openxmlformats.org/officeDocument/2006/relationships/image" Target="../media/image88.svg"/></Relationships>
</file>

<file path=ppt/slides/_rels/slide22.xml.rels><?xml version="1.0" encoding="UTF-8" standalone="yes"?>
<Relationships xmlns="http://schemas.openxmlformats.org/package/2006/relationships"><Relationship Id="rId13" Type="http://schemas.openxmlformats.org/officeDocument/2006/relationships/image" Target="../media/image2.svg"/><Relationship Id="rId18" Type="http://schemas.openxmlformats.org/officeDocument/2006/relationships/image" Target="../media/image48.png"/><Relationship Id="rId3" Type="http://schemas.openxmlformats.org/officeDocument/2006/relationships/image" Target="../media/image82.svg"/><Relationship Id="rId21" Type="http://schemas.openxmlformats.org/officeDocument/2006/relationships/image" Target="../media/image50.png"/><Relationship Id="rId17" Type="http://schemas.openxmlformats.org/officeDocument/2006/relationships/image" Target="../media/image8.png"/><Relationship Id="rId7" Type="http://schemas.openxmlformats.org/officeDocument/2006/relationships/image" Target="../media/image84.svg"/><Relationship Id="rId2" Type="http://schemas.openxmlformats.org/officeDocument/2006/relationships/image" Target="../media/image6.png"/><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7.xml"/><Relationship Id="rId11" Type="http://schemas.openxmlformats.org/officeDocument/2006/relationships/image" Target="../media/image86.svg"/><Relationship Id="rId15" Type="http://schemas.openxmlformats.org/officeDocument/2006/relationships/image" Target="../media/image4.svg"/><Relationship Id="rId5" Type="http://schemas.openxmlformats.org/officeDocument/2006/relationships/image" Target="../media/image10.svg"/><Relationship Id="rId19" Type="http://schemas.openxmlformats.org/officeDocument/2006/relationships/image" Target="../media/image13.png"/><Relationship Id="rId14" Type="http://schemas.openxmlformats.org/officeDocument/2006/relationships/image" Target="../media/image7.png"/><Relationship Id="rId9" Type="http://schemas.openxmlformats.org/officeDocument/2006/relationships/image" Target="../media/image20.svg"/><Relationship Id="rId22" Type="http://schemas.openxmlformats.org/officeDocument/2006/relationships/image" Target="../media/image88.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4.sv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51.png"/><Relationship Id="rId1" Type="http://schemas.openxmlformats.org/officeDocument/2006/relationships/slideLayout" Target="../slideLayouts/slideLayout7.xml"/><Relationship Id="rId11" Type="http://schemas.openxmlformats.org/officeDocument/2006/relationships/image" Target="../media/image4.svg"/><Relationship Id="rId15" Type="http://schemas.openxmlformats.org/officeDocument/2006/relationships/image" Target="../media/image16.svg"/><Relationship Id="rId4" Type="http://schemas.openxmlformats.org/officeDocument/2006/relationships/image" Target="../media/image6.png"/><Relationship Id="rId1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7" Type="http://schemas.openxmlformats.org/officeDocument/2006/relationships/image" Target="../media/image3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6.svg"/><Relationship Id="rId9" Type="http://schemas.openxmlformats.org/officeDocument/2006/relationships/image" Target="../media/image26.png"/><Relationship Id="rId14" Type="http://schemas.openxmlformats.org/officeDocument/2006/relationships/image" Target="../media/image43.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9.png"/><Relationship Id="rId2" Type="http://schemas.openxmlformats.org/officeDocument/2006/relationships/image" Target="../media/image5.png"/><Relationship Id="rId16" Type="http://schemas.openxmlformats.org/officeDocument/2006/relationships/image" Target="../media/image28.png"/><Relationship Id="rId1" Type="http://schemas.openxmlformats.org/officeDocument/2006/relationships/slideLayout" Target="../slideLayouts/slideLayout7.xml"/><Relationship Id="rId11" Type="http://schemas.openxmlformats.org/officeDocument/2006/relationships/image" Target="../media/image4.svg"/><Relationship Id="rId15" Type="http://schemas.openxmlformats.org/officeDocument/2006/relationships/image" Target="../media/image34.svg"/><Relationship Id="rId4" Type="http://schemas.openxmlformats.org/officeDocument/2006/relationships/image" Target="../media/image6.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7" Type="http://schemas.openxmlformats.org/officeDocument/2006/relationships/image" Target="../media/image3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6" Type="http://schemas.openxmlformats.org/officeDocument/2006/relationships/image" Target="../media/image31.png"/><Relationship Id="rId1" Type="http://schemas.openxmlformats.org/officeDocument/2006/relationships/slideLayout" Target="../slideLayouts/slideLayout7.xml"/><Relationship Id="rId15" Type="http://schemas.openxmlformats.org/officeDocument/2006/relationships/image" Target="../media/image57.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4.sv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28.png"/><Relationship Id="rId1" Type="http://schemas.openxmlformats.org/officeDocument/2006/relationships/slideLayout" Target="../slideLayouts/slideLayout7.xml"/><Relationship Id="rId11" Type="http://schemas.openxmlformats.org/officeDocument/2006/relationships/image" Target="../media/image4.svg"/><Relationship Id="rId15" Type="http://schemas.openxmlformats.org/officeDocument/2006/relationships/image" Target="../media/image16.svg"/><Relationship Id="rId4" Type="http://schemas.openxmlformats.org/officeDocument/2006/relationships/image" Target="../media/image6.pn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20" name="Freeform 4"/>
          <p:cNvSpPr/>
          <p:nvPr/>
        </p:nvSpPr>
        <p:spPr>
          <a:xfrm rot="591475" flipH="1" flipV="1">
            <a:off x="-2981592" y="6708632"/>
            <a:ext cx="13462582" cy="5884723"/>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2" name="Freeform 2"/>
          <p:cNvSpPr/>
          <p:nvPr/>
        </p:nvSpPr>
        <p:spPr>
          <a:xfrm>
            <a:off x="-2045443" y="-250192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8">
              <a:extLst>
                <a:ext uri="{96DAC541-7B7A-43D3-8B79-37D633B846F1}">
                  <asvg:svgBlip xmlns="" xmlns:asvg="http://schemas.microsoft.com/office/drawing/2016/SVG/main" r:embed="rId3"/>
                </a:ext>
              </a:extLst>
            </a:blip>
            <a:stretch>
              <a:fillRect l="-51184" b="-82202"/>
            </a:stretch>
          </a:blipFill>
        </p:spPr>
      </p:sp>
      <p:sp>
        <p:nvSpPr>
          <p:cNvPr id="3" name="Freeform 3"/>
          <p:cNvSpPr/>
          <p:nvPr/>
        </p:nvSpPr>
        <p:spPr>
          <a:xfrm rot="-1448817" flipH="1">
            <a:off x="13675791" y="-3285502"/>
            <a:ext cx="6460250" cy="8199858"/>
          </a:xfrm>
          <a:custGeom>
            <a:avLst/>
            <a:gdLst/>
            <a:ahLst/>
            <a:cxnLst/>
            <a:rect l="l" t="t" r="r" b="b"/>
            <a:pathLst>
              <a:path w="6460250" h="8199858">
                <a:moveTo>
                  <a:pt x="6460250" y="0"/>
                </a:moveTo>
                <a:lnTo>
                  <a:pt x="0" y="0"/>
                </a:lnTo>
                <a:lnTo>
                  <a:pt x="0" y="8199858"/>
                </a:lnTo>
                <a:lnTo>
                  <a:pt x="6460250" y="8199858"/>
                </a:lnTo>
                <a:lnTo>
                  <a:pt x="6460250" y="0"/>
                </a:lnTo>
                <a:close/>
              </a:path>
            </a:pathLst>
          </a:custGeom>
          <a:blipFill>
            <a:blip r:embed="rId9">
              <a:extLst>
                <a:ext uri="{96DAC541-7B7A-43D3-8B79-37D633B846F1}">
                  <asvg:svgBlip xmlns="" xmlns:asvg="http://schemas.microsoft.com/office/drawing/2016/SVG/main" r:embed="rId5"/>
                </a:ext>
              </a:extLst>
            </a:blip>
            <a:stretch>
              <a:fillRect l="-83381" b="-29848"/>
            </a:stretch>
          </a:blipFill>
        </p:spPr>
      </p:sp>
      <p:sp>
        <p:nvSpPr>
          <p:cNvPr id="4" name="Freeform 4"/>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365057" y="5957541"/>
            <a:ext cx="2895584" cy="2899208"/>
          </a:xfrm>
          <a:custGeom>
            <a:avLst/>
            <a:gdLst/>
            <a:ahLst/>
            <a:cxnLst/>
            <a:rect l="l" t="t" r="r" b="b"/>
            <a:pathLst>
              <a:path w="2895584" h="2899208">
                <a:moveTo>
                  <a:pt x="0" y="0"/>
                </a:moveTo>
                <a:lnTo>
                  <a:pt x="2895584" y="0"/>
                </a:lnTo>
                <a:lnTo>
                  <a:pt x="2895584" y="2899207"/>
                </a:lnTo>
                <a:lnTo>
                  <a:pt x="0" y="289920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15132843" y="5283745"/>
            <a:ext cx="2170887" cy="4367250"/>
          </a:xfrm>
          <a:custGeom>
            <a:avLst/>
            <a:gdLst/>
            <a:ahLst/>
            <a:cxnLst/>
            <a:rect l="l" t="t" r="r" b="b"/>
            <a:pathLst>
              <a:path w="2170887" h="4367250">
                <a:moveTo>
                  <a:pt x="0" y="0"/>
                </a:moveTo>
                <a:lnTo>
                  <a:pt x="2170887" y="0"/>
                </a:lnTo>
                <a:lnTo>
                  <a:pt x="2170887" y="4367250"/>
                </a:lnTo>
                <a:lnTo>
                  <a:pt x="0" y="43672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flipH="1">
            <a:off x="2999482" y="7040404"/>
            <a:ext cx="2603917" cy="2313146"/>
          </a:xfrm>
          <a:custGeom>
            <a:avLst/>
            <a:gdLst/>
            <a:ahLst/>
            <a:cxnLst/>
            <a:rect l="l" t="t" r="r" b="b"/>
            <a:pathLst>
              <a:path w="2603917" h="2313146">
                <a:moveTo>
                  <a:pt x="2603917" y="0"/>
                </a:moveTo>
                <a:lnTo>
                  <a:pt x="0" y="0"/>
                </a:lnTo>
                <a:lnTo>
                  <a:pt x="0" y="2313146"/>
                </a:lnTo>
                <a:lnTo>
                  <a:pt x="2603917" y="2313146"/>
                </a:lnTo>
                <a:lnTo>
                  <a:pt x="2603917"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Freeform 9"/>
          <p:cNvSpPr/>
          <p:nvPr/>
        </p:nvSpPr>
        <p:spPr>
          <a:xfrm>
            <a:off x="12153301" y="6785040"/>
            <a:ext cx="3034109" cy="2673808"/>
          </a:xfrm>
          <a:custGeom>
            <a:avLst/>
            <a:gdLst/>
            <a:ahLst/>
            <a:cxnLst/>
            <a:rect l="l" t="t" r="r" b="b"/>
            <a:pathLst>
              <a:path w="3034109" h="2673808">
                <a:moveTo>
                  <a:pt x="0" y="0"/>
                </a:moveTo>
                <a:lnTo>
                  <a:pt x="3034109" y="0"/>
                </a:lnTo>
                <a:lnTo>
                  <a:pt x="3034109" y="2673808"/>
                </a:lnTo>
                <a:lnTo>
                  <a:pt x="0" y="267380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0" name="Freeform 10"/>
          <p:cNvSpPr/>
          <p:nvPr/>
        </p:nvSpPr>
        <p:spPr>
          <a:xfrm>
            <a:off x="14620553" y="8121944"/>
            <a:ext cx="1133713" cy="1719919"/>
          </a:xfrm>
          <a:custGeom>
            <a:avLst/>
            <a:gdLst/>
            <a:ahLst/>
            <a:cxnLst/>
            <a:rect l="l" t="t" r="r" b="b"/>
            <a:pathLst>
              <a:path w="1133713" h="1719919">
                <a:moveTo>
                  <a:pt x="0" y="0"/>
                </a:moveTo>
                <a:lnTo>
                  <a:pt x="1133713" y="0"/>
                </a:lnTo>
                <a:lnTo>
                  <a:pt x="1133713" y="1719918"/>
                </a:lnTo>
                <a:lnTo>
                  <a:pt x="0" y="171991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1" name="Freeform 11"/>
          <p:cNvSpPr/>
          <p:nvPr/>
        </p:nvSpPr>
        <p:spPr>
          <a:xfrm flipH="1">
            <a:off x="1759949" y="8121944"/>
            <a:ext cx="1841948" cy="1719919"/>
          </a:xfrm>
          <a:custGeom>
            <a:avLst/>
            <a:gdLst/>
            <a:ahLst/>
            <a:cxnLst/>
            <a:rect l="l" t="t" r="r" b="b"/>
            <a:pathLst>
              <a:path w="1841948" h="1719919">
                <a:moveTo>
                  <a:pt x="1841948" y="0"/>
                </a:moveTo>
                <a:lnTo>
                  <a:pt x="0" y="0"/>
                </a:lnTo>
                <a:lnTo>
                  <a:pt x="0" y="1719918"/>
                </a:lnTo>
                <a:lnTo>
                  <a:pt x="1841948" y="1719918"/>
                </a:lnTo>
                <a:lnTo>
                  <a:pt x="1841948"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2" name="Freeform 12"/>
          <p:cNvSpPr/>
          <p:nvPr/>
        </p:nvSpPr>
        <p:spPr>
          <a:xfrm>
            <a:off x="5668774" y="7970019"/>
            <a:ext cx="1543697" cy="1680976"/>
          </a:xfrm>
          <a:custGeom>
            <a:avLst/>
            <a:gdLst/>
            <a:ahLst/>
            <a:cxnLst/>
            <a:rect l="l" t="t" r="r" b="b"/>
            <a:pathLst>
              <a:path w="1543697" h="1680976">
                <a:moveTo>
                  <a:pt x="0" y="0"/>
                </a:moveTo>
                <a:lnTo>
                  <a:pt x="1543697" y="0"/>
                </a:lnTo>
                <a:lnTo>
                  <a:pt x="1543697" y="1680976"/>
                </a:lnTo>
                <a:lnTo>
                  <a:pt x="0" y="168097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3" name="Freeform 13"/>
          <p:cNvSpPr/>
          <p:nvPr/>
        </p:nvSpPr>
        <p:spPr>
          <a:xfrm>
            <a:off x="10689155" y="7570976"/>
            <a:ext cx="1592081" cy="2080019"/>
          </a:xfrm>
          <a:custGeom>
            <a:avLst/>
            <a:gdLst/>
            <a:ahLst/>
            <a:cxnLst/>
            <a:rect l="l" t="t" r="r" b="b"/>
            <a:pathLst>
              <a:path w="1592081" h="2080019">
                <a:moveTo>
                  <a:pt x="0" y="0"/>
                </a:moveTo>
                <a:lnTo>
                  <a:pt x="1592082" y="0"/>
                </a:lnTo>
                <a:lnTo>
                  <a:pt x="1592082" y="2080019"/>
                </a:lnTo>
                <a:lnTo>
                  <a:pt x="0" y="208001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pic>
        <p:nvPicPr>
          <p:cNvPr id="28" name="Picture 27"/>
          <p:cNvPicPr>
            <a:picLocks noChangeAspect="1"/>
          </p:cNvPicPr>
          <p:nvPr/>
        </p:nvPicPr>
        <p:blipFill>
          <a:blip r:embed="rId26"/>
          <a:stretch>
            <a:fillRect/>
          </a:stretch>
        </p:blipFill>
        <p:spPr>
          <a:xfrm>
            <a:off x="6473497" y="737418"/>
            <a:ext cx="5560034" cy="2139881"/>
          </a:xfrm>
          <a:prstGeom prst="rect">
            <a:avLst/>
          </a:prstGeom>
        </p:spPr>
      </p:pic>
      <p:pic>
        <p:nvPicPr>
          <p:cNvPr id="29" name="Picture 28"/>
          <p:cNvPicPr>
            <a:picLocks noChangeAspect="1"/>
          </p:cNvPicPr>
          <p:nvPr/>
        </p:nvPicPr>
        <p:blipFill>
          <a:blip r:embed="rId27"/>
          <a:stretch>
            <a:fillRect/>
          </a:stretch>
        </p:blipFill>
        <p:spPr>
          <a:xfrm>
            <a:off x="-1600200" y="2031305"/>
            <a:ext cx="21014733" cy="4438273"/>
          </a:xfrm>
          <a:prstGeom prst="rect">
            <a:avLst/>
          </a:prstGeom>
        </p:spPr>
      </p:pic>
      <p:pic>
        <p:nvPicPr>
          <p:cNvPr id="30" name="Picture 29"/>
          <p:cNvPicPr>
            <a:picLocks noChangeAspect="1"/>
          </p:cNvPicPr>
          <p:nvPr/>
        </p:nvPicPr>
        <p:blipFill>
          <a:blip r:embed="rId28"/>
          <a:stretch>
            <a:fillRect/>
          </a:stretch>
        </p:blipFill>
        <p:spPr>
          <a:xfrm>
            <a:off x="6196359" y="5517226"/>
            <a:ext cx="5553937" cy="2139881"/>
          </a:xfrm>
          <a:prstGeom prst="rect">
            <a:avLst/>
          </a:prstGeom>
        </p:spPr>
      </p:pic>
      <p:pic>
        <p:nvPicPr>
          <p:cNvPr id="34" name="Picture 33">
            <a:extLst>
              <a:ext uri="{FF2B5EF4-FFF2-40B4-BE49-F238E27FC236}">
                <a16:creationId xmlns:a16="http://schemas.microsoft.com/office/drawing/2014/main" id="{416AA52A-2568-3B14-1382-2943F1A7FFD1}"/>
              </a:ext>
            </a:extLst>
          </p:cNvPr>
          <p:cNvPicPr>
            <a:picLocks noChangeAspect="1"/>
          </p:cNvPicPr>
          <p:nvPr/>
        </p:nvPicPr>
        <p:blipFill>
          <a:blip r:embed="rId29"/>
          <a:stretch>
            <a:fillRect/>
          </a:stretch>
        </p:blipFill>
        <p:spPr>
          <a:xfrm>
            <a:off x="89363" y="0"/>
            <a:ext cx="1869224" cy="18507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1000"/>
                                        <p:tgtEl>
                                          <p:spTgt spid="30"/>
                                        </p:tgtEl>
                                      </p:cBhvr>
                                    </p:animEffect>
                                    <p:anim calcmode="lin" valueType="num">
                                      <p:cBhvr>
                                        <p:cTn id="85" dur="1000" fill="hold"/>
                                        <p:tgtEl>
                                          <p:spTgt spid="30"/>
                                        </p:tgtEl>
                                        <p:attrNameLst>
                                          <p:attrName>ppt_x</p:attrName>
                                        </p:attrNameLst>
                                      </p:cBhvr>
                                      <p:tavLst>
                                        <p:tav tm="0">
                                          <p:val>
                                            <p:strVal val="#ppt_x"/>
                                          </p:val>
                                        </p:tav>
                                        <p:tav tm="100000">
                                          <p:val>
                                            <p:strVal val="#ppt_x"/>
                                          </p:val>
                                        </p:tav>
                                      </p:tavLst>
                                    </p:anim>
                                    <p:anim calcmode="lin" valueType="num">
                                      <p:cBhvr>
                                        <p:cTn id="8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41A1A"/>
        </a:solidFill>
        <a:effectLst/>
      </p:bgPr>
    </p:bg>
    <p:spTree>
      <p:nvGrpSpPr>
        <p:cNvPr id="1" name=""/>
        <p:cNvGrpSpPr/>
        <p:nvPr/>
      </p:nvGrpSpPr>
      <p:grpSpPr>
        <a:xfrm>
          <a:off x="0" y="0"/>
          <a:ext cx="0" cy="0"/>
          <a:chOff x="0" y="0"/>
          <a:chExt cx="0" cy="0"/>
        </a:xfrm>
      </p:grpSpPr>
      <p:grpSp>
        <p:nvGrpSpPr>
          <p:cNvPr id="3" name="Group 2"/>
          <p:cNvGrpSpPr/>
          <p:nvPr/>
        </p:nvGrpSpPr>
        <p:grpSpPr>
          <a:xfrm>
            <a:off x="801832" y="1397900"/>
            <a:ext cx="16082211" cy="2374000"/>
            <a:chOff x="609600" y="1935424"/>
            <a:chExt cx="16082211" cy="2374000"/>
          </a:xfrm>
        </p:grpSpPr>
        <p:sp>
          <p:nvSpPr>
            <p:cNvPr id="11" name="Rounded Rectangle 10"/>
            <p:cNvSpPr/>
            <p:nvPr/>
          </p:nvSpPr>
          <p:spPr>
            <a:xfrm>
              <a:off x="609600" y="1935424"/>
              <a:ext cx="12837968" cy="2374000"/>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mc:AlternateContent xmlns:mc="http://schemas.openxmlformats.org/markup-compatibility/2006" xmlns:a14="http://schemas.microsoft.com/office/drawing/2010/main">
          <mc:Choice Requires="a14">
            <p:sp>
              <p:nvSpPr>
                <p:cNvPr id="2" name="Rectangle 1"/>
                <p:cNvSpPr/>
                <p:nvPr/>
              </p:nvSpPr>
              <p:spPr>
                <a:xfrm>
                  <a:off x="842211" y="1988532"/>
                  <a:ext cx="15849600" cy="2320892"/>
                </a:xfrm>
                <a:prstGeom prst="rect">
                  <a:avLst/>
                </a:prstGeom>
              </p:spPr>
              <p:txBody>
                <a:bodyPr wrap="square">
                  <a:spAutoFit/>
                </a:bodyPr>
                <a:lstStyle/>
                <a:p>
                  <a:pPr lvl="0" algn="just"/>
                  <a:r>
                    <a:rPr lang="en-US" sz="3600" b="1" dirty="0" smtClean="0">
                      <a:solidFill>
                        <a:srgbClr val="64331A"/>
                      </a:solidFill>
                      <a:latin typeface="Cambria"/>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56</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b="1" dirty="0">
                    <a:solidFill>
                      <a:srgbClr val="64331A"/>
                    </a:solidFill>
                    <a:latin typeface="Cambria"/>
                  </a:endParaRPr>
                </a:p>
                <a:p>
                  <a:pPr lvl="0" algn="just"/>
                  <a:r>
                    <a:rPr lang="en-US" sz="3600" dirty="0">
                      <a:solidFill>
                        <a:srgbClr val="64331A"/>
                      </a:solidFill>
                      <a:latin typeface="Cambria"/>
                    </a:rPr>
                    <a:t>Ta </a:t>
                  </a:r>
                  <a:r>
                    <a:rPr lang="en-US" sz="3600" dirty="0" err="1">
                      <a:solidFill>
                        <a:srgbClr val="64331A"/>
                      </a:solidFill>
                      <a:latin typeface="Cambria"/>
                    </a:rPr>
                    <a:t>có</a:t>
                  </a:r>
                  <a:r>
                    <a:rPr lang="en-US" sz="3600" dirty="0">
                      <a:solidFill>
                        <a:srgbClr val="64331A"/>
                      </a:solidFill>
                      <a:latin typeface="Cambria"/>
                    </a:rPr>
                    <a:t>: 1</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56</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156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 27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+ 89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116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endParaRPr lang="en-US" sz="3600" dirty="0">
                    <a:solidFill>
                      <a:srgbClr val="64331A"/>
                    </a:solidFill>
                    <a:latin typeface="Cambria"/>
                  </a:endParaRPr>
                </a:p>
                <a:p>
                  <a:pPr lvl="0" algn="just"/>
                  <a:r>
                    <a:rPr lang="en-US" sz="3600" dirty="0">
                      <a:solidFill>
                        <a:srgbClr val="64331A"/>
                      </a:solidFill>
                      <a:latin typeface="Cambria"/>
                    </a:rPr>
                    <a:t>Mà 156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&gt; 116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endParaRPr lang="en-US" sz="3600" dirty="0">
                    <a:solidFill>
                      <a:srgbClr val="64331A"/>
                    </a:solidFill>
                    <a:latin typeface="Cambria"/>
                  </a:endParaRPr>
                </a:p>
                <a:p>
                  <a:pPr lvl="0" algn="just"/>
                  <a:r>
                    <a:rPr lang="en-US" sz="3600" dirty="0" err="1" smtClean="0">
                      <a:solidFill>
                        <a:srgbClr val="64331A"/>
                      </a:solidFill>
                      <a:latin typeface="Cambria"/>
                    </a:rPr>
                    <a:t>Vậy</a:t>
                  </a:r>
                  <a:r>
                    <a:rPr lang="en-US" sz="3600" dirty="0" smtClean="0">
                      <a:solidFill>
                        <a:srgbClr val="64331A"/>
                      </a:solidFill>
                      <a:latin typeface="Cambria"/>
                    </a:rPr>
                    <a:t>: </a:t>
                  </a:r>
                  <a:r>
                    <a:rPr lang="en-US" sz="3600" b="1" dirty="0" smtClean="0">
                      <a:solidFill>
                        <a:srgbClr val="64331A"/>
                      </a:solidFill>
                      <a:latin typeface="Cambria"/>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56</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a:t>
                  </a:r>
                  <a:r>
                    <a:rPr lang="en-US" sz="3600" b="1" dirty="0" smtClean="0">
                      <a:solidFill>
                        <a:srgbClr val="64331A"/>
                      </a:solidFill>
                      <a:latin typeface="Cambria"/>
                    </a:rPr>
                    <a:t>&gt; </a:t>
                  </a:r>
                  <a:r>
                    <a:rPr lang="en-US" sz="3600" b="1" dirty="0">
                      <a:solidFill>
                        <a:srgbClr val="64331A"/>
                      </a:solidFill>
                      <a:latin typeface="Cambria"/>
                    </a:rPr>
                    <a:t>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dirty="0">
                    <a:solidFill>
                      <a:srgbClr val="64331A"/>
                    </a:solidFill>
                    <a:latin typeface="Cambria"/>
                  </a:endParaRPr>
                </a:p>
              </p:txBody>
            </p:sp>
          </mc:Choice>
          <mc:Fallback xmlns="">
            <p:sp>
              <p:nvSpPr>
                <p:cNvPr id="2" name="Rectangle 1"/>
                <p:cNvSpPr>
                  <a:spLocks noRot="1" noChangeAspect="1" noMove="1" noResize="1" noEditPoints="1" noAdjustHandles="1" noChangeArrowheads="1" noChangeShapeType="1" noTextEdit="1"/>
                </p:cNvSpPr>
                <p:nvPr/>
              </p:nvSpPr>
              <p:spPr>
                <a:xfrm>
                  <a:off x="842211" y="1988532"/>
                  <a:ext cx="15849600" cy="2320892"/>
                </a:xfrm>
                <a:prstGeom prst="rect">
                  <a:avLst/>
                </a:prstGeom>
                <a:blipFill>
                  <a:blip r:embed="rId2"/>
                  <a:stretch>
                    <a:fillRect l="-1192" t="-3412" b="-9449"/>
                  </a:stretch>
                </a:blipFill>
              </p:spPr>
              <p:txBody>
                <a:bodyPr/>
                <a:lstStyle/>
                <a:p>
                  <a:r>
                    <a:rPr lang="en-GB">
                      <a:noFill/>
                    </a:rPr>
                    <a:t> </a:t>
                  </a:r>
                </a:p>
              </p:txBody>
            </p:sp>
          </mc:Fallback>
        </mc:AlternateContent>
      </p:grpSp>
      <p:grpSp>
        <p:nvGrpSpPr>
          <p:cNvPr id="18" name="Group 17"/>
          <p:cNvGrpSpPr/>
          <p:nvPr/>
        </p:nvGrpSpPr>
        <p:grpSpPr>
          <a:xfrm>
            <a:off x="781779" y="4029241"/>
            <a:ext cx="16102264" cy="2333459"/>
            <a:chOff x="609600" y="1887965"/>
            <a:chExt cx="16102264" cy="2333459"/>
          </a:xfrm>
        </p:grpSpPr>
        <p:sp>
          <p:nvSpPr>
            <p:cNvPr id="19" name="Rounded Rectangle 18"/>
            <p:cNvSpPr/>
            <p:nvPr/>
          </p:nvSpPr>
          <p:spPr>
            <a:xfrm>
              <a:off x="609600" y="1935423"/>
              <a:ext cx="12858021" cy="1755533"/>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mc:AlternateContent xmlns:mc="http://schemas.openxmlformats.org/markup-compatibility/2006" xmlns:a14="http://schemas.microsoft.com/office/drawing/2010/main">
          <mc:Choice Requires="a14">
            <p:sp>
              <p:nvSpPr>
                <p:cNvPr id="20" name="Rectangle 19"/>
                <p:cNvSpPr/>
                <p:nvPr/>
              </p:nvSpPr>
              <p:spPr>
                <a:xfrm>
                  <a:off x="862264" y="1887965"/>
                  <a:ext cx="15849600" cy="2333459"/>
                </a:xfrm>
                <a:prstGeom prst="rect">
                  <a:avLst/>
                </a:prstGeom>
              </p:spPr>
              <p:txBody>
                <a:bodyPr wrap="square">
                  <a:spAutoFit/>
                </a:bodyPr>
                <a:lstStyle/>
                <a:p>
                  <a:pPr lvl="0" algn="just"/>
                  <a:r>
                    <a:rPr lang="en-US" sz="3600" b="1" dirty="0" smtClean="0">
                      <a:solidFill>
                        <a:srgbClr val="64331A"/>
                      </a:solidFill>
                      <a:latin typeface="Cambria"/>
                    </a:rPr>
                    <a:t>150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𝒎𝒎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a:t>
                  </a:r>
                  <a14:m>
                    <m:oMath xmlns:m="http://schemas.openxmlformats.org/officeDocument/2006/math">
                      <m:r>
                        <a:rPr lang="en-US" sz="3600" b="1" i="1" dirty="0">
                          <a:solidFill>
                            <a:srgbClr val="64331A"/>
                          </a:solidFill>
                          <a:latin typeface="Cambria Math" panose="02040503050406030204" pitchFamily="18" charset="0"/>
                          <a:ea typeface="Cambria Math" panose="02040503050406030204" pitchFamily="18" charset="0"/>
                        </a:rPr>
                        <m:t>×</m:t>
                      </m:r>
                    </m:oMath>
                  </a14:m>
                  <a:r>
                    <a:rPr lang="en-US" sz="3600" b="1" dirty="0">
                      <a:solidFill>
                        <a:srgbClr val="64331A"/>
                      </a:solidFill>
                      <a:latin typeface="Cambria"/>
                    </a:rPr>
                    <a:t> 2 …… 3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𝒄𝒎</m:t>
                          </m:r>
                        </m:e>
                        <m:sup>
                          <m:r>
                            <a:rPr lang="en-GB" sz="3600" b="1" i="1" dirty="0">
                              <a:solidFill>
                                <a:srgbClr val="64331A"/>
                              </a:solidFill>
                              <a:latin typeface="Cambria Math" panose="02040503050406030204" pitchFamily="18" charset="0"/>
                            </a:rPr>
                            <m:t>𝟐</m:t>
                          </m:r>
                        </m:sup>
                      </m:sSup>
                    </m:oMath>
                  </a14:m>
                  <a:endParaRPr lang="en-GB" sz="3600" b="1" dirty="0" smtClean="0">
                    <a:solidFill>
                      <a:srgbClr val="64331A"/>
                    </a:solidFill>
                    <a:latin typeface="Cambria"/>
                  </a:endParaRPr>
                </a:p>
                <a:p>
                  <a:pPr lvl="0" algn="just"/>
                  <a:r>
                    <a:rPr lang="pl-PL" sz="3600" dirty="0" smtClean="0">
                      <a:solidFill>
                        <a:srgbClr val="64331A"/>
                      </a:solidFill>
                      <a:latin typeface="Cambria"/>
                    </a:rPr>
                    <a:t>Ta có</a:t>
                  </a:r>
                  <a:r>
                    <a:rPr lang="en-GB" sz="3600" dirty="0" smtClean="0">
                      <a:solidFill>
                        <a:srgbClr val="64331A"/>
                      </a:solidFill>
                      <a:latin typeface="Cambria"/>
                    </a:rPr>
                    <a:t>:</a:t>
                  </a:r>
                  <a:r>
                    <a:rPr lang="pl-PL" sz="3600" dirty="0" smtClean="0">
                      <a:solidFill>
                        <a:srgbClr val="64331A"/>
                      </a:solidFill>
                      <a:latin typeface="Cambria"/>
                    </a:rPr>
                    <a:t> </a:t>
                  </a:r>
                  <a:r>
                    <a:rPr lang="en-US" sz="3600" dirty="0">
                      <a:solidFill>
                        <a:srgbClr val="64331A"/>
                      </a:solidFill>
                      <a:latin typeface="Cambria"/>
                    </a:rPr>
                    <a:t>150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𝑚𝑚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a:t>
                  </a:r>
                  <a14:m>
                    <m:oMath xmlns:m="http://schemas.openxmlformats.org/officeDocument/2006/math">
                      <m:r>
                        <a:rPr lang="en-US" sz="3600" b="0" i="1" dirty="0">
                          <a:solidFill>
                            <a:srgbClr val="64331A"/>
                          </a:solidFill>
                          <a:latin typeface="Cambria Math" panose="02040503050406030204" pitchFamily="18" charset="0"/>
                          <a:ea typeface="Cambria Math" panose="02040503050406030204" pitchFamily="18" charset="0"/>
                        </a:rPr>
                        <m:t>×</m:t>
                      </m:r>
                    </m:oMath>
                  </a14:m>
                  <a:r>
                    <a:rPr lang="en-US" sz="3600" dirty="0">
                      <a:solidFill>
                        <a:srgbClr val="64331A"/>
                      </a:solidFill>
                      <a:latin typeface="Cambria"/>
                    </a:rPr>
                    <a:t> 2 </a:t>
                  </a:r>
                  <a:r>
                    <a:rPr lang="pl-PL" sz="3600" dirty="0" smtClean="0">
                      <a:solidFill>
                        <a:srgbClr val="64331A"/>
                      </a:solidFill>
                      <a:latin typeface="Cambria"/>
                    </a:rPr>
                    <a:t>= 300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𝑚𝑚</m:t>
                          </m:r>
                        </m:e>
                        <m:sup>
                          <m:r>
                            <a:rPr lang="en-GB" sz="3600" b="0" i="1" dirty="0">
                              <a:solidFill>
                                <a:srgbClr val="64331A"/>
                              </a:solidFill>
                              <a:latin typeface="Cambria Math" panose="02040503050406030204" pitchFamily="18" charset="0"/>
                            </a:rPr>
                            <m:t>2</m:t>
                          </m:r>
                        </m:sup>
                      </m:sSup>
                    </m:oMath>
                  </a14:m>
                  <a:r>
                    <a:rPr lang="pl-PL" sz="3600" dirty="0" smtClean="0">
                      <a:solidFill>
                        <a:srgbClr val="64331A"/>
                      </a:solidFill>
                      <a:latin typeface="Cambria"/>
                    </a:rPr>
                    <a:t> = 3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smtClean="0">
                              <a:solidFill>
                                <a:srgbClr val="64331A"/>
                              </a:solidFill>
                              <a:latin typeface="Cambria Math" panose="02040503050406030204" pitchFamily="18" charset="0"/>
                            </a:rPr>
                            <m:t>𝑐</m:t>
                          </m:r>
                          <m:r>
                            <a:rPr lang="en-GB" sz="3600" b="0" i="1" dirty="0">
                              <a:solidFill>
                                <a:srgbClr val="64331A"/>
                              </a:solidFill>
                              <a:latin typeface="Cambria Math" panose="02040503050406030204" pitchFamily="18" charset="0"/>
                            </a:rPr>
                            <m:t>𝑚</m:t>
                          </m:r>
                        </m:e>
                        <m:sup>
                          <m:r>
                            <a:rPr lang="en-GB" sz="3600" b="0" i="1" dirty="0">
                              <a:solidFill>
                                <a:srgbClr val="64331A"/>
                              </a:solidFill>
                              <a:latin typeface="Cambria Math" panose="02040503050406030204" pitchFamily="18" charset="0"/>
                            </a:rPr>
                            <m:t>2</m:t>
                          </m:r>
                        </m:sup>
                      </m:sSup>
                    </m:oMath>
                  </a14:m>
                  <a:endParaRPr lang="en-GB" sz="3600" dirty="0" smtClean="0">
                    <a:solidFill>
                      <a:srgbClr val="64331A"/>
                    </a:solidFill>
                    <a:latin typeface="Cambria"/>
                  </a:endParaRPr>
                </a:p>
                <a:p>
                  <a:pPr lvl="0" algn="just"/>
                  <a:r>
                    <a:rPr lang="pl-PL" sz="3600" dirty="0" smtClean="0">
                      <a:solidFill>
                        <a:srgbClr val="64331A"/>
                      </a:solidFill>
                      <a:latin typeface="Cambria"/>
                    </a:rPr>
                    <a:t>Vậy</a:t>
                  </a:r>
                  <a:r>
                    <a:rPr lang="en-GB" sz="3600" dirty="0" smtClean="0">
                      <a:solidFill>
                        <a:srgbClr val="64331A"/>
                      </a:solidFill>
                      <a:latin typeface="Cambria"/>
                    </a:rPr>
                    <a:t>:</a:t>
                  </a:r>
                  <a:r>
                    <a:rPr lang="pl-PL" sz="3600" dirty="0" smtClean="0">
                      <a:solidFill>
                        <a:srgbClr val="64331A"/>
                      </a:solidFill>
                      <a:latin typeface="Cambria"/>
                    </a:rPr>
                    <a:t> </a:t>
                  </a:r>
                  <a:r>
                    <a:rPr lang="pl-PL" sz="3600" b="1" dirty="0" smtClean="0">
                      <a:solidFill>
                        <a:srgbClr val="64331A"/>
                      </a:solidFill>
                      <a:latin typeface="Cambria"/>
                    </a:rPr>
                    <a:t>150 mm2 x 2 = 3 cm2</a:t>
                  </a:r>
                </a:p>
                <a:p>
                  <a:pPr lvl="0" algn="just"/>
                  <a:endParaRPr lang="en-US" sz="3600" dirty="0">
                    <a:solidFill>
                      <a:srgbClr val="64331A"/>
                    </a:solidFill>
                    <a:latin typeface="Cambria"/>
                  </a:endParaRPr>
                </a:p>
              </p:txBody>
            </p:sp>
          </mc:Choice>
          <mc:Fallback xmlns="">
            <p:sp>
              <p:nvSpPr>
                <p:cNvPr id="20" name="Rectangle 19"/>
                <p:cNvSpPr>
                  <a:spLocks noRot="1" noChangeAspect="1" noMove="1" noResize="1" noEditPoints="1" noAdjustHandles="1" noChangeArrowheads="1" noChangeShapeType="1" noTextEdit="1"/>
                </p:cNvSpPr>
                <p:nvPr/>
              </p:nvSpPr>
              <p:spPr>
                <a:xfrm>
                  <a:off x="862264" y="1887965"/>
                  <a:ext cx="15849600" cy="2333459"/>
                </a:xfrm>
                <a:prstGeom prst="rect">
                  <a:avLst/>
                </a:prstGeom>
                <a:blipFill>
                  <a:blip r:embed="rId3"/>
                  <a:stretch>
                    <a:fillRect l="-1192" t="-3655"/>
                  </a:stretch>
                </a:blipFill>
              </p:spPr>
              <p:txBody>
                <a:bodyPr/>
                <a:lstStyle/>
                <a:p>
                  <a:r>
                    <a:rPr lang="en-GB">
                      <a:noFill/>
                    </a:rPr>
                    <a:t> </a:t>
                  </a:r>
                </a:p>
              </p:txBody>
            </p:sp>
          </mc:Fallback>
        </mc:AlternateContent>
      </p:grpSp>
      <p:grpSp>
        <p:nvGrpSpPr>
          <p:cNvPr id="21" name="Group 20"/>
          <p:cNvGrpSpPr/>
          <p:nvPr/>
        </p:nvGrpSpPr>
        <p:grpSpPr>
          <a:xfrm>
            <a:off x="781779" y="6057900"/>
            <a:ext cx="16082211" cy="1828800"/>
            <a:chOff x="609600" y="1923373"/>
            <a:chExt cx="16082211" cy="1828800"/>
          </a:xfrm>
        </p:grpSpPr>
        <p:sp>
          <p:nvSpPr>
            <p:cNvPr id="22" name="Rounded Rectangle 21"/>
            <p:cNvSpPr/>
            <p:nvPr/>
          </p:nvSpPr>
          <p:spPr>
            <a:xfrm>
              <a:off x="609600" y="1935424"/>
              <a:ext cx="12858021" cy="1816749"/>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3" name="Rectangle 22"/>
            <p:cNvSpPr/>
            <p:nvPr/>
          </p:nvSpPr>
          <p:spPr>
            <a:xfrm>
              <a:off x="842211" y="1923373"/>
              <a:ext cx="15849600" cy="1754326"/>
            </a:xfrm>
            <a:prstGeom prst="rect">
              <a:avLst/>
            </a:prstGeom>
          </p:spPr>
          <p:txBody>
            <a:bodyPr wrap="square">
              <a:spAutoFit/>
            </a:bodyPr>
            <a:lstStyle/>
            <a:p>
              <a:pPr lvl="0" algn="just"/>
              <a:r>
                <a:rPr lang="en-US" sz="3600" b="1" dirty="0">
                  <a:solidFill>
                    <a:srgbClr val="64331A"/>
                  </a:solidFill>
                  <a:latin typeface="Cambria"/>
                </a:rPr>
                <a:t>6 </a:t>
              </a:r>
              <a:r>
                <a:rPr lang="en-US" sz="3600" b="1" dirty="0" err="1">
                  <a:solidFill>
                    <a:srgbClr val="64331A"/>
                  </a:solidFill>
                  <a:latin typeface="Cambria"/>
                </a:rPr>
                <a:t>tạ</a:t>
              </a:r>
              <a:r>
                <a:rPr lang="en-US" sz="3600" b="1" dirty="0">
                  <a:solidFill>
                    <a:srgbClr val="64331A"/>
                  </a:solidFill>
                  <a:latin typeface="Cambria"/>
                </a:rPr>
                <a:t> + 2 </a:t>
              </a:r>
              <a:r>
                <a:rPr lang="en-US" sz="3600" b="1" dirty="0" err="1">
                  <a:solidFill>
                    <a:srgbClr val="64331A"/>
                  </a:solidFill>
                  <a:latin typeface="Cambria"/>
                </a:rPr>
                <a:t>tạ</a:t>
              </a:r>
              <a:r>
                <a:rPr lang="en-US" sz="3600" b="1" dirty="0">
                  <a:solidFill>
                    <a:srgbClr val="64331A"/>
                  </a:solidFill>
                  <a:latin typeface="Cambria"/>
                </a:rPr>
                <a:t> …….. 75 </a:t>
              </a:r>
              <a:r>
                <a:rPr lang="en-US" sz="3600" b="1" dirty="0" err="1">
                  <a:solidFill>
                    <a:srgbClr val="64331A"/>
                  </a:solidFill>
                  <a:latin typeface="Cambria"/>
                </a:rPr>
                <a:t>yến</a:t>
              </a:r>
              <a:endParaRPr lang="en-US" sz="3600" b="1" dirty="0">
                <a:solidFill>
                  <a:srgbClr val="64331A"/>
                </a:solidFill>
                <a:latin typeface="Cambria"/>
              </a:endParaRPr>
            </a:p>
            <a:p>
              <a:pPr lvl="0" algn="just"/>
              <a:r>
                <a:rPr lang="en-US" sz="3600" dirty="0">
                  <a:solidFill>
                    <a:srgbClr val="64331A"/>
                  </a:solidFill>
                  <a:latin typeface="Cambria"/>
                </a:rPr>
                <a:t>Ta </a:t>
              </a:r>
              <a:r>
                <a:rPr lang="en-US" sz="3600" dirty="0" err="1">
                  <a:solidFill>
                    <a:srgbClr val="64331A"/>
                  </a:solidFill>
                  <a:latin typeface="Cambria"/>
                </a:rPr>
                <a:t>có</a:t>
              </a:r>
              <a:r>
                <a:rPr lang="en-US" sz="3600" dirty="0">
                  <a:solidFill>
                    <a:srgbClr val="64331A"/>
                  </a:solidFill>
                  <a:latin typeface="Cambria"/>
                </a:rPr>
                <a:t>: 6 </a:t>
              </a:r>
              <a:r>
                <a:rPr lang="en-US" sz="3600" dirty="0" err="1">
                  <a:solidFill>
                    <a:srgbClr val="64331A"/>
                  </a:solidFill>
                  <a:latin typeface="Cambria"/>
                </a:rPr>
                <a:t>tạ</a:t>
              </a:r>
              <a:r>
                <a:rPr lang="en-US" sz="3600" dirty="0">
                  <a:solidFill>
                    <a:srgbClr val="64331A"/>
                  </a:solidFill>
                  <a:latin typeface="Cambria"/>
                </a:rPr>
                <a:t> + 2 </a:t>
              </a:r>
              <a:r>
                <a:rPr lang="en-US" sz="3600" dirty="0" err="1">
                  <a:solidFill>
                    <a:srgbClr val="64331A"/>
                  </a:solidFill>
                  <a:latin typeface="Cambria"/>
                </a:rPr>
                <a:t>tạ</a:t>
              </a:r>
              <a:r>
                <a:rPr lang="en-US" sz="3600" dirty="0">
                  <a:solidFill>
                    <a:srgbClr val="64331A"/>
                  </a:solidFill>
                  <a:latin typeface="Cambria"/>
                </a:rPr>
                <a:t> = 8 </a:t>
              </a:r>
              <a:r>
                <a:rPr lang="en-US" sz="3600" dirty="0" err="1">
                  <a:solidFill>
                    <a:srgbClr val="64331A"/>
                  </a:solidFill>
                  <a:latin typeface="Cambria"/>
                </a:rPr>
                <a:t>tạ</a:t>
              </a:r>
              <a:r>
                <a:rPr lang="en-US" sz="3600" dirty="0">
                  <a:solidFill>
                    <a:srgbClr val="64331A"/>
                  </a:solidFill>
                  <a:latin typeface="Cambria"/>
                </a:rPr>
                <a:t> = 80 </a:t>
              </a:r>
              <a:r>
                <a:rPr lang="en-US" sz="3600" dirty="0" err="1">
                  <a:solidFill>
                    <a:srgbClr val="64331A"/>
                  </a:solidFill>
                  <a:latin typeface="Cambria"/>
                </a:rPr>
                <a:t>yến</a:t>
              </a:r>
              <a:endParaRPr lang="en-US" sz="3600" dirty="0">
                <a:solidFill>
                  <a:srgbClr val="64331A"/>
                </a:solidFill>
                <a:latin typeface="Cambria"/>
              </a:endParaRPr>
            </a:p>
            <a:p>
              <a:pPr lvl="0" algn="just"/>
              <a:r>
                <a:rPr lang="en-US" sz="3600" dirty="0" err="1" smtClean="0">
                  <a:solidFill>
                    <a:srgbClr val="64331A"/>
                  </a:solidFill>
                  <a:latin typeface="Cambria"/>
                </a:rPr>
                <a:t>Vậy</a:t>
              </a:r>
              <a:r>
                <a:rPr lang="en-US" sz="3600" dirty="0" smtClean="0">
                  <a:solidFill>
                    <a:srgbClr val="64331A"/>
                  </a:solidFill>
                  <a:latin typeface="Cambria"/>
                </a:rPr>
                <a:t>: </a:t>
              </a:r>
              <a:r>
                <a:rPr lang="en-US" sz="3600" b="1" dirty="0">
                  <a:solidFill>
                    <a:srgbClr val="64331A"/>
                  </a:solidFill>
                  <a:latin typeface="Cambria"/>
                </a:rPr>
                <a:t>6 </a:t>
              </a:r>
              <a:r>
                <a:rPr lang="en-US" sz="3600" b="1" dirty="0" err="1">
                  <a:solidFill>
                    <a:srgbClr val="64331A"/>
                  </a:solidFill>
                  <a:latin typeface="Cambria"/>
                </a:rPr>
                <a:t>tạ</a:t>
              </a:r>
              <a:r>
                <a:rPr lang="en-US" sz="3600" b="1" dirty="0">
                  <a:solidFill>
                    <a:srgbClr val="64331A"/>
                  </a:solidFill>
                  <a:latin typeface="Cambria"/>
                </a:rPr>
                <a:t> + 2 </a:t>
              </a:r>
              <a:r>
                <a:rPr lang="en-US" sz="3600" b="1" dirty="0" err="1">
                  <a:solidFill>
                    <a:srgbClr val="64331A"/>
                  </a:solidFill>
                  <a:latin typeface="Cambria"/>
                </a:rPr>
                <a:t>tạ</a:t>
              </a:r>
              <a:r>
                <a:rPr lang="en-US" sz="3600" b="1" dirty="0">
                  <a:solidFill>
                    <a:srgbClr val="64331A"/>
                  </a:solidFill>
                  <a:latin typeface="Cambria"/>
                </a:rPr>
                <a:t> &gt; 75 </a:t>
              </a:r>
              <a:r>
                <a:rPr lang="en-US" sz="3600" b="1" dirty="0" err="1" smtClean="0">
                  <a:solidFill>
                    <a:srgbClr val="64331A"/>
                  </a:solidFill>
                  <a:latin typeface="Cambria"/>
                </a:rPr>
                <a:t>yến</a:t>
              </a:r>
              <a:endParaRPr lang="en-US" sz="3600" b="1" dirty="0">
                <a:solidFill>
                  <a:srgbClr val="64331A"/>
                </a:solidFill>
                <a:latin typeface="Cambria"/>
              </a:endParaRPr>
            </a:p>
          </p:txBody>
        </p:sp>
      </p:grpSp>
      <p:grpSp>
        <p:nvGrpSpPr>
          <p:cNvPr id="24" name="Group 23"/>
          <p:cNvGrpSpPr/>
          <p:nvPr/>
        </p:nvGrpSpPr>
        <p:grpSpPr>
          <a:xfrm>
            <a:off x="781779" y="8115300"/>
            <a:ext cx="16082211" cy="1828800"/>
            <a:chOff x="609600" y="1923373"/>
            <a:chExt cx="16082211" cy="1828800"/>
          </a:xfrm>
        </p:grpSpPr>
        <p:sp>
          <p:nvSpPr>
            <p:cNvPr id="25" name="Rounded Rectangle 24"/>
            <p:cNvSpPr/>
            <p:nvPr/>
          </p:nvSpPr>
          <p:spPr>
            <a:xfrm>
              <a:off x="609600" y="1935424"/>
              <a:ext cx="12858021" cy="1816749"/>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6" name="Rectangle 25"/>
            <p:cNvSpPr/>
            <p:nvPr/>
          </p:nvSpPr>
          <p:spPr>
            <a:xfrm>
              <a:off x="842211" y="1923373"/>
              <a:ext cx="15849600" cy="1754326"/>
            </a:xfrm>
            <a:prstGeom prst="rect">
              <a:avLst/>
            </a:prstGeom>
          </p:spPr>
          <p:txBody>
            <a:bodyPr wrap="square">
              <a:spAutoFit/>
            </a:bodyPr>
            <a:lstStyle/>
            <a:p>
              <a:pPr lvl="0" algn="just"/>
              <a:r>
                <a:rPr lang="en-US" sz="3600" b="1" dirty="0">
                  <a:solidFill>
                    <a:srgbClr val="64331A"/>
                  </a:solidFill>
                  <a:latin typeface="Cambria"/>
                </a:rPr>
                <a:t>4 </a:t>
              </a:r>
              <a:r>
                <a:rPr lang="en-US" sz="3600" b="1" dirty="0" err="1">
                  <a:solidFill>
                    <a:srgbClr val="64331A"/>
                  </a:solidFill>
                  <a:latin typeface="Cambria"/>
                </a:rPr>
                <a:t>tấn</a:t>
              </a:r>
              <a:r>
                <a:rPr lang="en-US" sz="3600" b="1" dirty="0">
                  <a:solidFill>
                    <a:srgbClr val="64331A"/>
                  </a:solidFill>
                  <a:latin typeface="Cambria"/>
                </a:rPr>
                <a:t> 500 kg ……. 9 000 kg : 2</a:t>
              </a:r>
            </a:p>
            <a:p>
              <a:pPr lvl="0" algn="just"/>
              <a:r>
                <a:rPr lang="en-US" sz="3600" dirty="0">
                  <a:solidFill>
                    <a:srgbClr val="64331A"/>
                  </a:solidFill>
                  <a:latin typeface="Cambria"/>
                </a:rPr>
                <a:t>Ta </a:t>
              </a:r>
              <a:r>
                <a:rPr lang="en-US" sz="3600" dirty="0" err="1" smtClean="0">
                  <a:solidFill>
                    <a:srgbClr val="64331A"/>
                  </a:solidFill>
                  <a:latin typeface="Cambria"/>
                </a:rPr>
                <a:t>có</a:t>
              </a:r>
              <a:r>
                <a:rPr lang="en-US" sz="3600" dirty="0" smtClean="0">
                  <a:solidFill>
                    <a:srgbClr val="64331A"/>
                  </a:solidFill>
                  <a:latin typeface="Cambria"/>
                </a:rPr>
                <a:t>: </a:t>
              </a:r>
              <a:r>
                <a:rPr lang="en-US" sz="3600" dirty="0">
                  <a:solidFill>
                    <a:srgbClr val="64331A"/>
                  </a:solidFill>
                  <a:latin typeface="Cambria"/>
                </a:rPr>
                <a:t>4 </a:t>
              </a:r>
              <a:r>
                <a:rPr lang="en-US" sz="3600" dirty="0" err="1">
                  <a:solidFill>
                    <a:srgbClr val="64331A"/>
                  </a:solidFill>
                  <a:latin typeface="Cambria"/>
                </a:rPr>
                <a:t>tấn</a:t>
              </a:r>
              <a:r>
                <a:rPr lang="en-US" sz="3600" dirty="0">
                  <a:solidFill>
                    <a:srgbClr val="64331A"/>
                  </a:solidFill>
                  <a:latin typeface="Cambria"/>
                </a:rPr>
                <a:t> 500 kg = 4 500 kg ; 9 000 kg : 2 = 4 500 kg</a:t>
              </a:r>
            </a:p>
            <a:p>
              <a:pPr lvl="0" algn="just"/>
              <a:r>
                <a:rPr lang="en-US" sz="3600" dirty="0" err="1" smtClean="0">
                  <a:solidFill>
                    <a:srgbClr val="64331A"/>
                  </a:solidFill>
                  <a:latin typeface="Cambria"/>
                </a:rPr>
                <a:t>Vậy</a:t>
              </a:r>
              <a:r>
                <a:rPr lang="en-US" sz="3600" dirty="0" smtClean="0">
                  <a:solidFill>
                    <a:srgbClr val="64331A"/>
                  </a:solidFill>
                  <a:latin typeface="Cambria"/>
                </a:rPr>
                <a:t>: </a:t>
              </a:r>
              <a:r>
                <a:rPr lang="en-US" sz="3600" b="1" dirty="0">
                  <a:solidFill>
                    <a:srgbClr val="64331A"/>
                  </a:solidFill>
                  <a:latin typeface="Cambria"/>
                </a:rPr>
                <a:t>4 </a:t>
              </a:r>
              <a:r>
                <a:rPr lang="en-US" sz="3600" b="1" dirty="0" err="1">
                  <a:solidFill>
                    <a:srgbClr val="64331A"/>
                  </a:solidFill>
                  <a:latin typeface="Cambria"/>
                </a:rPr>
                <a:t>tấn</a:t>
              </a:r>
              <a:r>
                <a:rPr lang="en-US" sz="3600" b="1" dirty="0">
                  <a:solidFill>
                    <a:srgbClr val="64331A"/>
                  </a:solidFill>
                  <a:latin typeface="Cambria"/>
                </a:rPr>
                <a:t> 500 kg = 9 000 kg : 2</a:t>
              </a:r>
            </a:p>
          </p:txBody>
        </p:sp>
      </p:grpSp>
      <p:sp>
        <p:nvSpPr>
          <p:cNvPr id="27" name="Freeform 13"/>
          <p:cNvSpPr/>
          <p:nvPr/>
        </p:nvSpPr>
        <p:spPr>
          <a:xfrm>
            <a:off x="13639800" y="5132576"/>
            <a:ext cx="4259081" cy="4737050"/>
          </a:xfrm>
          <a:custGeom>
            <a:avLst/>
            <a:gdLst/>
            <a:ahLst/>
            <a:cxnLst/>
            <a:rect l="l" t="t" r="r" b="b"/>
            <a:pathLst>
              <a:path w="1592081" h="2080019">
                <a:moveTo>
                  <a:pt x="0" y="0"/>
                </a:moveTo>
                <a:lnTo>
                  <a:pt x="1592082" y="0"/>
                </a:lnTo>
                <a:lnTo>
                  <a:pt x="1592082" y="2080019"/>
                </a:lnTo>
                <a:lnTo>
                  <a:pt x="0" y="2080019"/>
                </a:lnTo>
                <a:lnTo>
                  <a:pt x="0" y="0"/>
                </a:lnTo>
                <a:close/>
              </a:path>
            </a:pathLst>
          </a:custGeom>
          <a:blipFill>
            <a:blip r:embed="rId4">
              <a:extLst>
                <a:ext uri="{96DAC541-7B7A-43D3-8B79-37D633B846F1}">
                  <asvg:svgBlip xmlns="" xmlns:asvg="http://schemas.microsoft.com/office/drawing/2016/SVG/main" r:embed="rId25"/>
                </a:ext>
              </a:extLst>
            </a:blip>
            <a:stretch>
              <a:fillRect/>
            </a:stretch>
          </a:blipFill>
        </p:spPr>
      </p:sp>
      <p:pic>
        <p:nvPicPr>
          <p:cNvPr id="4" name="Picture 3"/>
          <p:cNvPicPr>
            <a:picLocks noChangeAspect="1"/>
          </p:cNvPicPr>
          <p:nvPr/>
        </p:nvPicPr>
        <p:blipFill>
          <a:blip r:embed="rId26"/>
          <a:stretch>
            <a:fillRect/>
          </a:stretch>
        </p:blipFill>
        <p:spPr>
          <a:xfrm>
            <a:off x="3626912" y="-246342"/>
            <a:ext cx="7187807" cy="2005758"/>
          </a:xfrm>
          <a:prstGeom prst="rect">
            <a:avLst/>
          </a:prstGeom>
        </p:spPr>
      </p:pic>
    </p:spTree>
    <p:extLst>
      <p:ext uri="{BB962C8B-B14F-4D97-AF65-F5344CB8AC3E}">
        <p14:creationId xmlns:p14="http://schemas.microsoft.com/office/powerpoint/2010/main" val="7328493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6059917" flipH="1">
            <a:off x="13918679" y="-3228002"/>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978136" y="712336"/>
            <a:ext cx="1460264" cy="1916564"/>
          </a:xfrm>
          <a:custGeom>
            <a:avLst/>
            <a:gdLst/>
            <a:ahLst/>
            <a:cxnLst/>
            <a:rect l="l" t="t" r="r" b="b"/>
            <a:pathLst>
              <a:path w="1280677" h="1890298">
                <a:moveTo>
                  <a:pt x="0" y="0"/>
                </a:moveTo>
                <a:lnTo>
                  <a:pt x="1280677" y="0"/>
                </a:lnTo>
                <a:lnTo>
                  <a:pt x="1280677" y="1890299"/>
                </a:lnTo>
                <a:lnTo>
                  <a:pt x="0" y="1890299"/>
                </a:lnTo>
                <a:lnTo>
                  <a:pt x="0" y="0"/>
                </a:lnTo>
                <a:close/>
              </a:path>
            </a:pathLst>
          </a:custGeom>
          <a:blipFill>
            <a:blip r:embed="rId12">
              <a:extLst>
                <a:ext uri="{96DAC541-7B7A-43D3-8B79-37D633B846F1}">
                  <asvg:svgBlip xmlns="" xmlns:asvg="http://schemas.microsoft.com/office/drawing/2016/SVG/main" r:embed="rId15"/>
                </a:ext>
              </a:extLst>
            </a:blip>
            <a:stretch>
              <a:fillRect/>
            </a:stretch>
          </a:blipFill>
        </p:spPr>
      </p:sp>
      <mc:AlternateContent xmlns:mc="http://schemas.openxmlformats.org/markup-compatibility/2006" xmlns:a14="http://schemas.microsoft.com/office/drawing/2010/main">
        <mc:Choice Requires="a14">
          <p:sp>
            <p:nvSpPr>
              <p:cNvPr id="10" name="TextBox 10"/>
              <p:cNvSpPr txBox="1"/>
              <p:nvPr/>
            </p:nvSpPr>
            <p:spPr>
              <a:xfrm>
                <a:off x="2667423" y="2009990"/>
                <a:ext cx="9903799" cy="2564805"/>
              </a:xfrm>
              <a:prstGeom prst="rect">
                <a:avLst/>
              </a:prstGeom>
            </p:spPr>
            <p:txBody>
              <a:bodyPr wrap="square" lIns="0" tIns="0" rIns="0" bIns="0" rtlCol="0" anchor="t">
                <a:spAutoFit/>
              </a:bodyPr>
              <a:lstStyle/>
              <a:p>
                <a:pPr algn="just">
                  <a:lnSpc>
                    <a:spcPts val="3999"/>
                  </a:lnSpc>
                  <a:spcBef>
                    <a:spcPct val="0"/>
                  </a:spcBef>
                </a:pPr>
                <a:endParaRPr lang="en-US" sz="4800" dirty="0">
                  <a:solidFill>
                    <a:srgbClr val="782C2A"/>
                  </a:solidFill>
                  <a:latin typeface="Cambria"/>
                </a:endParaRPr>
              </a:p>
              <a:p>
                <a:pPr algn="just">
                  <a:lnSpc>
                    <a:spcPts val="3999"/>
                  </a:lnSpc>
                  <a:spcBef>
                    <a:spcPct val="0"/>
                  </a:spcBef>
                </a:pPr>
                <a:r>
                  <a:rPr lang="en-US" sz="4800" dirty="0">
                    <a:solidFill>
                      <a:srgbClr val="782C2A"/>
                    </a:solidFill>
                    <a:latin typeface="Cambria"/>
                  </a:rPr>
                  <a:t> a) 78 060 : (10 – 7) + 300 045 </a:t>
                </a:r>
              </a:p>
              <a:p>
                <a:pPr algn="just">
                  <a:lnSpc>
                    <a:spcPts val="3999"/>
                  </a:lnSpc>
                  <a:spcBef>
                    <a:spcPct val="0"/>
                  </a:spcBef>
                </a:pPr>
                <a:endParaRPr lang="en-US" sz="4800" dirty="0">
                  <a:solidFill>
                    <a:srgbClr val="782C2A"/>
                  </a:solidFill>
                  <a:latin typeface="Cambria"/>
                </a:endParaRPr>
              </a:p>
              <a:p>
                <a:pPr algn="just">
                  <a:lnSpc>
                    <a:spcPts val="3999"/>
                  </a:lnSpc>
                  <a:spcBef>
                    <a:spcPct val="0"/>
                  </a:spcBef>
                </a:pPr>
                <a:r>
                  <a:rPr lang="en-US" sz="4800" dirty="0">
                    <a:solidFill>
                      <a:srgbClr val="782C2A"/>
                    </a:solidFill>
                    <a:latin typeface="Cambria"/>
                  </a:rPr>
                  <a:t> b) 26 000 + 9 015 </a:t>
                </a:r>
                <a14:m>
                  <m:oMath xmlns:m="http://schemas.openxmlformats.org/officeDocument/2006/math">
                    <m:r>
                      <a:rPr lang="en-US" sz="4800" i="1" dirty="0" smtClean="0">
                        <a:solidFill>
                          <a:srgbClr val="782C2A"/>
                        </a:solidFill>
                        <a:latin typeface="Cambria Math" panose="02040503050406030204" pitchFamily="18" charset="0"/>
                        <a:ea typeface="Cambria Math" panose="02040503050406030204" pitchFamily="18" charset="0"/>
                      </a:rPr>
                      <m:t>×</m:t>
                    </m:r>
                  </m:oMath>
                </a14:m>
                <a:r>
                  <a:rPr lang="en-US" sz="4800" dirty="0">
                    <a:solidFill>
                      <a:srgbClr val="782C2A"/>
                    </a:solidFill>
                    <a:latin typeface="Cambria"/>
                  </a:rPr>
                  <a:t> 6</a:t>
                </a:r>
              </a:p>
              <a:p>
                <a:pPr algn="just">
                  <a:lnSpc>
                    <a:spcPts val="3999"/>
                  </a:lnSpc>
                  <a:spcBef>
                    <a:spcPct val="0"/>
                  </a:spcBef>
                </a:pPr>
                <a:endParaRPr lang="en-US" sz="4800" dirty="0">
                  <a:solidFill>
                    <a:srgbClr val="782C2A"/>
                  </a:solidFill>
                  <a:latin typeface="Cambria"/>
                </a:endParaRPr>
              </a:p>
            </p:txBody>
          </p:sp>
        </mc:Choice>
        <mc:Fallback xmlns="">
          <p:sp>
            <p:nvSpPr>
              <p:cNvPr id="10" name="TextBox 10"/>
              <p:cNvSpPr txBox="1">
                <a:spLocks noRot="1" noChangeAspect="1" noMove="1" noResize="1" noEditPoints="1" noAdjustHandles="1" noChangeArrowheads="1" noChangeShapeType="1" noTextEdit="1"/>
              </p:cNvSpPr>
              <p:nvPr/>
            </p:nvSpPr>
            <p:spPr>
              <a:xfrm>
                <a:off x="2667423" y="2009990"/>
                <a:ext cx="9903799" cy="2564805"/>
              </a:xfrm>
              <a:prstGeom prst="rect">
                <a:avLst/>
              </a:prstGeom>
              <a:blipFill>
                <a:blip r:embed="rId16"/>
                <a:stretch>
                  <a:fillRect l="-2401"/>
                </a:stretch>
              </a:blipFill>
            </p:spPr>
            <p:txBody>
              <a:bodyPr/>
              <a:lstStyle/>
              <a:p>
                <a:r>
                  <a:rPr lang="en-GB">
                    <a:noFill/>
                  </a:rPr>
                  <a:t> </a:t>
                </a:r>
              </a:p>
            </p:txBody>
          </p:sp>
        </mc:Fallback>
      </mc:AlternateContent>
      <p:sp>
        <p:nvSpPr>
          <p:cNvPr id="14" name="Rectangle 13"/>
          <p:cNvSpPr/>
          <p:nvPr/>
        </p:nvSpPr>
        <p:spPr>
          <a:xfrm>
            <a:off x="2508780" y="1380853"/>
            <a:ext cx="8361263" cy="634533"/>
          </a:xfrm>
          <a:prstGeom prst="rect">
            <a:avLst/>
          </a:prstGeom>
        </p:spPr>
        <p:txBody>
          <a:bodyPr wrap="none">
            <a:spAutoFit/>
          </a:bodyPr>
          <a:lstStyle/>
          <a:p>
            <a:pPr lvl="0" algn="ctr">
              <a:lnSpc>
                <a:spcPts val="3999"/>
              </a:lnSpc>
              <a:spcBef>
                <a:spcPct val="0"/>
              </a:spcBef>
            </a:pPr>
            <a:r>
              <a:rPr lang="en-US" sz="5400" b="1" dirty="0" err="1">
                <a:solidFill>
                  <a:srgbClr val="782C2A"/>
                </a:solidFill>
                <a:latin typeface="Cambria"/>
              </a:rPr>
              <a:t>Tính</a:t>
            </a:r>
            <a:r>
              <a:rPr lang="en-US" sz="5400" b="1" dirty="0">
                <a:solidFill>
                  <a:srgbClr val="782C2A"/>
                </a:solidFill>
                <a:latin typeface="Cambria"/>
              </a:rPr>
              <a:t> </a:t>
            </a:r>
            <a:r>
              <a:rPr lang="en-US" sz="5400" b="1" dirty="0" err="1">
                <a:solidFill>
                  <a:srgbClr val="782C2A"/>
                </a:solidFill>
                <a:latin typeface="Cambria"/>
              </a:rPr>
              <a:t>giá</a:t>
            </a:r>
            <a:r>
              <a:rPr lang="en-US" sz="5400" b="1" dirty="0">
                <a:solidFill>
                  <a:srgbClr val="782C2A"/>
                </a:solidFill>
                <a:latin typeface="Cambria"/>
              </a:rPr>
              <a:t> </a:t>
            </a:r>
            <a:r>
              <a:rPr lang="en-US" sz="5400" b="1" dirty="0" err="1">
                <a:solidFill>
                  <a:srgbClr val="782C2A"/>
                </a:solidFill>
                <a:latin typeface="Cambria"/>
              </a:rPr>
              <a:t>trị</a:t>
            </a:r>
            <a:r>
              <a:rPr lang="en-US" sz="5400" b="1" dirty="0">
                <a:solidFill>
                  <a:srgbClr val="782C2A"/>
                </a:solidFill>
                <a:latin typeface="Cambria"/>
              </a:rPr>
              <a:t> </a:t>
            </a:r>
            <a:r>
              <a:rPr lang="en-US" sz="5400" b="1" dirty="0" err="1">
                <a:solidFill>
                  <a:srgbClr val="782C2A"/>
                </a:solidFill>
                <a:latin typeface="Cambria"/>
              </a:rPr>
              <a:t>của</a:t>
            </a:r>
            <a:r>
              <a:rPr lang="en-US" sz="5400" b="1" dirty="0">
                <a:solidFill>
                  <a:srgbClr val="782C2A"/>
                </a:solidFill>
                <a:latin typeface="Cambria"/>
              </a:rPr>
              <a:t> </a:t>
            </a:r>
            <a:r>
              <a:rPr lang="en-US" sz="5400" b="1" dirty="0" err="1">
                <a:solidFill>
                  <a:srgbClr val="782C2A"/>
                </a:solidFill>
                <a:latin typeface="Cambria"/>
              </a:rPr>
              <a:t>biểu</a:t>
            </a:r>
            <a:r>
              <a:rPr lang="en-US" sz="5400" b="1" dirty="0">
                <a:solidFill>
                  <a:srgbClr val="782C2A"/>
                </a:solidFill>
                <a:latin typeface="Cambria"/>
              </a:rPr>
              <a:t> </a:t>
            </a:r>
            <a:r>
              <a:rPr lang="en-US" sz="5400" b="1" dirty="0" err="1">
                <a:solidFill>
                  <a:srgbClr val="782C2A"/>
                </a:solidFill>
                <a:latin typeface="Cambria"/>
              </a:rPr>
              <a:t>thức</a:t>
            </a:r>
            <a:r>
              <a:rPr lang="en-US" sz="5400" b="1" dirty="0">
                <a:solidFill>
                  <a:srgbClr val="782C2A"/>
                </a:solidFill>
                <a:latin typeface="Cambria"/>
              </a:rPr>
              <a:t>:</a:t>
            </a:r>
          </a:p>
        </p:txBody>
      </p:sp>
      <p:sp>
        <p:nvSpPr>
          <p:cNvPr id="15" name="Rounded Rectangle 14"/>
          <p:cNvSpPr/>
          <p:nvPr/>
        </p:nvSpPr>
        <p:spPr>
          <a:xfrm>
            <a:off x="6728087" y="4915972"/>
            <a:ext cx="5843135"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2"/>
          <p:cNvSpPr txBox="1"/>
          <p:nvPr/>
        </p:nvSpPr>
        <p:spPr>
          <a:xfrm>
            <a:off x="7170108" y="5729137"/>
            <a:ext cx="4959092" cy="1015663"/>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Cambria"/>
              </a:rPr>
              <a:t>Làm</a:t>
            </a:r>
            <a:r>
              <a:rPr lang="en-US" sz="6600" dirty="0">
                <a:solidFill>
                  <a:srgbClr val="000000"/>
                </a:solidFill>
                <a:latin typeface="Cambria"/>
              </a:rPr>
              <a:t> </a:t>
            </a:r>
            <a:r>
              <a:rPr lang="en-US" sz="6600" dirty="0" err="1">
                <a:solidFill>
                  <a:srgbClr val="000000"/>
                </a:solidFill>
                <a:latin typeface="Cambria"/>
              </a:rPr>
              <a:t>bảng</a:t>
            </a:r>
            <a:r>
              <a:rPr lang="en-US" sz="6600" dirty="0">
                <a:solidFill>
                  <a:srgbClr val="000000"/>
                </a:solidFill>
                <a:latin typeface="Cambria"/>
              </a:rPr>
              <a:t> con</a:t>
            </a:r>
          </a:p>
        </p:txBody>
      </p:sp>
      <p:pic>
        <p:nvPicPr>
          <p:cNvPr id="16" name="Picture 15"/>
          <p:cNvPicPr>
            <a:picLocks noChangeAspect="1"/>
          </p:cNvPicPr>
          <p:nvPr/>
        </p:nvPicPr>
        <p:blipFill>
          <a:blip r:embed="rId17"/>
          <a:stretch>
            <a:fillRect/>
          </a:stretch>
        </p:blipFill>
        <p:spPr>
          <a:xfrm>
            <a:off x="12925952" y="4873789"/>
            <a:ext cx="3940963" cy="43722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4" grpId="0"/>
      <p:bldP spid="15"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495300"/>
            <a:ext cx="17141536" cy="902177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6059917" flipH="1">
            <a:off x="13918679" y="-3228002"/>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2" name="Group 1"/>
          <p:cNvGrpSpPr/>
          <p:nvPr/>
        </p:nvGrpSpPr>
        <p:grpSpPr>
          <a:xfrm>
            <a:off x="1759416" y="1742094"/>
            <a:ext cx="9469794" cy="3591576"/>
            <a:chOff x="1524000" y="1187802"/>
            <a:chExt cx="9469794" cy="3591576"/>
          </a:xfrm>
        </p:grpSpPr>
        <p:sp>
          <p:nvSpPr>
            <p:cNvPr id="17" name="Rounded Rectangle 16"/>
            <p:cNvSpPr/>
            <p:nvPr/>
          </p:nvSpPr>
          <p:spPr>
            <a:xfrm>
              <a:off x="1524000" y="1187802"/>
              <a:ext cx="9469794" cy="3591576"/>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2"/>
            <p:cNvSpPr txBox="1"/>
            <p:nvPr/>
          </p:nvSpPr>
          <p:spPr>
            <a:xfrm>
              <a:off x="2019427" y="1477659"/>
              <a:ext cx="8478940" cy="3077766"/>
            </a:xfrm>
            <a:prstGeom prst="rect">
              <a:avLst/>
            </a:prstGeom>
          </p:spPr>
          <p:txBody>
            <a:bodyPr wrap="square" lIns="0" tIns="0" rIns="0" bIns="0" rtlCol="0" anchor="t">
              <a:spAutoFit/>
            </a:bodyPr>
            <a:lstStyle/>
            <a:p>
              <a:pPr algn="just"/>
              <a:r>
                <a:rPr lang="en-US" sz="5000" dirty="0">
                  <a:solidFill>
                    <a:srgbClr val="000000"/>
                  </a:solidFill>
                  <a:latin typeface="Cambria"/>
                </a:rPr>
                <a:t>a) 78 060 : (10 – 7) + 300 045 </a:t>
              </a:r>
            </a:p>
            <a:p>
              <a:pPr algn="just"/>
              <a:r>
                <a:rPr lang="en-US" sz="5000" dirty="0" smtClean="0">
                  <a:solidFill>
                    <a:srgbClr val="000000"/>
                  </a:solidFill>
                  <a:latin typeface="Cambria"/>
                </a:rPr>
                <a:t> = </a:t>
              </a:r>
              <a:r>
                <a:rPr lang="en-US" sz="5000" dirty="0">
                  <a:solidFill>
                    <a:srgbClr val="000000"/>
                  </a:solidFill>
                  <a:latin typeface="Cambria"/>
                </a:rPr>
                <a:t>78 060 : 3 + 300 045</a:t>
              </a:r>
            </a:p>
            <a:p>
              <a:pPr algn="just"/>
              <a:r>
                <a:rPr lang="en-US" sz="5000" dirty="0" smtClean="0">
                  <a:solidFill>
                    <a:srgbClr val="000000"/>
                  </a:solidFill>
                  <a:latin typeface="Cambria"/>
                </a:rPr>
                <a:t> = </a:t>
              </a:r>
              <a:r>
                <a:rPr lang="en-US" sz="5000" dirty="0">
                  <a:solidFill>
                    <a:srgbClr val="000000"/>
                  </a:solidFill>
                  <a:latin typeface="Cambria"/>
                </a:rPr>
                <a:t>26 020 + 300 045</a:t>
              </a:r>
            </a:p>
            <a:p>
              <a:pPr algn="just"/>
              <a:r>
                <a:rPr lang="en-US" sz="5000" dirty="0" smtClean="0">
                  <a:solidFill>
                    <a:srgbClr val="000000"/>
                  </a:solidFill>
                  <a:latin typeface="Cambria"/>
                </a:rPr>
                <a:t> = </a:t>
              </a:r>
              <a:r>
                <a:rPr lang="en-US" sz="5000" dirty="0">
                  <a:solidFill>
                    <a:srgbClr val="000000"/>
                  </a:solidFill>
                  <a:latin typeface="Cambria"/>
                </a:rPr>
                <a:t>326 065</a:t>
              </a:r>
            </a:p>
          </p:txBody>
        </p:sp>
      </p:grpSp>
      <p:grpSp>
        <p:nvGrpSpPr>
          <p:cNvPr id="19" name="Group 18"/>
          <p:cNvGrpSpPr/>
          <p:nvPr/>
        </p:nvGrpSpPr>
        <p:grpSpPr>
          <a:xfrm>
            <a:off x="7780839" y="5629152"/>
            <a:ext cx="9469794" cy="3591576"/>
            <a:chOff x="1524000" y="1187802"/>
            <a:chExt cx="9469794" cy="3591576"/>
          </a:xfrm>
        </p:grpSpPr>
        <p:sp>
          <p:nvSpPr>
            <p:cNvPr id="20" name="Rounded Rectangle 19"/>
            <p:cNvSpPr/>
            <p:nvPr/>
          </p:nvSpPr>
          <p:spPr>
            <a:xfrm>
              <a:off x="1524000" y="1187802"/>
              <a:ext cx="9469794" cy="3591576"/>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 name="TextBox 12"/>
                <p:cNvSpPr txBox="1"/>
                <p:nvPr/>
              </p:nvSpPr>
              <p:spPr>
                <a:xfrm>
                  <a:off x="2019427" y="1813880"/>
                  <a:ext cx="8478940" cy="2308324"/>
                </a:xfrm>
                <a:prstGeom prst="rect">
                  <a:avLst/>
                </a:prstGeom>
              </p:spPr>
              <p:txBody>
                <a:bodyPr wrap="square" lIns="0" tIns="0" rIns="0" bIns="0" rtlCol="0" anchor="t">
                  <a:spAutoFit/>
                </a:bodyPr>
                <a:lstStyle/>
                <a:p>
                  <a:pPr algn="just"/>
                  <a:r>
                    <a:rPr lang="pl-PL" sz="5000" dirty="0">
                      <a:solidFill>
                        <a:srgbClr val="000000"/>
                      </a:solidFill>
                      <a:latin typeface="Cambria"/>
                    </a:rPr>
                    <a:t>b) 26 000 + 9 015 </a:t>
                  </a:r>
                  <a14:m>
                    <m:oMath xmlns:m="http://schemas.openxmlformats.org/officeDocument/2006/math">
                      <m:r>
                        <a:rPr lang="pl-PL" sz="5000" i="1" dirty="0" smtClean="0">
                          <a:solidFill>
                            <a:srgbClr val="000000"/>
                          </a:solidFill>
                          <a:latin typeface="Cambria Math" panose="02040503050406030204" pitchFamily="18" charset="0"/>
                          <a:ea typeface="Cambria Math" panose="02040503050406030204" pitchFamily="18" charset="0"/>
                        </a:rPr>
                        <m:t>×</m:t>
                      </m:r>
                    </m:oMath>
                  </a14:m>
                  <a:r>
                    <a:rPr lang="pl-PL" sz="5000" dirty="0">
                      <a:solidFill>
                        <a:srgbClr val="000000"/>
                      </a:solidFill>
                      <a:latin typeface="Cambria"/>
                    </a:rPr>
                    <a:t> 6</a:t>
                  </a:r>
                </a:p>
                <a:p>
                  <a:pPr algn="just"/>
                  <a:r>
                    <a:rPr lang="pl-PL" sz="5000" dirty="0">
                      <a:solidFill>
                        <a:srgbClr val="000000"/>
                      </a:solidFill>
                      <a:latin typeface="Cambria"/>
                    </a:rPr>
                    <a:t>= 26 000 + 54 090</a:t>
                  </a:r>
                </a:p>
                <a:p>
                  <a:pPr algn="just"/>
                  <a:r>
                    <a:rPr lang="pl-PL" sz="5000" dirty="0">
                      <a:solidFill>
                        <a:srgbClr val="000000"/>
                      </a:solidFill>
                      <a:latin typeface="Cambria"/>
                    </a:rPr>
                    <a:t>= 80 090</a:t>
                  </a:r>
                </a:p>
              </p:txBody>
            </p:sp>
          </mc:Choice>
          <mc:Fallback xmlns="">
            <p:sp>
              <p:nvSpPr>
                <p:cNvPr id="21" name="TextBox 12"/>
                <p:cNvSpPr txBox="1">
                  <a:spLocks noRot="1" noChangeAspect="1" noMove="1" noResize="1" noEditPoints="1" noAdjustHandles="1" noChangeArrowheads="1" noChangeShapeType="1" noTextEdit="1"/>
                </p:cNvSpPr>
                <p:nvPr/>
              </p:nvSpPr>
              <p:spPr>
                <a:xfrm>
                  <a:off x="2019427" y="1813880"/>
                  <a:ext cx="8478940" cy="2308324"/>
                </a:xfrm>
                <a:prstGeom prst="rect">
                  <a:avLst/>
                </a:prstGeom>
                <a:blipFill>
                  <a:blip r:embed="rId12"/>
                  <a:stretch>
                    <a:fillRect l="-4529" t="-8443" b="-15567"/>
                  </a:stretch>
                </a:blipFill>
              </p:spPr>
              <p:txBody>
                <a:bodyPr/>
                <a:lstStyle/>
                <a:p>
                  <a:r>
                    <a:rPr lang="en-GB">
                      <a:noFill/>
                    </a:rPr>
                    <a:t> </a:t>
                  </a:r>
                </a:p>
              </p:txBody>
            </p:sp>
          </mc:Fallback>
        </mc:AlternateContent>
      </p:grpSp>
      <p:pic>
        <p:nvPicPr>
          <p:cNvPr id="22" name="Picture 21"/>
          <p:cNvPicPr>
            <a:picLocks noChangeAspect="1"/>
          </p:cNvPicPr>
          <p:nvPr/>
        </p:nvPicPr>
        <p:blipFill>
          <a:blip r:embed="rId13">
            <a:duotone>
              <a:prstClr val="black"/>
              <a:schemeClr val="accent6">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Lst>
          </a:blip>
          <a:stretch>
            <a:fillRect/>
          </a:stretch>
        </p:blipFill>
        <p:spPr>
          <a:xfrm>
            <a:off x="6427133" y="398719"/>
            <a:ext cx="5506469" cy="1536581"/>
          </a:xfrm>
          <a:prstGeom prst="rect">
            <a:avLst/>
          </a:prstGeom>
        </p:spPr>
      </p:pic>
    </p:spTree>
    <p:extLst>
      <p:ext uri="{BB962C8B-B14F-4D97-AF65-F5344CB8AC3E}">
        <p14:creationId xmlns:p14="http://schemas.microsoft.com/office/powerpoint/2010/main" val="34225339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729722" y="52747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5677042" y="-5763239"/>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4" name="Freeform 7"/>
          <p:cNvSpPr/>
          <p:nvPr/>
        </p:nvSpPr>
        <p:spPr>
          <a:xfrm>
            <a:off x="947465" y="614866"/>
            <a:ext cx="1496668" cy="1655177"/>
          </a:xfrm>
          <a:custGeom>
            <a:avLst/>
            <a:gdLst/>
            <a:ahLst/>
            <a:cxnLst/>
            <a:rect l="l" t="t" r="r" b="b"/>
            <a:pathLst>
              <a:path w="1817988" h="2375161">
                <a:moveTo>
                  <a:pt x="0" y="0"/>
                </a:moveTo>
                <a:lnTo>
                  <a:pt x="1817988" y="0"/>
                </a:lnTo>
                <a:lnTo>
                  <a:pt x="1817988" y="2375161"/>
                </a:lnTo>
                <a:lnTo>
                  <a:pt x="0" y="2375161"/>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
        <p:nvSpPr>
          <p:cNvPr id="15" name="Freeform 8"/>
          <p:cNvSpPr/>
          <p:nvPr/>
        </p:nvSpPr>
        <p:spPr>
          <a:xfrm>
            <a:off x="9210800" y="1802755"/>
            <a:ext cx="8278644" cy="4131396"/>
          </a:xfrm>
          <a:custGeom>
            <a:avLst/>
            <a:gdLst/>
            <a:ahLst/>
            <a:cxnLst/>
            <a:rect l="l" t="t" r="r" b="b"/>
            <a:pathLst>
              <a:path w="6919967" h="3079666">
                <a:moveTo>
                  <a:pt x="0" y="0"/>
                </a:moveTo>
                <a:lnTo>
                  <a:pt x="6919968" y="0"/>
                </a:lnTo>
                <a:lnTo>
                  <a:pt x="6919968" y="3079666"/>
                </a:lnTo>
                <a:lnTo>
                  <a:pt x="0" y="3079666"/>
                </a:lnTo>
                <a:lnTo>
                  <a:pt x="0" y="0"/>
                </a:lnTo>
                <a:close/>
              </a:path>
            </a:pathLst>
          </a:custGeom>
          <a:blipFill>
            <a:blip r:embed="rId14"/>
            <a:stretch>
              <a:fillRect l="-14561" b="-74460"/>
            </a:stretch>
          </a:blipFill>
        </p:spPr>
      </p:sp>
      <p:sp>
        <p:nvSpPr>
          <p:cNvPr id="16" name="TextBox 9"/>
          <p:cNvSpPr txBox="1"/>
          <p:nvPr/>
        </p:nvSpPr>
        <p:spPr>
          <a:xfrm>
            <a:off x="729722" y="2761149"/>
            <a:ext cx="8023407" cy="974626"/>
          </a:xfrm>
          <a:prstGeom prst="rect">
            <a:avLst/>
          </a:prstGeom>
        </p:spPr>
        <p:txBody>
          <a:bodyPr wrap="square" lIns="0" tIns="0" rIns="0" bIns="0" rtlCol="0" anchor="t">
            <a:spAutoFit/>
          </a:bodyPr>
          <a:lstStyle/>
          <a:p>
            <a:pPr algn="ctr">
              <a:lnSpc>
                <a:spcPts val="3842"/>
              </a:lnSpc>
            </a:pPr>
            <a:r>
              <a:rPr lang="en-US" sz="5400" b="1" dirty="0" err="1" smtClean="0">
                <a:solidFill>
                  <a:srgbClr val="142912"/>
                </a:solidFill>
                <a:latin typeface="Cambria"/>
              </a:rPr>
              <a:t>Trong</a:t>
            </a:r>
            <a:r>
              <a:rPr lang="en-US" sz="5400" b="1" dirty="0" smtClean="0">
                <a:solidFill>
                  <a:srgbClr val="142912"/>
                </a:solidFill>
                <a:latin typeface="Cambria"/>
              </a:rPr>
              <a:t> </a:t>
            </a:r>
            <a:r>
              <a:rPr lang="en-US" sz="5400" b="1" dirty="0" err="1">
                <a:solidFill>
                  <a:srgbClr val="142912"/>
                </a:solidFill>
                <a:latin typeface="Cambria"/>
              </a:rPr>
              <a:t>hình</a:t>
            </a:r>
            <a:r>
              <a:rPr lang="en-US" sz="5400" b="1" dirty="0">
                <a:solidFill>
                  <a:srgbClr val="142912"/>
                </a:solidFill>
                <a:latin typeface="Cambria"/>
              </a:rPr>
              <a:t> </a:t>
            </a:r>
            <a:r>
              <a:rPr lang="en-US" sz="5400" b="1" dirty="0" err="1">
                <a:solidFill>
                  <a:srgbClr val="142912"/>
                </a:solidFill>
                <a:latin typeface="Cambria"/>
              </a:rPr>
              <a:t>vẽ</a:t>
            </a:r>
            <a:r>
              <a:rPr lang="en-US" sz="5400" b="1" dirty="0">
                <a:solidFill>
                  <a:srgbClr val="142912"/>
                </a:solidFill>
                <a:latin typeface="Cambria"/>
              </a:rPr>
              <a:t> </a:t>
            </a:r>
            <a:r>
              <a:rPr lang="en-US" sz="5400" b="1" dirty="0" err="1">
                <a:solidFill>
                  <a:srgbClr val="142912"/>
                </a:solidFill>
                <a:latin typeface="Cambria"/>
              </a:rPr>
              <a:t>sau</a:t>
            </a:r>
            <a:r>
              <a:rPr lang="en-US" sz="5400" b="1" dirty="0">
                <a:solidFill>
                  <a:srgbClr val="142912"/>
                </a:solidFill>
                <a:latin typeface="Cambria"/>
              </a:rPr>
              <a:t>:</a:t>
            </a:r>
          </a:p>
          <a:p>
            <a:pPr algn="ctr">
              <a:lnSpc>
                <a:spcPts val="3842"/>
              </a:lnSpc>
              <a:spcBef>
                <a:spcPct val="0"/>
              </a:spcBef>
            </a:pPr>
            <a:endParaRPr lang="en-US" sz="5400" b="1" dirty="0">
              <a:solidFill>
                <a:srgbClr val="142912"/>
              </a:solidFill>
              <a:latin typeface="Cambria"/>
            </a:endParaRPr>
          </a:p>
        </p:txBody>
      </p:sp>
      <p:grpSp>
        <p:nvGrpSpPr>
          <p:cNvPr id="5" name="Group 4"/>
          <p:cNvGrpSpPr/>
          <p:nvPr/>
        </p:nvGrpSpPr>
        <p:grpSpPr>
          <a:xfrm>
            <a:off x="1331173" y="3901074"/>
            <a:ext cx="14843911" cy="3223859"/>
            <a:chOff x="1235467" y="6336233"/>
            <a:chExt cx="10213452" cy="3223859"/>
          </a:xfrm>
        </p:grpSpPr>
        <p:sp>
          <p:nvSpPr>
            <p:cNvPr id="17" name="TextBox 11"/>
            <p:cNvSpPr txBox="1"/>
            <p:nvPr/>
          </p:nvSpPr>
          <p:spPr>
            <a:xfrm>
              <a:off x="1235467" y="6336233"/>
              <a:ext cx="6566317"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EDGK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thoi</a:t>
              </a:r>
              <a:r>
                <a:rPr lang="en-US" sz="4400" dirty="0">
                  <a:solidFill>
                    <a:srgbClr val="142912"/>
                  </a:solidFill>
                  <a:latin typeface="Cambria"/>
                </a:rPr>
                <a:t>.</a:t>
              </a:r>
            </a:p>
          </p:txBody>
        </p:sp>
        <p:sp>
          <p:nvSpPr>
            <p:cNvPr id="18" name="TextBox 12"/>
            <p:cNvSpPr txBox="1"/>
            <p:nvPr/>
          </p:nvSpPr>
          <p:spPr>
            <a:xfrm>
              <a:off x="1235467" y="7192190"/>
              <a:ext cx="871408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LDEK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bình</a:t>
              </a:r>
              <a:r>
                <a:rPr lang="en-US" sz="4400" dirty="0">
                  <a:solidFill>
                    <a:srgbClr val="142912"/>
                  </a:solidFill>
                  <a:latin typeface="Cambria"/>
                </a:rPr>
                <a:t> </a:t>
              </a:r>
              <a:r>
                <a:rPr lang="en-US" sz="4400" dirty="0" err="1">
                  <a:solidFill>
                    <a:srgbClr val="142912"/>
                  </a:solidFill>
                  <a:latin typeface="Cambria"/>
                </a:rPr>
                <a:t>hành</a:t>
              </a:r>
              <a:r>
                <a:rPr lang="en-US" sz="4400" dirty="0">
                  <a:solidFill>
                    <a:srgbClr val="142912"/>
                  </a:solidFill>
                  <a:latin typeface="Cambria"/>
                </a:rPr>
                <a:t>.</a:t>
              </a:r>
            </a:p>
          </p:txBody>
        </p:sp>
        <p:sp>
          <p:nvSpPr>
            <p:cNvPr id="19" name="TextBox 13"/>
            <p:cNvSpPr txBox="1"/>
            <p:nvPr/>
          </p:nvSpPr>
          <p:spPr>
            <a:xfrm>
              <a:off x="1235467" y="8131328"/>
              <a:ext cx="634413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KEHI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thoi</a:t>
              </a:r>
              <a:r>
                <a:rPr lang="en-US" sz="4400" dirty="0">
                  <a:solidFill>
                    <a:srgbClr val="142912"/>
                  </a:solidFill>
                  <a:latin typeface="Cambria"/>
                </a:rPr>
                <a:t>.</a:t>
              </a:r>
            </a:p>
          </p:txBody>
        </p:sp>
        <p:sp>
          <p:nvSpPr>
            <p:cNvPr id="20" name="TextBox 14"/>
            <p:cNvSpPr txBox="1"/>
            <p:nvPr/>
          </p:nvSpPr>
          <p:spPr>
            <a:xfrm>
              <a:off x="1235467" y="9066302"/>
              <a:ext cx="10213452"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err="1">
                  <a:solidFill>
                    <a:srgbClr val="142912"/>
                  </a:solidFill>
                  <a:latin typeface="Cambria"/>
                </a:rPr>
                <a:t>Có</a:t>
              </a:r>
              <a:r>
                <a:rPr lang="en-US" sz="4400" dirty="0">
                  <a:solidFill>
                    <a:srgbClr val="142912"/>
                  </a:solidFill>
                  <a:latin typeface="Cambria"/>
                </a:rPr>
                <a:t> 2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song </a:t>
              </a:r>
              <a:r>
                <a:rPr lang="en-US" sz="4400" dirty="0" err="1">
                  <a:solidFill>
                    <a:srgbClr val="142912"/>
                  </a:solidFill>
                  <a:latin typeface="Cambria"/>
                </a:rPr>
                <a:t>song</a:t>
              </a:r>
              <a:r>
                <a:rPr lang="en-US" sz="4400" dirty="0">
                  <a:solidFill>
                    <a:srgbClr val="142912"/>
                  </a:solidFill>
                  <a:latin typeface="Cambria"/>
                </a:rPr>
                <a:t> </a:t>
              </a:r>
              <a:r>
                <a:rPr lang="en-US" sz="4400" dirty="0" err="1">
                  <a:solidFill>
                    <a:srgbClr val="142912"/>
                  </a:solidFill>
                  <a:latin typeface="Cambria"/>
                </a:rPr>
                <a:t>với</a:t>
              </a:r>
              <a:r>
                <a:rPr lang="en-US" sz="4400" dirty="0">
                  <a:solidFill>
                    <a:srgbClr val="142912"/>
                  </a:solidFill>
                  <a:latin typeface="Cambria"/>
                </a:rPr>
                <a:t>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DE</a:t>
              </a:r>
            </a:p>
          </p:txBody>
        </p:sp>
      </p:grpSp>
      <p:sp>
        <p:nvSpPr>
          <p:cNvPr id="21" name="TextBox 15"/>
          <p:cNvSpPr txBox="1"/>
          <p:nvPr/>
        </p:nvSpPr>
        <p:spPr>
          <a:xfrm>
            <a:off x="1921396" y="7717933"/>
            <a:ext cx="16615507"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Cambria"/>
              </a:rPr>
              <a:t>b) </a:t>
            </a:r>
            <a:r>
              <a:rPr lang="en-US" sz="4400" dirty="0" err="1">
                <a:solidFill>
                  <a:srgbClr val="142912"/>
                </a:solidFill>
                <a:latin typeface="Cambria"/>
              </a:rPr>
              <a:t>Tìm</a:t>
            </a:r>
            <a:r>
              <a:rPr lang="en-US" sz="4400" dirty="0">
                <a:solidFill>
                  <a:srgbClr val="142912"/>
                </a:solidFill>
                <a:latin typeface="Cambria"/>
              </a:rPr>
              <a:t> </a:t>
            </a:r>
            <a:r>
              <a:rPr lang="en-US" sz="4400" dirty="0" err="1">
                <a:solidFill>
                  <a:srgbClr val="142912"/>
                </a:solidFill>
                <a:latin typeface="Cambria"/>
              </a:rPr>
              <a:t>những</a:t>
            </a:r>
            <a:r>
              <a:rPr lang="en-US" sz="4400" dirty="0">
                <a:solidFill>
                  <a:srgbClr val="142912"/>
                </a:solidFill>
                <a:latin typeface="Cambria"/>
              </a:rPr>
              <a:t>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a:t>
            </a:r>
            <a:r>
              <a:rPr lang="en-US" sz="4400" dirty="0" err="1">
                <a:solidFill>
                  <a:srgbClr val="142912"/>
                </a:solidFill>
                <a:latin typeface="Cambria"/>
              </a:rPr>
              <a:t>vuông</a:t>
            </a:r>
            <a:r>
              <a:rPr lang="en-US" sz="4400" dirty="0">
                <a:solidFill>
                  <a:srgbClr val="142912"/>
                </a:solidFill>
                <a:latin typeface="Cambria"/>
              </a:rPr>
              <a:t> </a:t>
            </a:r>
            <a:r>
              <a:rPr lang="en-US" sz="4400" dirty="0" err="1">
                <a:solidFill>
                  <a:srgbClr val="142912"/>
                </a:solidFill>
                <a:latin typeface="Cambria"/>
              </a:rPr>
              <a:t>góc</a:t>
            </a:r>
            <a:r>
              <a:rPr lang="en-US" sz="4400" dirty="0">
                <a:solidFill>
                  <a:srgbClr val="142912"/>
                </a:solidFill>
                <a:latin typeface="Cambria"/>
              </a:rPr>
              <a:t> </a:t>
            </a:r>
            <a:r>
              <a:rPr lang="en-US" sz="4400" dirty="0" err="1">
                <a:solidFill>
                  <a:srgbClr val="142912"/>
                </a:solidFill>
                <a:latin typeface="Cambria"/>
              </a:rPr>
              <a:t>với</a:t>
            </a:r>
            <a:r>
              <a:rPr lang="en-US" sz="4400" dirty="0">
                <a:solidFill>
                  <a:srgbClr val="142912"/>
                </a:solidFill>
                <a:latin typeface="Cambria"/>
              </a:rPr>
              <a:t>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LI.</a:t>
            </a:r>
          </a:p>
        </p:txBody>
      </p:sp>
      <p:grpSp>
        <p:nvGrpSpPr>
          <p:cNvPr id="22" name="Group 21"/>
          <p:cNvGrpSpPr/>
          <p:nvPr/>
        </p:nvGrpSpPr>
        <p:grpSpPr>
          <a:xfrm>
            <a:off x="2810194" y="1028935"/>
            <a:ext cx="5124523" cy="1034087"/>
            <a:chOff x="5460824" y="598605"/>
            <a:chExt cx="8815039" cy="1435428"/>
          </a:xfrm>
        </p:grpSpPr>
        <p:sp>
          <p:nvSpPr>
            <p:cNvPr id="23" name="Rounded Rectangle 22"/>
            <p:cNvSpPr/>
            <p:nvPr/>
          </p:nvSpPr>
          <p:spPr>
            <a:xfrm>
              <a:off x="6775969" y="598605"/>
              <a:ext cx="3606175"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rgbClr val="142912"/>
                </a:solidFill>
                <a:latin typeface="Cambria" panose="02040503050406030204" pitchFamily="18" charset="0"/>
                <a:ea typeface="Cambria" panose="02040503050406030204" pitchFamily="18" charset="0"/>
              </a:endParaRPr>
            </a:p>
          </p:txBody>
        </p:sp>
        <p:sp>
          <p:nvSpPr>
            <p:cNvPr id="24" name="TextBox 18"/>
            <p:cNvSpPr txBox="1"/>
            <p:nvPr/>
          </p:nvSpPr>
          <p:spPr>
            <a:xfrm>
              <a:off x="6775969" y="671678"/>
              <a:ext cx="3606175" cy="1281685"/>
            </a:xfrm>
            <a:prstGeom prst="rect">
              <a:avLst/>
            </a:prstGeom>
          </p:spPr>
          <p:txBody>
            <a:bodyPr wrap="square" lIns="0" tIns="0" rIns="0" bIns="0" rtlCol="0" anchor="t">
              <a:spAutoFit/>
            </a:bodyPr>
            <a:lstStyle/>
            <a:p>
              <a:pPr algn="ctr"/>
              <a:r>
                <a:rPr lang="en-US" sz="6000" dirty="0" smtClean="0">
                  <a:solidFill>
                    <a:srgbClr val="142912"/>
                  </a:solidFill>
                  <a:latin typeface="Cambria" panose="02040503050406030204" pitchFamily="18" charset="0"/>
                  <a:ea typeface="Cambria" panose="02040503050406030204" pitchFamily="18" charset="0"/>
                </a:rPr>
                <a:t>Đ, S</a:t>
              </a:r>
              <a:endParaRPr lang="en-US" sz="6000" dirty="0">
                <a:solidFill>
                  <a:srgbClr val="142912"/>
                </a:solidFill>
                <a:latin typeface="Cambria" panose="02040503050406030204" pitchFamily="18" charset="0"/>
                <a:ea typeface="Cambria" panose="02040503050406030204" pitchFamily="18" charset="0"/>
              </a:endParaRPr>
            </a:p>
          </p:txBody>
        </p:sp>
        <p:sp>
          <p:nvSpPr>
            <p:cNvPr id="25" name="TextBox 18"/>
            <p:cNvSpPr txBox="1"/>
            <p:nvPr/>
          </p:nvSpPr>
          <p:spPr>
            <a:xfrm>
              <a:off x="10669688" y="752348"/>
              <a:ext cx="3606175" cy="1281685"/>
            </a:xfrm>
            <a:prstGeom prst="rect">
              <a:avLst/>
            </a:prstGeom>
          </p:spPr>
          <p:txBody>
            <a:bodyPr wrap="square" lIns="0" tIns="0" rIns="0" bIns="0" rtlCol="0" anchor="t">
              <a:spAutoFit/>
            </a:bodyPr>
            <a:lstStyle/>
            <a:p>
              <a:r>
                <a:rPr lang="en-US" sz="6000" dirty="0" smtClean="0">
                  <a:solidFill>
                    <a:srgbClr val="142912"/>
                  </a:solidFill>
                  <a:latin typeface="Cambria" panose="02040503050406030204" pitchFamily="18" charset="0"/>
                  <a:ea typeface="Cambria" panose="02040503050406030204" pitchFamily="18" charset="0"/>
                </a:rPr>
                <a:t>?</a:t>
              </a:r>
              <a:endParaRPr lang="en-US" sz="6000" dirty="0">
                <a:solidFill>
                  <a:srgbClr val="142912"/>
                </a:solidFill>
                <a:latin typeface="Cambria" panose="02040503050406030204" pitchFamily="18" charset="0"/>
                <a:ea typeface="Cambria" panose="02040503050406030204" pitchFamily="18" charset="0"/>
              </a:endParaRPr>
            </a:p>
          </p:txBody>
        </p:sp>
        <p:sp>
          <p:nvSpPr>
            <p:cNvPr id="30" name="TextBox 18"/>
            <p:cNvSpPr txBox="1"/>
            <p:nvPr/>
          </p:nvSpPr>
          <p:spPr>
            <a:xfrm>
              <a:off x="5460824" y="695854"/>
              <a:ext cx="3606175" cy="1281685"/>
            </a:xfrm>
            <a:prstGeom prst="rect">
              <a:avLst/>
            </a:prstGeom>
          </p:spPr>
          <p:txBody>
            <a:bodyPr wrap="square" lIns="0" tIns="0" rIns="0" bIns="0" rtlCol="0" anchor="t">
              <a:spAutoFit/>
            </a:bodyPr>
            <a:lstStyle/>
            <a:p>
              <a:r>
                <a:rPr lang="en-US" sz="6000" dirty="0" smtClean="0">
                  <a:solidFill>
                    <a:srgbClr val="142912"/>
                  </a:solidFill>
                  <a:latin typeface="Cambria" panose="02040503050406030204" pitchFamily="18" charset="0"/>
                  <a:ea typeface="Cambria" panose="02040503050406030204" pitchFamily="18" charset="0"/>
                </a:rPr>
                <a:t>a)</a:t>
              </a:r>
              <a:endParaRPr lang="en-US" sz="6000" dirty="0">
                <a:solidFill>
                  <a:srgbClr val="142912"/>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6602853" y="3609475"/>
            <a:ext cx="1020057" cy="785390"/>
            <a:chOff x="6602853" y="3609475"/>
            <a:chExt cx="1020057" cy="785390"/>
          </a:xfrm>
        </p:grpSpPr>
        <p:sp>
          <p:nvSpPr>
            <p:cNvPr id="6" name="Rounded Rectangle 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nvGrpSpPr>
          <p:cNvPr id="35" name="Group 34"/>
          <p:cNvGrpSpPr/>
          <p:nvPr/>
        </p:nvGrpSpPr>
        <p:grpSpPr>
          <a:xfrm>
            <a:off x="7808929" y="4553448"/>
            <a:ext cx="1020057" cy="785390"/>
            <a:chOff x="6602853" y="3609475"/>
            <a:chExt cx="1020057" cy="785390"/>
          </a:xfrm>
        </p:grpSpPr>
        <p:sp>
          <p:nvSpPr>
            <p:cNvPr id="36" name="Rounded Rectangle 3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nvGrpSpPr>
          <p:cNvPr id="38" name="Group 37"/>
          <p:cNvGrpSpPr/>
          <p:nvPr/>
        </p:nvGrpSpPr>
        <p:grpSpPr>
          <a:xfrm>
            <a:off x="6245224" y="5457430"/>
            <a:ext cx="1020057" cy="785390"/>
            <a:chOff x="6602853" y="3609475"/>
            <a:chExt cx="1020057" cy="785390"/>
          </a:xfrm>
        </p:grpSpPr>
        <p:sp>
          <p:nvSpPr>
            <p:cNvPr id="39" name="Rounded Rectangle 38"/>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nvGrpSpPr>
          <p:cNvPr id="41" name="Group 40"/>
          <p:cNvGrpSpPr/>
          <p:nvPr/>
        </p:nvGrpSpPr>
        <p:grpSpPr>
          <a:xfrm>
            <a:off x="12983873" y="6339543"/>
            <a:ext cx="1020057" cy="785390"/>
            <a:chOff x="6602853" y="3609475"/>
            <a:chExt cx="1020057" cy="785390"/>
          </a:xfrm>
        </p:grpSpPr>
        <p:sp>
          <p:nvSpPr>
            <p:cNvPr id="42" name="Rounded Rectangle 41"/>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spTree>
    <p:extLst>
      <p:ext uri="{BB962C8B-B14F-4D97-AF65-F5344CB8AC3E}">
        <p14:creationId xmlns:p14="http://schemas.microsoft.com/office/powerpoint/2010/main" val="7755908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 xmlns:asvg="http://schemas.microsoft.com/office/drawing/2016/SVG/main" r:embed="rId7"/>
                </a:ext>
              </a:extLst>
            </a:blip>
            <a:stretch>
              <a:fillRect l="-51184" b="-82202"/>
            </a:stretch>
          </a:blipFill>
        </p:spPr>
      </p:sp>
      <p:sp>
        <p:nvSpPr>
          <p:cNvPr id="6" name="TextBox 6"/>
          <p:cNvSpPr txBox="1"/>
          <p:nvPr/>
        </p:nvSpPr>
        <p:spPr>
          <a:xfrm>
            <a:off x="3238910" y="3840706"/>
            <a:ext cx="9069062" cy="2492990"/>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Cambria"/>
              </a:rPr>
              <a:t>Thảo</a:t>
            </a:r>
            <a:r>
              <a:rPr lang="en-US" sz="5400" dirty="0">
                <a:solidFill>
                  <a:srgbClr val="000000"/>
                </a:solidFill>
                <a:latin typeface="Cambria"/>
              </a:rPr>
              <a:t> </a:t>
            </a:r>
            <a:r>
              <a:rPr lang="en-US" sz="5400" dirty="0" err="1">
                <a:solidFill>
                  <a:srgbClr val="000000"/>
                </a:solidFill>
                <a:latin typeface="Cambria"/>
              </a:rPr>
              <a:t>luận</a:t>
            </a:r>
            <a:r>
              <a:rPr lang="en-US" sz="5400" dirty="0">
                <a:solidFill>
                  <a:srgbClr val="000000"/>
                </a:solidFill>
                <a:latin typeface="Cambria"/>
              </a:rPr>
              <a:t> </a:t>
            </a:r>
            <a:r>
              <a:rPr lang="en-US" sz="5400" dirty="0" err="1">
                <a:solidFill>
                  <a:srgbClr val="000000"/>
                </a:solidFill>
                <a:latin typeface="Cambria"/>
              </a:rPr>
              <a:t>nhóm</a:t>
            </a:r>
            <a:r>
              <a:rPr lang="en-US" sz="5400" dirty="0">
                <a:solidFill>
                  <a:srgbClr val="000000"/>
                </a:solidFill>
                <a:latin typeface="Cambria"/>
              </a:rPr>
              <a:t> </a:t>
            </a:r>
            <a:r>
              <a:rPr lang="en-US" sz="5400" dirty="0" err="1">
                <a:solidFill>
                  <a:srgbClr val="000000"/>
                </a:solidFill>
                <a:latin typeface="Cambria"/>
              </a:rPr>
              <a:t>bốn</a:t>
            </a:r>
            <a:endParaRPr lang="en-US" sz="5400" dirty="0">
              <a:solidFill>
                <a:srgbClr val="000000"/>
              </a:solidFill>
              <a:latin typeface="Cambria"/>
            </a:endParaRPr>
          </a:p>
          <a:p>
            <a:pPr marL="885192" lvl="1" indent="-442596" algn="just">
              <a:spcBef>
                <a:spcPct val="0"/>
              </a:spcBef>
              <a:buFont typeface="Arial"/>
              <a:buChar char="•"/>
            </a:pPr>
            <a:r>
              <a:rPr lang="en-US" sz="5400" dirty="0" err="1">
                <a:solidFill>
                  <a:srgbClr val="000000"/>
                </a:solidFill>
                <a:latin typeface="Cambria"/>
              </a:rPr>
              <a:t>Tìm</a:t>
            </a:r>
            <a:r>
              <a:rPr lang="en-US" sz="5400" dirty="0">
                <a:solidFill>
                  <a:srgbClr val="000000"/>
                </a:solidFill>
                <a:latin typeface="Cambria"/>
              </a:rPr>
              <a:t> </a:t>
            </a:r>
            <a:r>
              <a:rPr lang="en-US" sz="5400" dirty="0" err="1">
                <a:solidFill>
                  <a:srgbClr val="000000"/>
                </a:solidFill>
                <a:latin typeface="Cambria"/>
              </a:rPr>
              <a:t>câu</a:t>
            </a:r>
            <a:r>
              <a:rPr lang="en-US" sz="5400" dirty="0">
                <a:solidFill>
                  <a:srgbClr val="000000"/>
                </a:solidFill>
                <a:latin typeface="Cambria"/>
              </a:rPr>
              <a:t> </a:t>
            </a:r>
            <a:r>
              <a:rPr lang="en-US" sz="5400" dirty="0" err="1">
                <a:solidFill>
                  <a:srgbClr val="000000"/>
                </a:solidFill>
                <a:latin typeface="Cambria"/>
              </a:rPr>
              <a:t>trả</a:t>
            </a:r>
            <a:r>
              <a:rPr lang="en-US" sz="5400" dirty="0">
                <a:solidFill>
                  <a:srgbClr val="000000"/>
                </a:solidFill>
                <a:latin typeface="Cambria"/>
              </a:rPr>
              <a:t> </a:t>
            </a:r>
            <a:r>
              <a:rPr lang="en-US" sz="5400" dirty="0" err="1">
                <a:solidFill>
                  <a:srgbClr val="000000"/>
                </a:solidFill>
                <a:latin typeface="Cambria"/>
              </a:rPr>
              <a:t>lời</a:t>
            </a:r>
            <a:r>
              <a:rPr lang="en-US" sz="5400" dirty="0">
                <a:solidFill>
                  <a:srgbClr val="000000"/>
                </a:solidFill>
                <a:latin typeface="Cambria"/>
              </a:rPr>
              <a:t> </a:t>
            </a:r>
            <a:r>
              <a:rPr lang="en-US" sz="5400" dirty="0" err="1">
                <a:solidFill>
                  <a:srgbClr val="000000"/>
                </a:solidFill>
                <a:latin typeface="Cambria"/>
              </a:rPr>
              <a:t>và</a:t>
            </a:r>
            <a:r>
              <a:rPr lang="en-US" sz="5400" dirty="0">
                <a:solidFill>
                  <a:srgbClr val="000000"/>
                </a:solidFill>
                <a:latin typeface="Cambria"/>
              </a:rPr>
              <a:t> </a:t>
            </a:r>
            <a:r>
              <a:rPr lang="en-US" sz="5400" dirty="0" err="1">
                <a:solidFill>
                  <a:srgbClr val="000000"/>
                </a:solidFill>
                <a:latin typeface="Cambria"/>
              </a:rPr>
              <a:t>giải</a:t>
            </a:r>
            <a:r>
              <a:rPr lang="en-US" sz="5400" dirty="0">
                <a:solidFill>
                  <a:srgbClr val="000000"/>
                </a:solidFill>
                <a:latin typeface="Cambria"/>
              </a:rPr>
              <a:t> </a:t>
            </a:r>
            <a:r>
              <a:rPr lang="en-US" sz="5400" dirty="0" err="1">
                <a:solidFill>
                  <a:srgbClr val="000000"/>
                </a:solidFill>
                <a:latin typeface="Cambria"/>
              </a:rPr>
              <a:t>thích</a:t>
            </a:r>
            <a:r>
              <a:rPr lang="en-US" sz="5400" dirty="0">
                <a:solidFill>
                  <a:srgbClr val="000000"/>
                </a:solidFill>
                <a:latin typeface="Cambria"/>
              </a:rPr>
              <a:t> </a:t>
            </a:r>
            <a:r>
              <a:rPr lang="en-US" sz="5400" dirty="0" err="1">
                <a:solidFill>
                  <a:srgbClr val="000000"/>
                </a:solidFill>
                <a:latin typeface="Cambria"/>
              </a:rPr>
              <a:t>cách</a:t>
            </a:r>
            <a:r>
              <a:rPr lang="en-US" sz="5400" dirty="0">
                <a:solidFill>
                  <a:srgbClr val="000000"/>
                </a:solidFill>
                <a:latin typeface="Cambria"/>
              </a:rPr>
              <a:t> </a:t>
            </a:r>
            <a:r>
              <a:rPr lang="en-US" sz="5400" dirty="0" err="1">
                <a:solidFill>
                  <a:srgbClr val="000000"/>
                </a:solidFill>
                <a:latin typeface="Cambria"/>
              </a:rPr>
              <a:t>tìm</a:t>
            </a:r>
            <a:r>
              <a:rPr lang="en-US" sz="54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8">
              <a:extLst>
                <a:ext uri="{96DAC541-7B7A-43D3-8B79-37D633B846F1}">
                  <asvg:svgBlip xmlns="" xmlns:asvg="http://schemas.microsoft.com/office/drawing/2016/SVG/main" r:embed="rId11"/>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13" name="Picture 12"/>
          <p:cNvPicPr>
            <a:picLocks noChangeAspect="1"/>
          </p:cNvPicPr>
          <p:nvPr/>
        </p:nvPicPr>
        <p:blipFill>
          <a:blip r:embed="rId16"/>
          <a:stretch>
            <a:fillRect/>
          </a:stretch>
        </p:blipFill>
        <p:spPr>
          <a:xfrm>
            <a:off x="4394412" y="711832"/>
            <a:ext cx="9504488" cy="3078747"/>
          </a:xfrm>
          <a:prstGeom prst="rect">
            <a:avLst/>
          </a:prstGeom>
        </p:spPr>
      </p:pic>
    </p:spTree>
    <p:extLst>
      <p:ext uri="{BB962C8B-B14F-4D97-AF65-F5344CB8AC3E}">
        <p14:creationId xmlns:p14="http://schemas.microsoft.com/office/powerpoint/2010/main" val="1715473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729722" y="52747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5677042" y="-5763239"/>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5" name="Freeform 8"/>
          <p:cNvSpPr/>
          <p:nvPr/>
        </p:nvSpPr>
        <p:spPr>
          <a:xfrm>
            <a:off x="9210800" y="1802755"/>
            <a:ext cx="8278644" cy="4131396"/>
          </a:xfrm>
          <a:custGeom>
            <a:avLst/>
            <a:gdLst/>
            <a:ahLst/>
            <a:cxnLst/>
            <a:rect l="l" t="t" r="r" b="b"/>
            <a:pathLst>
              <a:path w="6919967" h="3079666">
                <a:moveTo>
                  <a:pt x="0" y="0"/>
                </a:moveTo>
                <a:lnTo>
                  <a:pt x="6919968" y="0"/>
                </a:lnTo>
                <a:lnTo>
                  <a:pt x="6919968" y="3079666"/>
                </a:lnTo>
                <a:lnTo>
                  <a:pt x="0" y="3079666"/>
                </a:lnTo>
                <a:lnTo>
                  <a:pt x="0" y="0"/>
                </a:lnTo>
                <a:close/>
              </a:path>
            </a:pathLst>
          </a:custGeom>
          <a:blipFill>
            <a:blip r:embed="rId6"/>
            <a:stretch>
              <a:fillRect l="-14561" b="-74460"/>
            </a:stretch>
          </a:blipFill>
        </p:spPr>
      </p:sp>
      <p:sp>
        <p:nvSpPr>
          <p:cNvPr id="21" name="TextBox 15"/>
          <p:cNvSpPr txBox="1"/>
          <p:nvPr/>
        </p:nvSpPr>
        <p:spPr>
          <a:xfrm>
            <a:off x="1331173" y="7716814"/>
            <a:ext cx="16615507"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000000"/>
                </a:solidFill>
                <a:latin typeface="Cambria"/>
              </a:rPr>
              <a:t>b</a:t>
            </a:r>
            <a:r>
              <a:rPr lang="en-US" sz="4400" dirty="0" smtClean="0">
                <a:solidFill>
                  <a:srgbClr val="000000"/>
                </a:solidFill>
                <a:latin typeface="Cambria"/>
              </a:rPr>
              <a:t>) </a:t>
            </a:r>
            <a:r>
              <a:rPr lang="en-US" sz="4400" dirty="0" err="1" smtClean="0">
                <a:solidFill>
                  <a:srgbClr val="000000"/>
                </a:solidFill>
                <a:latin typeface="Cambria"/>
              </a:rPr>
              <a:t>Những</a:t>
            </a:r>
            <a:r>
              <a:rPr lang="en-US" sz="4400" dirty="0" smtClean="0">
                <a:solidFill>
                  <a:srgbClr val="000000"/>
                </a:solidFill>
                <a:latin typeface="Cambria"/>
              </a:rPr>
              <a:t> </a:t>
            </a:r>
            <a:r>
              <a:rPr lang="en-US" sz="4400" dirty="0" err="1">
                <a:solidFill>
                  <a:srgbClr val="000000"/>
                </a:solidFill>
                <a:latin typeface="Cambria"/>
              </a:rPr>
              <a:t>đoạn</a:t>
            </a:r>
            <a:r>
              <a:rPr lang="en-US" sz="4400" dirty="0">
                <a:solidFill>
                  <a:srgbClr val="000000"/>
                </a:solidFill>
                <a:latin typeface="Cambria"/>
              </a:rPr>
              <a:t> </a:t>
            </a:r>
            <a:r>
              <a:rPr lang="en-US" sz="4400" dirty="0" err="1">
                <a:solidFill>
                  <a:srgbClr val="000000"/>
                </a:solidFill>
                <a:latin typeface="Cambria"/>
              </a:rPr>
              <a:t>thẳng</a:t>
            </a:r>
            <a:r>
              <a:rPr lang="en-US" sz="4400" dirty="0">
                <a:solidFill>
                  <a:srgbClr val="000000"/>
                </a:solidFill>
                <a:latin typeface="Cambria"/>
              </a:rPr>
              <a:t> </a:t>
            </a:r>
            <a:r>
              <a:rPr lang="en-US" sz="4400" dirty="0" err="1">
                <a:solidFill>
                  <a:srgbClr val="000000"/>
                </a:solidFill>
                <a:latin typeface="Cambria"/>
              </a:rPr>
              <a:t>vuông</a:t>
            </a:r>
            <a:r>
              <a:rPr lang="en-US" sz="4400" dirty="0">
                <a:solidFill>
                  <a:srgbClr val="000000"/>
                </a:solidFill>
                <a:latin typeface="Cambria"/>
              </a:rPr>
              <a:t> </a:t>
            </a:r>
            <a:r>
              <a:rPr lang="en-US" sz="4400" dirty="0" err="1">
                <a:solidFill>
                  <a:srgbClr val="000000"/>
                </a:solidFill>
                <a:latin typeface="Cambria"/>
              </a:rPr>
              <a:t>góc</a:t>
            </a:r>
            <a:r>
              <a:rPr lang="en-US" sz="4400" dirty="0">
                <a:solidFill>
                  <a:srgbClr val="000000"/>
                </a:solidFill>
                <a:latin typeface="Cambria"/>
              </a:rPr>
              <a:t> </a:t>
            </a:r>
            <a:r>
              <a:rPr lang="en-US" sz="4400" dirty="0" err="1">
                <a:solidFill>
                  <a:srgbClr val="000000"/>
                </a:solidFill>
                <a:latin typeface="Cambria"/>
              </a:rPr>
              <a:t>với</a:t>
            </a:r>
            <a:r>
              <a:rPr lang="en-US" sz="4400" dirty="0">
                <a:solidFill>
                  <a:srgbClr val="000000"/>
                </a:solidFill>
                <a:latin typeface="Cambria"/>
              </a:rPr>
              <a:t> </a:t>
            </a:r>
            <a:r>
              <a:rPr lang="en-US" sz="4400" dirty="0" err="1">
                <a:solidFill>
                  <a:srgbClr val="000000"/>
                </a:solidFill>
                <a:latin typeface="Cambria"/>
              </a:rPr>
              <a:t>đoạn</a:t>
            </a:r>
            <a:r>
              <a:rPr lang="en-US" sz="4400" dirty="0">
                <a:solidFill>
                  <a:srgbClr val="000000"/>
                </a:solidFill>
                <a:latin typeface="Cambria"/>
              </a:rPr>
              <a:t> </a:t>
            </a:r>
            <a:r>
              <a:rPr lang="en-US" sz="4400" dirty="0" err="1">
                <a:solidFill>
                  <a:srgbClr val="000000"/>
                </a:solidFill>
                <a:latin typeface="Cambria"/>
              </a:rPr>
              <a:t>thẳng</a:t>
            </a:r>
            <a:r>
              <a:rPr lang="en-US" sz="4400" dirty="0">
                <a:solidFill>
                  <a:srgbClr val="000000"/>
                </a:solidFill>
                <a:latin typeface="Cambria"/>
              </a:rPr>
              <a:t> LI </a:t>
            </a:r>
            <a:r>
              <a:rPr lang="en-US" sz="4400" dirty="0" err="1">
                <a:solidFill>
                  <a:srgbClr val="000000"/>
                </a:solidFill>
                <a:latin typeface="Cambria"/>
              </a:rPr>
              <a:t>là</a:t>
            </a:r>
            <a:r>
              <a:rPr lang="en-US" sz="4400" dirty="0">
                <a:solidFill>
                  <a:srgbClr val="000000"/>
                </a:solidFill>
                <a:latin typeface="Cambria"/>
              </a:rPr>
              <a:t> LD, IH, KE</a:t>
            </a:r>
          </a:p>
        </p:txBody>
      </p:sp>
      <p:grpSp>
        <p:nvGrpSpPr>
          <p:cNvPr id="2" name="Group 1"/>
          <p:cNvGrpSpPr/>
          <p:nvPr/>
        </p:nvGrpSpPr>
        <p:grpSpPr>
          <a:xfrm>
            <a:off x="1331173" y="3609475"/>
            <a:ext cx="14843911" cy="3515458"/>
            <a:chOff x="1331173" y="3609475"/>
            <a:chExt cx="14843911" cy="3515458"/>
          </a:xfrm>
        </p:grpSpPr>
        <p:grpSp>
          <p:nvGrpSpPr>
            <p:cNvPr id="5" name="Group 4"/>
            <p:cNvGrpSpPr/>
            <p:nvPr/>
          </p:nvGrpSpPr>
          <p:grpSpPr>
            <a:xfrm>
              <a:off x="1331173" y="3901074"/>
              <a:ext cx="14843911" cy="3223859"/>
              <a:chOff x="1235467" y="6336233"/>
              <a:chExt cx="10213452" cy="3223859"/>
            </a:xfrm>
          </p:grpSpPr>
          <p:sp>
            <p:nvSpPr>
              <p:cNvPr id="17" name="TextBox 11"/>
              <p:cNvSpPr txBox="1"/>
              <p:nvPr/>
            </p:nvSpPr>
            <p:spPr>
              <a:xfrm>
                <a:off x="1235467" y="6336233"/>
                <a:ext cx="6566317"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EDGK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thoi</a:t>
                </a:r>
                <a:r>
                  <a:rPr lang="en-US" sz="4400" dirty="0">
                    <a:solidFill>
                      <a:srgbClr val="142912"/>
                    </a:solidFill>
                    <a:latin typeface="Cambria"/>
                  </a:rPr>
                  <a:t>.</a:t>
                </a:r>
              </a:p>
            </p:txBody>
          </p:sp>
          <p:sp>
            <p:nvSpPr>
              <p:cNvPr id="18" name="TextBox 12"/>
              <p:cNvSpPr txBox="1"/>
              <p:nvPr/>
            </p:nvSpPr>
            <p:spPr>
              <a:xfrm>
                <a:off x="1235467" y="7192190"/>
                <a:ext cx="871408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LDEK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bình</a:t>
                </a:r>
                <a:r>
                  <a:rPr lang="en-US" sz="4400" dirty="0">
                    <a:solidFill>
                      <a:srgbClr val="142912"/>
                    </a:solidFill>
                    <a:latin typeface="Cambria"/>
                  </a:rPr>
                  <a:t> </a:t>
                </a:r>
                <a:r>
                  <a:rPr lang="en-US" sz="4400" dirty="0" err="1">
                    <a:solidFill>
                      <a:srgbClr val="142912"/>
                    </a:solidFill>
                    <a:latin typeface="Cambria"/>
                  </a:rPr>
                  <a:t>hành</a:t>
                </a:r>
                <a:r>
                  <a:rPr lang="en-US" sz="4400" dirty="0">
                    <a:solidFill>
                      <a:srgbClr val="142912"/>
                    </a:solidFill>
                    <a:latin typeface="Cambria"/>
                  </a:rPr>
                  <a:t>.</a:t>
                </a:r>
              </a:p>
            </p:txBody>
          </p:sp>
          <p:sp>
            <p:nvSpPr>
              <p:cNvPr id="19" name="TextBox 13"/>
              <p:cNvSpPr txBox="1"/>
              <p:nvPr/>
            </p:nvSpPr>
            <p:spPr>
              <a:xfrm>
                <a:off x="1235467" y="8131328"/>
                <a:ext cx="634413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KEHI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thoi</a:t>
                </a:r>
                <a:r>
                  <a:rPr lang="en-US" sz="4400" dirty="0">
                    <a:solidFill>
                      <a:srgbClr val="142912"/>
                    </a:solidFill>
                    <a:latin typeface="Cambria"/>
                  </a:rPr>
                  <a:t>.</a:t>
                </a:r>
              </a:p>
            </p:txBody>
          </p:sp>
          <p:sp>
            <p:nvSpPr>
              <p:cNvPr id="20" name="TextBox 14"/>
              <p:cNvSpPr txBox="1"/>
              <p:nvPr/>
            </p:nvSpPr>
            <p:spPr>
              <a:xfrm>
                <a:off x="1235467" y="9066302"/>
                <a:ext cx="10213452"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err="1">
                    <a:solidFill>
                      <a:srgbClr val="142912"/>
                    </a:solidFill>
                    <a:latin typeface="Cambria"/>
                  </a:rPr>
                  <a:t>Có</a:t>
                </a:r>
                <a:r>
                  <a:rPr lang="en-US" sz="4400" dirty="0">
                    <a:solidFill>
                      <a:srgbClr val="142912"/>
                    </a:solidFill>
                    <a:latin typeface="Cambria"/>
                  </a:rPr>
                  <a:t> 2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song </a:t>
                </a:r>
                <a:r>
                  <a:rPr lang="en-US" sz="4400" dirty="0" err="1">
                    <a:solidFill>
                      <a:srgbClr val="142912"/>
                    </a:solidFill>
                    <a:latin typeface="Cambria"/>
                  </a:rPr>
                  <a:t>song</a:t>
                </a:r>
                <a:r>
                  <a:rPr lang="en-US" sz="4400" dirty="0">
                    <a:solidFill>
                      <a:srgbClr val="142912"/>
                    </a:solidFill>
                    <a:latin typeface="Cambria"/>
                  </a:rPr>
                  <a:t> </a:t>
                </a:r>
                <a:r>
                  <a:rPr lang="en-US" sz="4400" dirty="0" err="1">
                    <a:solidFill>
                      <a:srgbClr val="142912"/>
                    </a:solidFill>
                    <a:latin typeface="Cambria"/>
                  </a:rPr>
                  <a:t>với</a:t>
                </a:r>
                <a:r>
                  <a:rPr lang="en-US" sz="4400" dirty="0">
                    <a:solidFill>
                      <a:srgbClr val="142912"/>
                    </a:solidFill>
                    <a:latin typeface="Cambria"/>
                  </a:rPr>
                  <a:t>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DE</a:t>
                </a:r>
              </a:p>
            </p:txBody>
          </p:sp>
        </p:grpSp>
        <p:grpSp>
          <p:nvGrpSpPr>
            <p:cNvPr id="10" name="Group 9"/>
            <p:cNvGrpSpPr/>
            <p:nvPr/>
          </p:nvGrpSpPr>
          <p:grpSpPr>
            <a:xfrm>
              <a:off x="6602853" y="3609475"/>
              <a:ext cx="1020057" cy="785390"/>
              <a:chOff x="6602853" y="3609475"/>
              <a:chExt cx="1020057" cy="785390"/>
            </a:xfrm>
          </p:grpSpPr>
          <p:sp>
            <p:nvSpPr>
              <p:cNvPr id="6" name="Rounded Rectangle 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nvGrpSpPr>
            <p:cNvPr id="35" name="Group 34"/>
            <p:cNvGrpSpPr/>
            <p:nvPr/>
          </p:nvGrpSpPr>
          <p:grpSpPr>
            <a:xfrm>
              <a:off x="7808929" y="4553448"/>
              <a:ext cx="1020057" cy="785390"/>
              <a:chOff x="6602853" y="3609475"/>
              <a:chExt cx="1020057" cy="785390"/>
            </a:xfrm>
          </p:grpSpPr>
          <p:sp>
            <p:nvSpPr>
              <p:cNvPr id="36" name="Rounded Rectangle 3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nvGrpSpPr>
            <p:cNvPr id="38" name="Group 37"/>
            <p:cNvGrpSpPr/>
            <p:nvPr/>
          </p:nvGrpSpPr>
          <p:grpSpPr>
            <a:xfrm>
              <a:off x="6245224" y="5457430"/>
              <a:ext cx="1020057" cy="785390"/>
              <a:chOff x="6602853" y="3609475"/>
              <a:chExt cx="1020057" cy="785390"/>
            </a:xfrm>
          </p:grpSpPr>
          <p:sp>
            <p:nvSpPr>
              <p:cNvPr id="39" name="Rounded Rectangle 38"/>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nvGrpSpPr>
            <p:cNvPr id="41" name="Group 40"/>
            <p:cNvGrpSpPr/>
            <p:nvPr/>
          </p:nvGrpSpPr>
          <p:grpSpPr>
            <a:xfrm>
              <a:off x="12983873" y="6339543"/>
              <a:ext cx="1020057" cy="785390"/>
              <a:chOff x="6602853" y="3609475"/>
              <a:chExt cx="1020057" cy="785390"/>
            </a:xfrm>
          </p:grpSpPr>
          <p:sp>
            <p:nvSpPr>
              <p:cNvPr id="42" name="Rounded Rectangle 41"/>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grpSp>
        <p:nvGrpSpPr>
          <p:cNvPr id="32" name="Group 31"/>
          <p:cNvGrpSpPr/>
          <p:nvPr/>
        </p:nvGrpSpPr>
        <p:grpSpPr>
          <a:xfrm>
            <a:off x="6603426" y="3585411"/>
            <a:ext cx="990972" cy="821538"/>
            <a:chOff x="6602853" y="3573327"/>
            <a:chExt cx="990972" cy="821538"/>
          </a:xfrm>
        </p:grpSpPr>
        <p:sp>
          <p:nvSpPr>
            <p:cNvPr id="33" name="Rounded Rectangle 32"/>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endParaRPr>
            </a:p>
          </p:txBody>
        </p:sp>
        <p:sp>
          <p:nvSpPr>
            <p:cNvPr id="44"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smtClean="0">
                  <a:solidFill>
                    <a:srgbClr val="F2534F"/>
                  </a:solidFill>
                  <a:latin typeface="Cambria"/>
                </a:rPr>
                <a:t>Đ</a:t>
              </a:r>
              <a:endParaRPr lang="en-US" sz="4400" b="1" dirty="0">
                <a:solidFill>
                  <a:srgbClr val="F2534F"/>
                </a:solidFill>
                <a:latin typeface="Cambria"/>
              </a:endParaRPr>
            </a:p>
          </p:txBody>
        </p:sp>
      </p:grpSp>
      <p:grpSp>
        <p:nvGrpSpPr>
          <p:cNvPr id="45" name="Group 44"/>
          <p:cNvGrpSpPr/>
          <p:nvPr/>
        </p:nvGrpSpPr>
        <p:grpSpPr>
          <a:xfrm>
            <a:off x="7808929" y="4533613"/>
            <a:ext cx="990972" cy="821538"/>
            <a:chOff x="6602853" y="3573327"/>
            <a:chExt cx="990972" cy="821538"/>
          </a:xfrm>
        </p:grpSpPr>
        <p:sp>
          <p:nvSpPr>
            <p:cNvPr id="46" name="Rounded Rectangle 45"/>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endParaRPr>
            </a:p>
          </p:txBody>
        </p:sp>
        <p:sp>
          <p:nvSpPr>
            <p:cNvPr id="47"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smtClean="0">
                  <a:solidFill>
                    <a:srgbClr val="F2534F"/>
                  </a:solidFill>
                  <a:latin typeface="Cambria"/>
                </a:rPr>
                <a:t>Đ</a:t>
              </a:r>
              <a:endParaRPr lang="en-US" sz="4400" b="1" dirty="0">
                <a:solidFill>
                  <a:srgbClr val="F2534F"/>
                </a:solidFill>
                <a:latin typeface="Cambria"/>
              </a:endParaRPr>
            </a:p>
          </p:txBody>
        </p:sp>
      </p:grpSp>
      <p:grpSp>
        <p:nvGrpSpPr>
          <p:cNvPr id="48" name="Group 47"/>
          <p:cNvGrpSpPr/>
          <p:nvPr/>
        </p:nvGrpSpPr>
        <p:grpSpPr>
          <a:xfrm>
            <a:off x="6245224" y="5433052"/>
            <a:ext cx="990972" cy="821538"/>
            <a:chOff x="6602853" y="3573327"/>
            <a:chExt cx="990972" cy="821538"/>
          </a:xfrm>
        </p:grpSpPr>
        <p:sp>
          <p:nvSpPr>
            <p:cNvPr id="49" name="Rounded Rectangle 48"/>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endParaRPr>
            </a:p>
          </p:txBody>
        </p:sp>
        <p:sp>
          <p:nvSpPr>
            <p:cNvPr id="50"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Cambria"/>
                </a:rPr>
                <a:t>S</a:t>
              </a:r>
            </a:p>
          </p:txBody>
        </p:sp>
      </p:grpSp>
      <p:grpSp>
        <p:nvGrpSpPr>
          <p:cNvPr id="51" name="Group 50"/>
          <p:cNvGrpSpPr/>
          <p:nvPr/>
        </p:nvGrpSpPr>
        <p:grpSpPr>
          <a:xfrm>
            <a:off x="12983873" y="6321469"/>
            <a:ext cx="990972" cy="821538"/>
            <a:chOff x="6602853" y="3573327"/>
            <a:chExt cx="990972" cy="821538"/>
          </a:xfrm>
        </p:grpSpPr>
        <p:sp>
          <p:nvSpPr>
            <p:cNvPr id="52" name="Rounded Rectangle 51"/>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endParaRPr>
            </a:p>
          </p:txBody>
        </p:sp>
        <p:sp>
          <p:nvSpPr>
            <p:cNvPr id="53"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smtClean="0">
                  <a:solidFill>
                    <a:srgbClr val="F2534F"/>
                  </a:solidFill>
                  <a:latin typeface="Cambria"/>
                </a:rPr>
                <a:t>Đ</a:t>
              </a:r>
              <a:endParaRPr lang="en-US" sz="4400" b="1" dirty="0">
                <a:solidFill>
                  <a:srgbClr val="F2534F"/>
                </a:solidFill>
                <a:latin typeface="Cambria"/>
              </a:endParaRPr>
            </a:p>
          </p:txBody>
        </p:sp>
      </p:grpSp>
      <p:sp>
        <p:nvSpPr>
          <p:cNvPr id="54" name="TextBox 9"/>
          <p:cNvSpPr txBox="1"/>
          <p:nvPr/>
        </p:nvSpPr>
        <p:spPr>
          <a:xfrm>
            <a:off x="-32084" y="2905190"/>
            <a:ext cx="8023407" cy="1010277"/>
          </a:xfrm>
          <a:prstGeom prst="rect">
            <a:avLst/>
          </a:prstGeom>
        </p:spPr>
        <p:txBody>
          <a:bodyPr wrap="square" lIns="0" tIns="0" rIns="0" bIns="0" rtlCol="0" anchor="t">
            <a:spAutoFit/>
          </a:bodyPr>
          <a:lstStyle/>
          <a:p>
            <a:pPr algn="ctr">
              <a:lnSpc>
                <a:spcPts val="3842"/>
              </a:lnSpc>
            </a:pPr>
            <a:r>
              <a:rPr lang="en-US" sz="4800" dirty="0" smtClean="0">
                <a:solidFill>
                  <a:srgbClr val="142912"/>
                </a:solidFill>
                <a:latin typeface="Cambria"/>
              </a:rPr>
              <a:t>a) </a:t>
            </a:r>
            <a:r>
              <a:rPr lang="en-US" sz="4800" dirty="0" err="1" smtClean="0">
                <a:solidFill>
                  <a:srgbClr val="142912"/>
                </a:solidFill>
                <a:latin typeface="Cambria"/>
              </a:rPr>
              <a:t>Trong</a:t>
            </a:r>
            <a:r>
              <a:rPr lang="en-US" sz="4800" dirty="0" smtClean="0">
                <a:solidFill>
                  <a:srgbClr val="142912"/>
                </a:solidFill>
                <a:latin typeface="Cambria"/>
              </a:rPr>
              <a:t> </a:t>
            </a:r>
            <a:r>
              <a:rPr lang="en-US" sz="4800" dirty="0" err="1">
                <a:solidFill>
                  <a:srgbClr val="142912"/>
                </a:solidFill>
                <a:latin typeface="Cambria"/>
              </a:rPr>
              <a:t>hình</a:t>
            </a:r>
            <a:r>
              <a:rPr lang="en-US" sz="4800" dirty="0">
                <a:solidFill>
                  <a:srgbClr val="142912"/>
                </a:solidFill>
                <a:latin typeface="Cambria"/>
              </a:rPr>
              <a:t> </a:t>
            </a:r>
            <a:r>
              <a:rPr lang="en-US" sz="4800" dirty="0" err="1">
                <a:solidFill>
                  <a:srgbClr val="142912"/>
                </a:solidFill>
                <a:latin typeface="Cambria"/>
              </a:rPr>
              <a:t>vẽ</a:t>
            </a:r>
            <a:r>
              <a:rPr lang="en-US" sz="4800" dirty="0">
                <a:solidFill>
                  <a:srgbClr val="142912"/>
                </a:solidFill>
                <a:latin typeface="Cambria"/>
              </a:rPr>
              <a:t> </a:t>
            </a:r>
            <a:r>
              <a:rPr lang="en-US" sz="4800" dirty="0" err="1">
                <a:solidFill>
                  <a:srgbClr val="142912"/>
                </a:solidFill>
                <a:latin typeface="Cambria"/>
              </a:rPr>
              <a:t>sau</a:t>
            </a:r>
            <a:r>
              <a:rPr lang="en-US" sz="4800" dirty="0">
                <a:solidFill>
                  <a:srgbClr val="142912"/>
                </a:solidFill>
                <a:latin typeface="Cambria"/>
              </a:rPr>
              <a:t>:</a:t>
            </a:r>
          </a:p>
          <a:p>
            <a:pPr algn="ctr">
              <a:lnSpc>
                <a:spcPts val="3842"/>
              </a:lnSpc>
              <a:spcBef>
                <a:spcPct val="0"/>
              </a:spcBef>
            </a:pPr>
            <a:endParaRPr lang="en-US" sz="4800" dirty="0">
              <a:solidFill>
                <a:srgbClr val="142912"/>
              </a:solidFill>
              <a:latin typeface="Cambria"/>
            </a:endParaRPr>
          </a:p>
        </p:txBody>
      </p:sp>
      <p:pic>
        <p:nvPicPr>
          <p:cNvPr id="4" name="Picture 3"/>
          <p:cNvPicPr>
            <a:picLocks noChangeAspect="1"/>
          </p:cNvPicPr>
          <p:nvPr/>
        </p:nvPicPr>
        <p:blipFill>
          <a:blip r:embed="rId7"/>
          <a:stretch>
            <a:fillRect/>
          </a:stretch>
        </p:blipFill>
        <p:spPr>
          <a:xfrm>
            <a:off x="1044137" y="820134"/>
            <a:ext cx="7193903" cy="2005758"/>
          </a:xfrm>
          <a:prstGeom prst="rect">
            <a:avLst/>
          </a:prstGeom>
        </p:spPr>
      </p:pic>
    </p:spTree>
    <p:extLst>
      <p:ext uri="{BB962C8B-B14F-4D97-AF65-F5344CB8AC3E}">
        <p14:creationId xmlns:p14="http://schemas.microsoft.com/office/powerpoint/2010/main" val="894531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1000"/>
                                        <p:tgtEl>
                                          <p:spTgt spid="54"/>
                                        </p:tgtEl>
                                      </p:cBhvr>
                                    </p:animEffect>
                                    <p:anim calcmode="lin" valueType="num">
                                      <p:cBhvr>
                                        <p:cTn id="28" dur="1000" fill="hold"/>
                                        <p:tgtEl>
                                          <p:spTgt spid="54"/>
                                        </p:tgtEl>
                                        <p:attrNameLst>
                                          <p:attrName>ppt_x</p:attrName>
                                        </p:attrNameLst>
                                      </p:cBhvr>
                                      <p:tavLst>
                                        <p:tav tm="0">
                                          <p:val>
                                            <p:strVal val="#ppt_x"/>
                                          </p:val>
                                        </p:tav>
                                        <p:tav tm="100000">
                                          <p:val>
                                            <p:strVal val="#ppt_x"/>
                                          </p:val>
                                        </p:tav>
                                      </p:tavLst>
                                    </p:anim>
                                    <p:anim calcmode="lin" valueType="num">
                                      <p:cBhvr>
                                        <p:cTn id="29" dur="1000" fill="hold"/>
                                        <p:tgtEl>
                                          <p:spTgt spid="5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6" name="Freeform 6"/>
          <p:cNvSpPr/>
          <p:nvPr/>
        </p:nvSpPr>
        <p:spPr>
          <a:xfrm rot="883410" flipV="1">
            <a:off x="-1604500" y="-1062067"/>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8" name="Freeform 8"/>
          <p:cNvSpPr/>
          <p:nvPr/>
        </p:nvSpPr>
        <p:spPr>
          <a:xfrm rot="1506398">
            <a:off x="14269990" y="5007435"/>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sp>
      <p:grpSp>
        <p:nvGrpSpPr>
          <p:cNvPr id="16" name="Group 15"/>
          <p:cNvGrpSpPr/>
          <p:nvPr/>
        </p:nvGrpSpPr>
        <p:grpSpPr>
          <a:xfrm>
            <a:off x="1507114" y="1638557"/>
            <a:ext cx="15602686" cy="1919984"/>
            <a:chOff x="685800" y="2072654"/>
            <a:chExt cx="15602686" cy="1919984"/>
          </a:xfrm>
        </p:grpSpPr>
        <p:sp>
          <p:nvSpPr>
            <p:cNvPr id="17" name="Rounded Rectangle 16"/>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3"/>
            <p:cNvSpPr txBox="1"/>
            <p:nvPr/>
          </p:nvSpPr>
          <p:spPr>
            <a:xfrm>
              <a:off x="1219200" y="2795038"/>
              <a:ext cx="14984221" cy="512961"/>
            </a:xfrm>
            <a:prstGeom prst="rect">
              <a:avLst/>
            </a:prstGeom>
          </p:spPr>
          <p:txBody>
            <a:bodyPr wrap="square" lIns="0" tIns="0" rIns="0" bIns="0" rtlCol="0" anchor="t">
              <a:spAutoFit/>
            </a:bodyPr>
            <a:lstStyle/>
            <a:p>
              <a:pPr algn="just">
                <a:lnSpc>
                  <a:spcPts val="3999"/>
                </a:lnSpc>
              </a:pPr>
              <a:r>
                <a:rPr lang="en-US" sz="5400" b="1" dirty="0" err="1">
                  <a:solidFill>
                    <a:srgbClr val="142912"/>
                  </a:solidFill>
                  <a:latin typeface="Cambria"/>
                </a:rPr>
                <a:t>Nhắc</a:t>
              </a:r>
              <a:r>
                <a:rPr lang="en-US" sz="5400" b="1" dirty="0">
                  <a:solidFill>
                    <a:srgbClr val="142912"/>
                  </a:solidFill>
                  <a:latin typeface="Cambria"/>
                </a:rPr>
                <a:t> </a:t>
              </a:r>
              <a:r>
                <a:rPr lang="en-US" sz="5400" b="1" dirty="0" err="1">
                  <a:solidFill>
                    <a:srgbClr val="142912"/>
                  </a:solidFill>
                  <a:latin typeface="Cambria"/>
                </a:rPr>
                <a:t>lại</a:t>
              </a:r>
              <a:r>
                <a:rPr lang="en-US" sz="5400" b="1" dirty="0">
                  <a:solidFill>
                    <a:srgbClr val="142912"/>
                  </a:solidFill>
                  <a:latin typeface="Cambria"/>
                </a:rPr>
                <a:t> </a:t>
              </a:r>
              <a:r>
                <a:rPr lang="en-US" sz="5400" b="1" dirty="0" err="1">
                  <a:solidFill>
                    <a:srgbClr val="142912"/>
                  </a:solidFill>
                  <a:latin typeface="Cambria"/>
                </a:rPr>
                <a:t>đặc</a:t>
              </a:r>
              <a:r>
                <a:rPr lang="en-US" sz="5400" b="1" dirty="0">
                  <a:solidFill>
                    <a:srgbClr val="142912"/>
                  </a:solidFill>
                  <a:latin typeface="Cambria"/>
                </a:rPr>
                <a:t> </a:t>
              </a:r>
              <a:r>
                <a:rPr lang="en-US" sz="5400" b="1" dirty="0" err="1">
                  <a:solidFill>
                    <a:srgbClr val="142912"/>
                  </a:solidFill>
                  <a:latin typeface="Cambria"/>
                </a:rPr>
                <a:t>điểm</a:t>
              </a:r>
              <a:r>
                <a:rPr lang="en-US" sz="5400" b="1" dirty="0">
                  <a:solidFill>
                    <a:srgbClr val="142912"/>
                  </a:solidFill>
                  <a:latin typeface="Cambria"/>
                </a:rPr>
                <a:t> </a:t>
              </a:r>
              <a:r>
                <a:rPr lang="en-US" sz="5400" b="1" dirty="0" err="1">
                  <a:solidFill>
                    <a:srgbClr val="142912"/>
                  </a:solidFill>
                  <a:latin typeface="Cambria"/>
                </a:rPr>
                <a:t>các</a:t>
              </a:r>
              <a:r>
                <a:rPr lang="en-US" sz="5400" b="1" dirty="0">
                  <a:solidFill>
                    <a:srgbClr val="142912"/>
                  </a:solidFill>
                  <a:latin typeface="Cambria"/>
                </a:rPr>
                <a:t> </a:t>
              </a:r>
              <a:r>
                <a:rPr lang="en-US" sz="5400" b="1" dirty="0" err="1">
                  <a:solidFill>
                    <a:srgbClr val="142912"/>
                  </a:solidFill>
                  <a:latin typeface="Cambria"/>
                </a:rPr>
                <a:t>cạnh</a:t>
              </a:r>
              <a:r>
                <a:rPr lang="en-US" sz="5400" b="1" dirty="0">
                  <a:solidFill>
                    <a:srgbClr val="142912"/>
                  </a:solidFill>
                  <a:latin typeface="Cambria"/>
                </a:rPr>
                <a:t> </a:t>
              </a:r>
              <a:r>
                <a:rPr lang="en-US" sz="5400" b="1" dirty="0" err="1">
                  <a:solidFill>
                    <a:srgbClr val="142912"/>
                  </a:solidFill>
                  <a:latin typeface="Cambria"/>
                </a:rPr>
                <a:t>của</a:t>
              </a:r>
              <a:r>
                <a:rPr lang="en-US" sz="5400" b="1" dirty="0">
                  <a:solidFill>
                    <a:srgbClr val="142912"/>
                  </a:solidFill>
                  <a:latin typeface="Cambria"/>
                </a:rPr>
                <a:t> </a:t>
              </a:r>
              <a:r>
                <a:rPr lang="en-US" sz="5400" b="1" dirty="0" err="1">
                  <a:solidFill>
                    <a:srgbClr val="142912"/>
                  </a:solidFill>
                  <a:latin typeface="Cambria"/>
                </a:rPr>
                <a:t>hình</a:t>
              </a:r>
              <a:r>
                <a:rPr lang="en-US" sz="5400" b="1" dirty="0">
                  <a:solidFill>
                    <a:srgbClr val="142912"/>
                  </a:solidFill>
                  <a:latin typeface="Cambria"/>
                </a:rPr>
                <a:t> </a:t>
              </a:r>
              <a:r>
                <a:rPr lang="en-US" sz="5400" b="1" dirty="0" err="1">
                  <a:solidFill>
                    <a:srgbClr val="142912"/>
                  </a:solidFill>
                  <a:latin typeface="Cambria"/>
                </a:rPr>
                <a:t>bình</a:t>
              </a:r>
              <a:r>
                <a:rPr lang="en-US" sz="5400" b="1" dirty="0">
                  <a:solidFill>
                    <a:srgbClr val="142912"/>
                  </a:solidFill>
                  <a:latin typeface="Cambria"/>
                </a:rPr>
                <a:t> </a:t>
              </a:r>
              <a:r>
                <a:rPr lang="en-US" sz="5400" b="1" dirty="0" err="1">
                  <a:solidFill>
                    <a:srgbClr val="142912"/>
                  </a:solidFill>
                  <a:latin typeface="Cambria"/>
                </a:rPr>
                <a:t>hành</a:t>
              </a:r>
              <a:r>
                <a:rPr lang="en-US" sz="5400" b="1" dirty="0">
                  <a:solidFill>
                    <a:srgbClr val="142912"/>
                  </a:solidFill>
                  <a:latin typeface="Cambria"/>
                </a:rPr>
                <a:t>.</a:t>
              </a:r>
            </a:p>
          </p:txBody>
        </p:sp>
      </p:grpSp>
      <p:grpSp>
        <p:nvGrpSpPr>
          <p:cNvPr id="19" name="Group 18"/>
          <p:cNvGrpSpPr/>
          <p:nvPr/>
        </p:nvGrpSpPr>
        <p:grpSpPr>
          <a:xfrm>
            <a:off x="1597059" y="4409366"/>
            <a:ext cx="15751075" cy="1919984"/>
            <a:chOff x="685800" y="2072654"/>
            <a:chExt cx="15751075" cy="1919984"/>
          </a:xfrm>
        </p:grpSpPr>
        <p:sp>
          <p:nvSpPr>
            <p:cNvPr id="20" name="Rounded Rectangle 19"/>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3"/>
            <p:cNvSpPr txBox="1"/>
            <p:nvPr/>
          </p:nvSpPr>
          <p:spPr>
            <a:xfrm>
              <a:off x="1452654" y="2940155"/>
              <a:ext cx="14984221" cy="542200"/>
            </a:xfrm>
            <a:prstGeom prst="rect">
              <a:avLst/>
            </a:prstGeom>
          </p:spPr>
          <p:txBody>
            <a:bodyPr wrap="square" lIns="0" tIns="0" rIns="0" bIns="0" rtlCol="0" anchor="t">
              <a:spAutoFit/>
            </a:bodyPr>
            <a:lstStyle/>
            <a:p>
              <a:pPr algn="just">
                <a:lnSpc>
                  <a:spcPts val="3999"/>
                </a:lnSpc>
              </a:pPr>
              <a:r>
                <a:rPr lang="en-US" sz="5400" b="1" dirty="0" err="1">
                  <a:solidFill>
                    <a:srgbClr val="142912"/>
                  </a:solidFill>
                  <a:latin typeface="Cambria"/>
                </a:rPr>
                <a:t>Nhắc</a:t>
              </a:r>
              <a:r>
                <a:rPr lang="en-US" sz="5400" b="1" dirty="0">
                  <a:solidFill>
                    <a:srgbClr val="142912"/>
                  </a:solidFill>
                  <a:latin typeface="Cambria"/>
                </a:rPr>
                <a:t> </a:t>
              </a:r>
              <a:r>
                <a:rPr lang="en-US" sz="5400" b="1" dirty="0" err="1">
                  <a:solidFill>
                    <a:srgbClr val="142912"/>
                  </a:solidFill>
                  <a:latin typeface="Cambria"/>
                </a:rPr>
                <a:t>lại</a:t>
              </a:r>
              <a:r>
                <a:rPr lang="en-US" sz="5400" b="1" dirty="0">
                  <a:solidFill>
                    <a:srgbClr val="142912"/>
                  </a:solidFill>
                  <a:latin typeface="Cambria"/>
                </a:rPr>
                <a:t> </a:t>
              </a:r>
              <a:r>
                <a:rPr lang="en-US" sz="5400" b="1" dirty="0" err="1">
                  <a:solidFill>
                    <a:srgbClr val="142912"/>
                  </a:solidFill>
                  <a:latin typeface="Cambria"/>
                </a:rPr>
                <a:t>đặc</a:t>
              </a:r>
              <a:r>
                <a:rPr lang="en-US" sz="5400" b="1" dirty="0">
                  <a:solidFill>
                    <a:srgbClr val="142912"/>
                  </a:solidFill>
                  <a:latin typeface="Cambria"/>
                </a:rPr>
                <a:t> </a:t>
              </a:r>
              <a:r>
                <a:rPr lang="en-US" sz="5400" b="1" dirty="0" err="1">
                  <a:solidFill>
                    <a:srgbClr val="142912"/>
                  </a:solidFill>
                  <a:latin typeface="Cambria"/>
                </a:rPr>
                <a:t>điểm</a:t>
              </a:r>
              <a:r>
                <a:rPr lang="en-US" sz="5400" b="1" dirty="0">
                  <a:solidFill>
                    <a:srgbClr val="142912"/>
                  </a:solidFill>
                  <a:latin typeface="Cambria"/>
                </a:rPr>
                <a:t> </a:t>
              </a:r>
              <a:r>
                <a:rPr lang="en-US" sz="5400" b="1" dirty="0" err="1">
                  <a:solidFill>
                    <a:srgbClr val="142912"/>
                  </a:solidFill>
                  <a:latin typeface="Cambria"/>
                </a:rPr>
                <a:t>các</a:t>
              </a:r>
              <a:r>
                <a:rPr lang="en-US" sz="5400" b="1" dirty="0">
                  <a:solidFill>
                    <a:srgbClr val="142912"/>
                  </a:solidFill>
                  <a:latin typeface="Cambria"/>
                </a:rPr>
                <a:t> </a:t>
              </a:r>
              <a:r>
                <a:rPr lang="en-US" sz="5400" b="1" dirty="0" err="1">
                  <a:solidFill>
                    <a:srgbClr val="142912"/>
                  </a:solidFill>
                  <a:latin typeface="Cambria"/>
                </a:rPr>
                <a:t>cạnh</a:t>
              </a:r>
              <a:r>
                <a:rPr lang="en-US" sz="5400" b="1" dirty="0">
                  <a:solidFill>
                    <a:srgbClr val="142912"/>
                  </a:solidFill>
                  <a:latin typeface="Cambria"/>
                </a:rPr>
                <a:t> </a:t>
              </a:r>
              <a:r>
                <a:rPr lang="en-US" sz="5400" b="1" dirty="0" err="1">
                  <a:solidFill>
                    <a:srgbClr val="142912"/>
                  </a:solidFill>
                  <a:latin typeface="Cambria"/>
                </a:rPr>
                <a:t>của</a:t>
              </a:r>
              <a:r>
                <a:rPr lang="en-US" sz="5400" b="1" dirty="0">
                  <a:solidFill>
                    <a:srgbClr val="142912"/>
                  </a:solidFill>
                  <a:latin typeface="Cambria"/>
                </a:rPr>
                <a:t> </a:t>
              </a:r>
              <a:r>
                <a:rPr lang="en-US" sz="5400" b="1" dirty="0" err="1">
                  <a:solidFill>
                    <a:srgbClr val="142912"/>
                  </a:solidFill>
                  <a:latin typeface="Cambria"/>
                </a:rPr>
                <a:t>hình</a:t>
              </a:r>
              <a:r>
                <a:rPr lang="en-US" sz="5400" b="1" dirty="0">
                  <a:solidFill>
                    <a:srgbClr val="142912"/>
                  </a:solidFill>
                  <a:latin typeface="Cambria"/>
                </a:rPr>
                <a:t> </a:t>
              </a:r>
              <a:r>
                <a:rPr lang="en-US" sz="5400" b="1" dirty="0" err="1">
                  <a:solidFill>
                    <a:srgbClr val="142912"/>
                  </a:solidFill>
                  <a:latin typeface="Cambria"/>
                </a:rPr>
                <a:t>thoi</a:t>
              </a:r>
              <a:r>
                <a:rPr lang="en-US" sz="5400" b="1" dirty="0">
                  <a:solidFill>
                    <a:srgbClr val="142912"/>
                  </a:solidFill>
                  <a:latin typeface="Cambria"/>
                </a:rPr>
                <a:t>.</a:t>
              </a:r>
            </a:p>
          </p:txBody>
        </p:sp>
      </p:grpSp>
      <p:grpSp>
        <p:nvGrpSpPr>
          <p:cNvPr id="22" name="Group 21"/>
          <p:cNvGrpSpPr/>
          <p:nvPr/>
        </p:nvGrpSpPr>
        <p:grpSpPr>
          <a:xfrm>
            <a:off x="1476406" y="7014636"/>
            <a:ext cx="15664101" cy="1919984"/>
            <a:chOff x="685800" y="2072654"/>
            <a:chExt cx="15664101" cy="1919984"/>
          </a:xfrm>
        </p:grpSpPr>
        <p:sp>
          <p:nvSpPr>
            <p:cNvPr id="23" name="Rounded Rectangle 22"/>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3"/>
            <p:cNvSpPr txBox="1"/>
            <p:nvPr/>
          </p:nvSpPr>
          <p:spPr>
            <a:xfrm>
              <a:off x="1365680" y="2824123"/>
              <a:ext cx="14984221" cy="542200"/>
            </a:xfrm>
            <a:prstGeom prst="rect">
              <a:avLst/>
            </a:prstGeom>
          </p:spPr>
          <p:txBody>
            <a:bodyPr wrap="square" lIns="0" tIns="0" rIns="0" bIns="0" rtlCol="0" anchor="t">
              <a:spAutoFit/>
            </a:bodyPr>
            <a:lstStyle/>
            <a:p>
              <a:pPr algn="just">
                <a:lnSpc>
                  <a:spcPts val="3999"/>
                </a:lnSpc>
              </a:pPr>
              <a:r>
                <a:rPr lang="vi-VN" sz="5400" b="1" dirty="0">
                  <a:solidFill>
                    <a:srgbClr val="142912"/>
                  </a:solidFill>
                  <a:latin typeface="Cambria"/>
                </a:rPr>
                <a:t>Nhắc lại đặc điểm hai đường thằng song song.</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6059917" flipH="1">
            <a:off x="15595033" y="-1999943"/>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TextBox 10"/>
          <p:cNvSpPr txBox="1"/>
          <p:nvPr/>
        </p:nvSpPr>
        <p:spPr>
          <a:xfrm>
            <a:off x="2663412" y="831581"/>
            <a:ext cx="13619642" cy="3323987"/>
          </a:xfrm>
          <a:prstGeom prst="rect">
            <a:avLst/>
          </a:prstGeom>
        </p:spPr>
        <p:txBody>
          <a:bodyPr wrap="square" lIns="0" tIns="0" rIns="0" bIns="0" rtlCol="0" anchor="t">
            <a:spAutoFit/>
          </a:bodyPr>
          <a:lstStyle/>
          <a:p>
            <a:pPr algn="just">
              <a:spcBef>
                <a:spcPct val="0"/>
              </a:spcBef>
            </a:pPr>
            <a:r>
              <a:rPr lang="vi-VN" sz="5400" dirty="0">
                <a:solidFill>
                  <a:srgbClr val="391940"/>
                </a:solidFill>
                <a:latin typeface="Cambria"/>
              </a:rPr>
              <a:t>Ở bãi đất ven sông, người ta trồng tổng cộng 760 cây ổi và cây chuối. Biết số cây ổi nhiều hơn số cây chuối 40 cây. Hỏi có bao nhiêu cây chuối và bao nhiêu cây ổi?</a:t>
            </a:r>
          </a:p>
        </p:txBody>
      </p:sp>
      <p:sp>
        <p:nvSpPr>
          <p:cNvPr id="15" name="Rounded Rectangle 14"/>
          <p:cNvSpPr/>
          <p:nvPr/>
        </p:nvSpPr>
        <p:spPr>
          <a:xfrm>
            <a:off x="6728087" y="4915972"/>
            <a:ext cx="5843135"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2"/>
          <p:cNvSpPr txBox="1"/>
          <p:nvPr/>
        </p:nvSpPr>
        <p:spPr>
          <a:xfrm>
            <a:off x="7170108" y="5729137"/>
            <a:ext cx="4959092" cy="1015663"/>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Cambria"/>
              </a:rPr>
              <a:t>Làm</a:t>
            </a:r>
            <a:r>
              <a:rPr lang="en-US" sz="6600" dirty="0">
                <a:solidFill>
                  <a:srgbClr val="000000"/>
                </a:solidFill>
                <a:latin typeface="Cambria"/>
              </a:rPr>
              <a:t> </a:t>
            </a:r>
            <a:r>
              <a:rPr lang="en-US" sz="6600" dirty="0" err="1" smtClean="0">
                <a:solidFill>
                  <a:srgbClr val="000000"/>
                </a:solidFill>
                <a:latin typeface="Cambria"/>
              </a:rPr>
              <a:t>vào</a:t>
            </a:r>
            <a:r>
              <a:rPr lang="en-US" sz="6600" dirty="0" smtClean="0">
                <a:solidFill>
                  <a:srgbClr val="000000"/>
                </a:solidFill>
                <a:latin typeface="Cambria"/>
              </a:rPr>
              <a:t> </a:t>
            </a:r>
            <a:r>
              <a:rPr lang="en-US" sz="6600" dirty="0" err="1" smtClean="0">
                <a:solidFill>
                  <a:srgbClr val="000000"/>
                </a:solidFill>
                <a:latin typeface="Cambria"/>
              </a:rPr>
              <a:t>vở</a:t>
            </a:r>
            <a:endParaRPr lang="en-US" sz="6600" dirty="0">
              <a:solidFill>
                <a:srgbClr val="000000"/>
              </a:solidFill>
              <a:latin typeface="Cambria"/>
            </a:endParaRPr>
          </a:p>
        </p:txBody>
      </p:sp>
      <p:pic>
        <p:nvPicPr>
          <p:cNvPr id="16" name="Picture 15"/>
          <p:cNvPicPr>
            <a:picLocks noChangeAspect="1"/>
          </p:cNvPicPr>
          <p:nvPr/>
        </p:nvPicPr>
        <p:blipFill>
          <a:blip r:embed="rId12"/>
          <a:stretch>
            <a:fillRect/>
          </a:stretch>
        </p:blipFill>
        <p:spPr>
          <a:xfrm>
            <a:off x="12925952" y="4873789"/>
            <a:ext cx="3940963" cy="4372239"/>
          </a:xfrm>
          <a:prstGeom prst="rect">
            <a:avLst/>
          </a:prstGeom>
        </p:spPr>
      </p:pic>
      <p:sp>
        <p:nvSpPr>
          <p:cNvPr id="17" name="Freeform 10"/>
          <p:cNvSpPr/>
          <p:nvPr/>
        </p:nvSpPr>
        <p:spPr>
          <a:xfrm>
            <a:off x="1021730" y="755955"/>
            <a:ext cx="1483151" cy="2108187"/>
          </a:xfrm>
          <a:custGeom>
            <a:avLst/>
            <a:gdLst/>
            <a:ahLst/>
            <a:cxnLst/>
            <a:rect l="l" t="t" r="r" b="b"/>
            <a:pathLst>
              <a:path w="1117137" h="1540879">
                <a:moveTo>
                  <a:pt x="0" y="0"/>
                </a:moveTo>
                <a:lnTo>
                  <a:pt x="1117137" y="0"/>
                </a:lnTo>
                <a:lnTo>
                  <a:pt x="1117137" y="1540880"/>
                </a:lnTo>
                <a:lnTo>
                  <a:pt x="0" y="1540880"/>
                </a:lnTo>
                <a:lnTo>
                  <a:pt x="0" y="0"/>
                </a:lnTo>
                <a:close/>
              </a:path>
            </a:pathLst>
          </a:custGeom>
          <a:blipFill>
            <a:blip r:embed="rId13">
              <a:extLst>
                <a:ext uri="{96DAC541-7B7A-43D3-8B79-37D633B846F1}">
                  <asvg:svgBlip xmlns="" xmlns:asvg="http://schemas.microsoft.com/office/drawing/2016/SVG/main" r:embed="rId17"/>
                </a:ext>
              </a:extLst>
            </a:blip>
            <a:stretch>
              <a:fillRect/>
            </a:stretch>
          </a:blipFill>
        </p:spPr>
      </p:sp>
    </p:spTree>
    <p:extLst>
      <p:ext uri="{BB962C8B-B14F-4D97-AF65-F5344CB8AC3E}">
        <p14:creationId xmlns:p14="http://schemas.microsoft.com/office/powerpoint/2010/main" val="38481789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5"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905435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6059917" flipH="1">
            <a:off x="15595033" y="-1999943"/>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16" name="Picture 15"/>
          <p:cNvPicPr>
            <a:picLocks noChangeAspect="1"/>
          </p:cNvPicPr>
          <p:nvPr/>
        </p:nvPicPr>
        <p:blipFill>
          <a:blip r:embed="rId6"/>
          <a:stretch>
            <a:fillRect/>
          </a:stretch>
        </p:blipFill>
        <p:spPr>
          <a:xfrm>
            <a:off x="12366589" y="1066030"/>
            <a:ext cx="2138697" cy="2372744"/>
          </a:xfrm>
          <a:prstGeom prst="rect">
            <a:avLst/>
          </a:prstGeom>
        </p:spPr>
      </p:pic>
      <p:sp>
        <p:nvSpPr>
          <p:cNvPr id="14" name="TextBox 12"/>
          <p:cNvSpPr txBox="1"/>
          <p:nvPr/>
        </p:nvSpPr>
        <p:spPr>
          <a:xfrm>
            <a:off x="589105" y="704883"/>
            <a:ext cx="3327631" cy="738664"/>
          </a:xfrm>
          <a:prstGeom prst="rect">
            <a:avLst/>
          </a:prstGeom>
        </p:spPr>
        <p:txBody>
          <a:bodyPr wrap="square" lIns="0" tIns="0" rIns="0" bIns="0" rtlCol="0" anchor="t">
            <a:spAutoFit/>
          </a:bodyPr>
          <a:lstStyle/>
          <a:p>
            <a:pPr algn="ctr">
              <a:spcBef>
                <a:spcPct val="0"/>
              </a:spcBef>
            </a:pPr>
            <a:r>
              <a:rPr lang="en-US" sz="4800" b="1" dirty="0" err="1" smtClean="0">
                <a:solidFill>
                  <a:srgbClr val="000000"/>
                </a:solidFill>
                <a:latin typeface="Cambria"/>
              </a:rPr>
              <a:t>Tóm</a:t>
            </a:r>
            <a:r>
              <a:rPr lang="en-US" sz="4800" b="1" dirty="0" smtClean="0">
                <a:solidFill>
                  <a:srgbClr val="000000"/>
                </a:solidFill>
                <a:latin typeface="Cambria"/>
              </a:rPr>
              <a:t> </a:t>
            </a:r>
            <a:r>
              <a:rPr lang="en-US" sz="4800" b="1" dirty="0" err="1" smtClean="0">
                <a:solidFill>
                  <a:srgbClr val="000000"/>
                </a:solidFill>
                <a:latin typeface="Cambria"/>
              </a:rPr>
              <a:t>tắt</a:t>
            </a:r>
            <a:r>
              <a:rPr lang="en-US" sz="4800" b="1" dirty="0" smtClean="0">
                <a:solidFill>
                  <a:srgbClr val="000000"/>
                </a:solidFill>
                <a:latin typeface="Cambria"/>
              </a:rPr>
              <a:t>:</a:t>
            </a:r>
            <a:endParaRPr lang="en-US" sz="4800" b="1" dirty="0">
              <a:solidFill>
                <a:srgbClr val="000000"/>
              </a:solidFill>
              <a:latin typeface="Cambria"/>
            </a:endParaRPr>
          </a:p>
        </p:txBody>
      </p:sp>
      <p:grpSp>
        <p:nvGrpSpPr>
          <p:cNvPr id="29" name="Group 28"/>
          <p:cNvGrpSpPr/>
          <p:nvPr/>
        </p:nvGrpSpPr>
        <p:grpSpPr>
          <a:xfrm>
            <a:off x="871077" y="2778315"/>
            <a:ext cx="6672724" cy="1770459"/>
            <a:chOff x="871077" y="2778315"/>
            <a:chExt cx="6672724" cy="1770459"/>
          </a:xfrm>
        </p:grpSpPr>
        <p:sp>
          <p:nvSpPr>
            <p:cNvPr id="18" name="TextBox 12"/>
            <p:cNvSpPr txBox="1"/>
            <p:nvPr/>
          </p:nvSpPr>
          <p:spPr>
            <a:xfrm>
              <a:off x="871077" y="2778315"/>
              <a:ext cx="3127136" cy="738664"/>
            </a:xfrm>
            <a:prstGeom prst="rect">
              <a:avLst/>
            </a:prstGeom>
          </p:spPr>
          <p:txBody>
            <a:bodyPr wrap="square" lIns="0" tIns="0" rIns="0" bIns="0" rtlCol="0" anchor="t">
              <a:spAutoFit/>
            </a:bodyPr>
            <a:lstStyle/>
            <a:p>
              <a:pPr algn="r">
                <a:spcBef>
                  <a:spcPct val="0"/>
                </a:spcBef>
              </a:pPr>
              <a:r>
                <a:rPr lang="en-US" sz="4800" dirty="0" err="1" smtClean="0">
                  <a:solidFill>
                    <a:srgbClr val="000000"/>
                  </a:solidFill>
                  <a:latin typeface="Cambria"/>
                </a:rPr>
                <a:t>Cây</a:t>
              </a:r>
              <a:r>
                <a:rPr lang="en-US" sz="4800" dirty="0" smtClean="0">
                  <a:solidFill>
                    <a:srgbClr val="000000"/>
                  </a:solidFill>
                  <a:latin typeface="Cambria"/>
                </a:rPr>
                <a:t> </a:t>
              </a:r>
              <a:r>
                <a:rPr lang="en-US" sz="4800" dirty="0" err="1" smtClean="0">
                  <a:solidFill>
                    <a:srgbClr val="000000"/>
                  </a:solidFill>
                  <a:latin typeface="Cambria"/>
                </a:rPr>
                <a:t>chuối</a:t>
              </a:r>
              <a:r>
                <a:rPr lang="en-US" sz="4800" dirty="0" smtClean="0">
                  <a:solidFill>
                    <a:srgbClr val="000000"/>
                  </a:solidFill>
                  <a:latin typeface="Cambria"/>
                </a:rPr>
                <a:t>:</a:t>
              </a:r>
              <a:endParaRPr lang="en-US" sz="4800" dirty="0">
                <a:solidFill>
                  <a:srgbClr val="000000"/>
                </a:solidFill>
                <a:latin typeface="Cambria"/>
              </a:endParaRPr>
            </a:p>
          </p:txBody>
        </p:sp>
        <p:cxnSp>
          <p:nvCxnSpPr>
            <p:cNvPr id="19" name="Straight Connector 18"/>
            <p:cNvCxnSpPr/>
            <p:nvPr/>
          </p:nvCxnSpPr>
          <p:spPr>
            <a:xfrm>
              <a:off x="4169267" y="3438774"/>
              <a:ext cx="3374533"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21" name="TextBox 12"/>
            <p:cNvSpPr txBox="1"/>
            <p:nvPr/>
          </p:nvSpPr>
          <p:spPr>
            <a:xfrm>
              <a:off x="4355855" y="3933221"/>
              <a:ext cx="2530572" cy="615553"/>
            </a:xfrm>
            <a:prstGeom prst="rect">
              <a:avLst/>
            </a:prstGeom>
          </p:spPr>
          <p:txBody>
            <a:bodyPr wrap="square" lIns="0" tIns="0" rIns="0" bIns="0" rtlCol="0" anchor="t">
              <a:spAutoFit/>
            </a:bodyPr>
            <a:lstStyle/>
            <a:p>
              <a:pPr algn="ctr">
                <a:spcBef>
                  <a:spcPct val="0"/>
                </a:spcBef>
              </a:pPr>
              <a:r>
                <a:rPr lang="en-US" sz="4000" dirty="0" smtClean="0">
                  <a:solidFill>
                    <a:srgbClr val="000000"/>
                  </a:solidFill>
                  <a:latin typeface="Cambria"/>
                </a:rPr>
                <a:t>? </a:t>
              </a:r>
              <a:r>
                <a:rPr lang="en-US" sz="4000" dirty="0" err="1" smtClean="0">
                  <a:solidFill>
                    <a:srgbClr val="000000"/>
                  </a:solidFill>
                  <a:latin typeface="Cambria"/>
                </a:rPr>
                <a:t>cây</a:t>
              </a:r>
              <a:endParaRPr lang="en-US" sz="4000" dirty="0">
                <a:solidFill>
                  <a:srgbClr val="000000"/>
                </a:solidFill>
                <a:latin typeface="Cambria"/>
              </a:endParaRPr>
            </a:p>
          </p:txBody>
        </p:sp>
        <p:sp>
          <p:nvSpPr>
            <p:cNvPr id="22" name="Right Bracket 21"/>
            <p:cNvSpPr/>
            <p:nvPr/>
          </p:nvSpPr>
          <p:spPr>
            <a:xfrm rot="16200000" flipH="1">
              <a:off x="5691340" y="1911983"/>
              <a:ext cx="297343" cy="3407579"/>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3" name="Group 32"/>
          <p:cNvGrpSpPr/>
          <p:nvPr/>
        </p:nvGrpSpPr>
        <p:grpSpPr>
          <a:xfrm>
            <a:off x="2252921" y="1012654"/>
            <a:ext cx="7459698" cy="2272021"/>
            <a:chOff x="2252921" y="1012654"/>
            <a:chExt cx="7459698" cy="2272021"/>
          </a:xfrm>
        </p:grpSpPr>
        <p:sp>
          <p:nvSpPr>
            <p:cNvPr id="24" name="Right Bracket 23"/>
            <p:cNvSpPr/>
            <p:nvPr/>
          </p:nvSpPr>
          <p:spPr>
            <a:xfrm rot="16200000" flipH="1">
              <a:off x="8234523" y="1476965"/>
              <a:ext cx="386881" cy="1797682"/>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8" name="Group 27"/>
            <p:cNvGrpSpPr/>
            <p:nvPr/>
          </p:nvGrpSpPr>
          <p:grpSpPr>
            <a:xfrm>
              <a:off x="2252921" y="1012654"/>
              <a:ext cx="7459698" cy="2272021"/>
              <a:chOff x="2252921" y="1012654"/>
              <a:chExt cx="7459698" cy="2272021"/>
            </a:xfrm>
          </p:grpSpPr>
          <p:sp>
            <p:nvSpPr>
              <p:cNvPr id="12" name="TextBox 12"/>
              <p:cNvSpPr txBox="1"/>
              <p:nvPr/>
            </p:nvSpPr>
            <p:spPr>
              <a:xfrm>
                <a:off x="2252921" y="1668316"/>
                <a:ext cx="1745292" cy="738664"/>
              </a:xfrm>
              <a:prstGeom prst="rect">
                <a:avLst/>
              </a:prstGeom>
            </p:spPr>
            <p:txBody>
              <a:bodyPr wrap="square" lIns="0" tIns="0" rIns="0" bIns="0" rtlCol="0" anchor="t">
                <a:spAutoFit/>
              </a:bodyPr>
              <a:lstStyle/>
              <a:p>
                <a:pPr algn="r">
                  <a:spcBef>
                    <a:spcPct val="0"/>
                  </a:spcBef>
                </a:pPr>
                <a:r>
                  <a:rPr lang="en-US" sz="4800" dirty="0" err="1" smtClean="0">
                    <a:solidFill>
                      <a:srgbClr val="000000"/>
                    </a:solidFill>
                    <a:latin typeface="Cambria"/>
                  </a:rPr>
                  <a:t>Cây</a:t>
                </a:r>
                <a:r>
                  <a:rPr lang="en-US" sz="4800" dirty="0" smtClean="0">
                    <a:solidFill>
                      <a:srgbClr val="000000"/>
                    </a:solidFill>
                    <a:latin typeface="Cambria"/>
                  </a:rPr>
                  <a:t> </a:t>
                </a:r>
                <a:r>
                  <a:rPr lang="en-US" sz="4800" dirty="0" err="1" smtClean="0">
                    <a:solidFill>
                      <a:srgbClr val="000000"/>
                    </a:solidFill>
                    <a:latin typeface="Cambria"/>
                  </a:rPr>
                  <a:t>ổi</a:t>
                </a:r>
                <a:r>
                  <a:rPr lang="en-US" sz="4800" dirty="0" smtClean="0">
                    <a:solidFill>
                      <a:srgbClr val="000000"/>
                    </a:solidFill>
                    <a:latin typeface="Cambria"/>
                  </a:rPr>
                  <a:t>:</a:t>
                </a:r>
                <a:endParaRPr lang="en-US" sz="4800" dirty="0">
                  <a:solidFill>
                    <a:srgbClr val="000000"/>
                  </a:solidFill>
                  <a:latin typeface="Cambria"/>
                </a:endParaRPr>
              </a:p>
            </p:txBody>
          </p:sp>
          <p:cxnSp>
            <p:nvCxnSpPr>
              <p:cNvPr id="4" name="Straight Connector 3"/>
              <p:cNvCxnSpPr/>
              <p:nvPr/>
            </p:nvCxnSpPr>
            <p:spPr>
              <a:xfrm>
                <a:off x="4169267" y="2247900"/>
                <a:ext cx="5181600"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8" name="Right Bracket 7"/>
              <p:cNvSpPr/>
              <p:nvPr/>
            </p:nvSpPr>
            <p:spPr>
              <a:xfrm rot="16200000">
                <a:off x="6564237" y="-604268"/>
                <a:ext cx="391664" cy="5181601"/>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2"/>
              <p:cNvSpPr txBox="1"/>
              <p:nvPr/>
            </p:nvSpPr>
            <p:spPr>
              <a:xfrm>
                <a:off x="5491594" y="1012654"/>
                <a:ext cx="2530572" cy="615553"/>
              </a:xfrm>
              <a:prstGeom prst="rect">
                <a:avLst/>
              </a:prstGeom>
            </p:spPr>
            <p:txBody>
              <a:bodyPr wrap="square" lIns="0" tIns="0" rIns="0" bIns="0" rtlCol="0" anchor="t">
                <a:spAutoFit/>
              </a:bodyPr>
              <a:lstStyle/>
              <a:p>
                <a:pPr algn="ctr">
                  <a:spcBef>
                    <a:spcPct val="0"/>
                  </a:spcBef>
                </a:pPr>
                <a:r>
                  <a:rPr lang="en-US" sz="4000" dirty="0" smtClean="0">
                    <a:solidFill>
                      <a:srgbClr val="000000"/>
                    </a:solidFill>
                    <a:latin typeface="Cambria"/>
                  </a:rPr>
                  <a:t>? </a:t>
                </a:r>
                <a:r>
                  <a:rPr lang="en-US" sz="4000" dirty="0" err="1" smtClean="0">
                    <a:solidFill>
                      <a:srgbClr val="000000"/>
                    </a:solidFill>
                    <a:latin typeface="Cambria"/>
                  </a:rPr>
                  <a:t>cây</a:t>
                </a:r>
                <a:endParaRPr lang="en-US" sz="4000" dirty="0">
                  <a:solidFill>
                    <a:srgbClr val="000000"/>
                  </a:solidFill>
                  <a:latin typeface="Cambria"/>
                </a:endParaRPr>
              </a:p>
            </p:txBody>
          </p:sp>
          <p:cxnSp>
            <p:nvCxnSpPr>
              <p:cNvPr id="23" name="Straight Connector 22"/>
              <p:cNvCxnSpPr/>
              <p:nvPr/>
            </p:nvCxnSpPr>
            <p:spPr>
              <a:xfrm>
                <a:off x="7543800" y="2229600"/>
                <a:ext cx="1807067"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25" name="TextBox 12"/>
              <p:cNvSpPr txBox="1"/>
              <p:nvPr/>
            </p:nvSpPr>
            <p:spPr>
              <a:xfrm>
                <a:off x="7182047" y="2669122"/>
                <a:ext cx="2530572" cy="615553"/>
              </a:xfrm>
              <a:prstGeom prst="rect">
                <a:avLst/>
              </a:prstGeom>
            </p:spPr>
            <p:txBody>
              <a:bodyPr wrap="square" lIns="0" tIns="0" rIns="0" bIns="0" rtlCol="0" anchor="t">
                <a:spAutoFit/>
              </a:bodyPr>
              <a:lstStyle/>
              <a:p>
                <a:pPr algn="ctr">
                  <a:spcBef>
                    <a:spcPct val="0"/>
                  </a:spcBef>
                </a:pPr>
                <a:r>
                  <a:rPr lang="en-US" sz="4000" dirty="0" smtClean="0">
                    <a:solidFill>
                      <a:srgbClr val="000000"/>
                    </a:solidFill>
                    <a:latin typeface="Cambria"/>
                  </a:rPr>
                  <a:t>40 </a:t>
                </a:r>
                <a:r>
                  <a:rPr lang="en-US" sz="4000" dirty="0" err="1" smtClean="0">
                    <a:solidFill>
                      <a:srgbClr val="000000"/>
                    </a:solidFill>
                    <a:latin typeface="Cambria"/>
                  </a:rPr>
                  <a:t>cây</a:t>
                </a:r>
                <a:endParaRPr lang="en-US" sz="4000" dirty="0">
                  <a:solidFill>
                    <a:srgbClr val="000000"/>
                  </a:solidFill>
                  <a:latin typeface="Cambria"/>
                </a:endParaRPr>
              </a:p>
            </p:txBody>
          </p:sp>
        </p:grpSp>
      </p:grpSp>
      <p:grpSp>
        <p:nvGrpSpPr>
          <p:cNvPr id="30" name="Group 29"/>
          <p:cNvGrpSpPr/>
          <p:nvPr/>
        </p:nvGrpSpPr>
        <p:grpSpPr>
          <a:xfrm>
            <a:off x="9510581" y="1864786"/>
            <a:ext cx="2832436" cy="1827058"/>
            <a:chOff x="9510581" y="1864786"/>
            <a:chExt cx="2832436" cy="1827058"/>
          </a:xfrm>
        </p:grpSpPr>
        <p:sp>
          <p:nvSpPr>
            <p:cNvPr id="26" name="Right Brace 25"/>
            <p:cNvSpPr/>
            <p:nvPr/>
          </p:nvSpPr>
          <p:spPr>
            <a:xfrm>
              <a:off x="9510581" y="1864786"/>
              <a:ext cx="630344" cy="1827058"/>
            </a:xfrm>
            <a:prstGeom prst="rightBrace">
              <a:avLst>
                <a:gd name="adj1" fmla="val 23603"/>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7" name="TextBox 12"/>
            <p:cNvSpPr txBox="1"/>
            <p:nvPr/>
          </p:nvSpPr>
          <p:spPr>
            <a:xfrm>
              <a:off x="9812445" y="2379167"/>
              <a:ext cx="2530572" cy="615553"/>
            </a:xfrm>
            <a:prstGeom prst="rect">
              <a:avLst/>
            </a:prstGeom>
          </p:spPr>
          <p:txBody>
            <a:bodyPr wrap="square" lIns="0" tIns="0" rIns="0" bIns="0" rtlCol="0" anchor="t">
              <a:spAutoFit/>
            </a:bodyPr>
            <a:lstStyle/>
            <a:p>
              <a:pPr algn="ctr">
                <a:spcBef>
                  <a:spcPct val="0"/>
                </a:spcBef>
              </a:pPr>
              <a:r>
                <a:rPr lang="en-US" sz="4000" dirty="0" smtClean="0">
                  <a:solidFill>
                    <a:srgbClr val="000000"/>
                  </a:solidFill>
                  <a:latin typeface="Cambria"/>
                </a:rPr>
                <a:t>760 </a:t>
              </a:r>
              <a:r>
                <a:rPr lang="en-US" sz="4000" dirty="0" err="1" smtClean="0">
                  <a:solidFill>
                    <a:srgbClr val="000000"/>
                  </a:solidFill>
                  <a:latin typeface="Cambria"/>
                </a:rPr>
                <a:t>cây</a:t>
              </a:r>
              <a:endParaRPr lang="en-US" sz="4000" dirty="0">
                <a:solidFill>
                  <a:srgbClr val="000000"/>
                </a:solidFill>
                <a:latin typeface="Cambria"/>
              </a:endParaRPr>
            </a:p>
          </p:txBody>
        </p:sp>
      </p:grpSp>
      <p:sp>
        <p:nvSpPr>
          <p:cNvPr id="31" name="TextBox 8"/>
          <p:cNvSpPr txBox="1"/>
          <p:nvPr/>
        </p:nvSpPr>
        <p:spPr>
          <a:xfrm>
            <a:off x="4960935" y="4557569"/>
            <a:ext cx="12431656" cy="5170646"/>
          </a:xfrm>
          <a:prstGeom prst="rect">
            <a:avLst/>
          </a:prstGeom>
        </p:spPr>
        <p:txBody>
          <a:bodyPr wrap="square" lIns="0" tIns="0" rIns="0" bIns="0" rtlCol="0" anchor="t">
            <a:spAutoFit/>
          </a:bodyPr>
          <a:lstStyle/>
          <a:p>
            <a:pPr algn="ctr"/>
            <a:r>
              <a:rPr lang="en-US" sz="4800" dirty="0" err="1">
                <a:solidFill>
                  <a:srgbClr val="000000"/>
                </a:solidFill>
                <a:latin typeface="Cambria"/>
              </a:rPr>
              <a:t>Bài</a:t>
            </a:r>
            <a:r>
              <a:rPr lang="en-US" sz="4800" dirty="0">
                <a:solidFill>
                  <a:srgbClr val="000000"/>
                </a:solidFill>
                <a:latin typeface="Cambria"/>
              </a:rPr>
              <a:t> </a:t>
            </a:r>
            <a:r>
              <a:rPr lang="en-US" sz="4800" dirty="0" err="1" smtClean="0">
                <a:solidFill>
                  <a:srgbClr val="000000"/>
                </a:solidFill>
                <a:latin typeface="Cambria"/>
              </a:rPr>
              <a:t>giải</a:t>
            </a:r>
            <a:r>
              <a:rPr lang="en-US" sz="4800" dirty="0" smtClean="0">
                <a:solidFill>
                  <a:srgbClr val="000000"/>
                </a:solidFill>
                <a:latin typeface="Cambria"/>
              </a:rPr>
              <a:t>:</a:t>
            </a:r>
            <a:endParaRPr lang="en-US" sz="4800" dirty="0">
              <a:solidFill>
                <a:srgbClr val="000000"/>
              </a:solidFill>
              <a:latin typeface="Cambria"/>
            </a:endParaRPr>
          </a:p>
          <a:p>
            <a:pPr algn="ctr"/>
            <a:r>
              <a:rPr lang="en-US" sz="4800" dirty="0" err="1">
                <a:solidFill>
                  <a:srgbClr val="000000"/>
                </a:solidFill>
                <a:latin typeface="Cambria"/>
              </a:rPr>
              <a:t>Trong</a:t>
            </a:r>
            <a:r>
              <a:rPr lang="en-US" sz="4800" dirty="0">
                <a:solidFill>
                  <a:srgbClr val="000000"/>
                </a:solidFill>
                <a:latin typeface="Cambria"/>
              </a:rPr>
              <a:t> </a:t>
            </a:r>
            <a:r>
              <a:rPr lang="en-US" sz="4800" dirty="0" err="1">
                <a:solidFill>
                  <a:srgbClr val="000000"/>
                </a:solidFill>
                <a:latin typeface="Cambria"/>
              </a:rPr>
              <a:t>vườn</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 </a:t>
            </a:r>
            <a:r>
              <a:rPr lang="en-US" sz="4800" dirty="0" err="1">
                <a:solidFill>
                  <a:srgbClr val="000000"/>
                </a:solidFill>
                <a:latin typeface="Cambria"/>
              </a:rPr>
              <a:t>số</a:t>
            </a:r>
            <a:r>
              <a:rPr lang="en-US" sz="4800" dirty="0">
                <a:solidFill>
                  <a:srgbClr val="000000"/>
                </a:solidFill>
                <a:latin typeface="Cambria"/>
              </a:rPr>
              <a:t> </a:t>
            </a:r>
            <a:r>
              <a:rPr lang="en-US" sz="4800" dirty="0" err="1">
                <a:solidFill>
                  <a:srgbClr val="000000"/>
                </a:solidFill>
                <a:latin typeface="Cambria"/>
              </a:rPr>
              <a:t>cây</a:t>
            </a:r>
            <a:r>
              <a:rPr lang="en-US" sz="4800" dirty="0">
                <a:solidFill>
                  <a:srgbClr val="000000"/>
                </a:solidFill>
                <a:latin typeface="Cambria"/>
              </a:rPr>
              <a:t> </a:t>
            </a:r>
            <a:r>
              <a:rPr lang="en-US" sz="4800" dirty="0" err="1">
                <a:solidFill>
                  <a:srgbClr val="000000"/>
                </a:solidFill>
                <a:latin typeface="Cambria"/>
              </a:rPr>
              <a:t>ổi</a:t>
            </a:r>
            <a:r>
              <a:rPr lang="en-US" sz="4800" dirty="0">
                <a:solidFill>
                  <a:srgbClr val="000000"/>
                </a:solidFill>
                <a:latin typeface="Cambria"/>
              </a:rPr>
              <a:t> </a:t>
            </a:r>
            <a:r>
              <a:rPr lang="en-US" sz="4800" dirty="0" err="1">
                <a:solidFill>
                  <a:srgbClr val="000000"/>
                </a:solidFill>
                <a:latin typeface="Cambria"/>
              </a:rPr>
              <a:t>là</a:t>
            </a:r>
            <a:r>
              <a:rPr lang="en-US" sz="4800" dirty="0">
                <a:solidFill>
                  <a:srgbClr val="000000"/>
                </a:solidFill>
                <a:latin typeface="Cambria"/>
              </a:rPr>
              <a:t>:</a:t>
            </a:r>
          </a:p>
          <a:p>
            <a:pPr algn="ctr"/>
            <a:r>
              <a:rPr lang="en-US" sz="4800" dirty="0">
                <a:solidFill>
                  <a:srgbClr val="000000"/>
                </a:solidFill>
                <a:latin typeface="Cambria"/>
              </a:rPr>
              <a:t>(760 + 40) : 2 = 400 (</a:t>
            </a:r>
            <a:r>
              <a:rPr lang="en-US" sz="4800" dirty="0" err="1">
                <a:solidFill>
                  <a:srgbClr val="000000"/>
                </a:solidFill>
                <a:latin typeface="Cambria"/>
              </a:rPr>
              <a:t>cây</a:t>
            </a:r>
            <a:r>
              <a:rPr lang="en-US" sz="4800" dirty="0">
                <a:solidFill>
                  <a:srgbClr val="000000"/>
                </a:solidFill>
                <a:latin typeface="Cambria"/>
              </a:rPr>
              <a:t>)</a:t>
            </a:r>
          </a:p>
          <a:p>
            <a:pPr algn="ctr"/>
            <a:r>
              <a:rPr lang="en-US" sz="4800" dirty="0" err="1">
                <a:solidFill>
                  <a:srgbClr val="000000"/>
                </a:solidFill>
                <a:latin typeface="Cambria"/>
              </a:rPr>
              <a:t>Trong</a:t>
            </a:r>
            <a:r>
              <a:rPr lang="en-US" sz="4800" dirty="0">
                <a:solidFill>
                  <a:srgbClr val="000000"/>
                </a:solidFill>
                <a:latin typeface="Cambria"/>
              </a:rPr>
              <a:t> </a:t>
            </a:r>
            <a:r>
              <a:rPr lang="en-US" sz="4800" dirty="0" err="1">
                <a:solidFill>
                  <a:srgbClr val="000000"/>
                </a:solidFill>
                <a:latin typeface="Cambria"/>
              </a:rPr>
              <a:t>vườn</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 </a:t>
            </a:r>
            <a:r>
              <a:rPr lang="en-US" sz="4800" dirty="0" err="1">
                <a:solidFill>
                  <a:srgbClr val="000000"/>
                </a:solidFill>
                <a:latin typeface="Cambria"/>
              </a:rPr>
              <a:t>số</a:t>
            </a:r>
            <a:r>
              <a:rPr lang="en-US" sz="4800" dirty="0">
                <a:solidFill>
                  <a:srgbClr val="000000"/>
                </a:solidFill>
                <a:latin typeface="Cambria"/>
              </a:rPr>
              <a:t> </a:t>
            </a:r>
            <a:r>
              <a:rPr lang="en-US" sz="4800" dirty="0" err="1">
                <a:solidFill>
                  <a:srgbClr val="000000"/>
                </a:solidFill>
                <a:latin typeface="Cambria"/>
              </a:rPr>
              <a:t>cây</a:t>
            </a:r>
            <a:r>
              <a:rPr lang="en-US" sz="4800" dirty="0">
                <a:solidFill>
                  <a:srgbClr val="000000"/>
                </a:solidFill>
                <a:latin typeface="Cambria"/>
              </a:rPr>
              <a:t> </a:t>
            </a:r>
            <a:r>
              <a:rPr lang="en-US" sz="4800" dirty="0" err="1">
                <a:solidFill>
                  <a:srgbClr val="000000"/>
                </a:solidFill>
                <a:latin typeface="Cambria"/>
              </a:rPr>
              <a:t>chuối</a:t>
            </a:r>
            <a:r>
              <a:rPr lang="en-US" sz="4800" dirty="0">
                <a:solidFill>
                  <a:srgbClr val="000000"/>
                </a:solidFill>
                <a:latin typeface="Cambria"/>
              </a:rPr>
              <a:t> </a:t>
            </a:r>
            <a:r>
              <a:rPr lang="en-US" sz="4800" dirty="0" err="1">
                <a:solidFill>
                  <a:srgbClr val="000000"/>
                </a:solidFill>
                <a:latin typeface="Cambria"/>
              </a:rPr>
              <a:t>là</a:t>
            </a:r>
            <a:r>
              <a:rPr lang="en-US" sz="4800" dirty="0">
                <a:solidFill>
                  <a:srgbClr val="000000"/>
                </a:solidFill>
                <a:latin typeface="Cambria"/>
              </a:rPr>
              <a:t>:</a:t>
            </a:r>
          </a:p>
          <a:p>
            <a:pPr algn="ctr"/>
            <a:r>
              <a:rPr lang="en-US" sz="4800" dirty="0">
                <a:solidFill>
                  <a:srgbClr val="000000"/>
                </a:solidFill>
                <a:latin typeface="Cambria"/>
              </a:rPr>
              <a:t>760 – 400 = 360 (</a:t>
            </a:r>
            <a:r>
              <a:rPr lang="en-US" sz="4800" dirty="0" err="1">
                <a:solidFill>
                  <a:srgbClr val="000000"/>
                </a:solidFill>
                <a:latin typeface="Cambria"/>
              </a:rPr>
              <a:t>cây</a:t>
            </a:r>
            <a:r>
              <a:rPr lang="en-US" sz="4800" dirty="0">
                <a:solidFill>
                  <a:srgbClr val="000000"/>
                </a:solidFill>
                <a:latin typeface="Cambria"/>
              </a:rPr>
              <a:t>)</a:t>
            </a:r>
          </a:p>
          <a:p>
            <a:pPr algn="ctr"/>
            <a:r>
              <a:rPr lang="en-US" sz="4800" dirty="0" err="1">
                <a:solidFill>
                  <a:srgbClr val="000000"/>
                </a:solidFill>
                <a:latin typeface="Cambria"/>
              </a:rPr>
              <a:t>Đáp</a:t>
            </a:r>
            <a:r>
              <a:rPr lang="en-US" sz="4800" dirty="0">
                <a:solidFill>
                  <a:srgbClr val="000000"/>
                </a:solidFill>
                <a:latin typeface="Cambria"/>
              </a:rPr>
              <a:t> </a:t>
            </a:r>
            <a:r>
              <a:rPr lang="en-US" sz="4800" dirty="0" err="1">
                <a:solidFill>
                  <a:srgbClr val="000000"/>
                </a:solidFill>
                <a:latin typeface="Cambria"/>
              </a:rPr>
              <a:t>số</a:t>
            </a:r>
            <a:r>
              <a:rPr lang="en-US" sz="4800" dirty="0">
                <a:solidFill>
                  <a:srgbClr val="000000"/>
                </a:solidFill>
                <a:latin typeface="Cambria"/>
              </a:rPr>
              <a:t>: </a:t>
            </a:r>
            <a:r>
              <a:rPr lang="en-US" sz="4800" dirty="0" smtClean="0">
                <a:solidFill>
                  <a:srgbClr val="000000"/>
                </a:solidFill>
                <a:latin typeface="Cambria"/>
              </a:rPr>
              <a:t>400 </a:t>
            </a:r>
            <a:r>
              <a:rPr lang="en-US" sz="4800" dirty="0" err="1" smtClean="0">
                <a:solidFill>
                  <a:srgbClr val="000000"/>
                </a:solidFill>
                <a:latin typeface="Cambria"/>
              </a:rPr>
              <a:t>cây</a:t>
            </a:r>
            <a:r>
              <a:rPr lang="en-US" sz="4800" dirty="0" smtClean="0">
                <a:solidFill>
                  <a:srgbClr val="000000"/>
                </a:solidFill>
                <a:latin typeface="Cambria"/>
              </a:rPr>
              <a:t> </a:t>
            </a:r>
            <a:r>
              <a:rPr lang="en-US" sz="4800" dirty="0" err="1" smtClean="0">
                <a:solidFill>
                  <a:srgbClr val="000000"/>
                </a:solidFill>
                <a:latin typeface="Cambria"/>
              </a:rPr>
              <a:t>ổi</a:t>
            </a:r>
            <a:r>
              <a:rPr lang="en-US" sz="4800" dirty="0" smtClean="0">
                <a:solidFill>
                  <a:srgbClr val="000000"/>
                </a:solidFill>
                <a:latin typeface="Cambria"/>
              </a:rPr>
              <a:t>; 360 </a:t>
            </a:r>
            <a:r>
              <a:rPr lang="en-US" sz="4800" dirty="0" err="1" smtClean="0">
                <a:solidFill>
                  <a:srgbClr val="000000"/>
                </a:solidFill>
                <a:latin typeface="Cambria"/>
              </a:rPr>
              <a:t>cây</a:t>
            </a:r>
            <a:r>
              <a:rPr lang="en-US" sz="4800" dirty="0" smtClean="0">
                <a:solidFill>
                  <a:srgbClr val="000000"/>
                </a:solidFill>
                <a:latin typeface="Cambria"/>
              </a:rPr>
              <a:t> </a:t>
            </a:r>
            <a:r>
              <a:rPr lang="en-US" sz="4800" dirty="0" err="1" smtClean="0">
                <a:solidFill>
                  <a:srgbClr val="000000"/>
                </a:solidFill>
                <a:latin typeface="Cambria"/>
              </a:rPr>
              <a:t>chuối</a:t>
            </a:r>
            <a:r>
              <a:rPr lang="en-US" sz="4800" dirty="0" smtClean="0">
                <a:solidFill>
                  <a:srgbClr val="000000"/>
                </a:solidFill>
                <a:latin typeface="Cambria"/>
              </a:rPr>
              <a:t>.</a:t>
            </a:r>
            <a:endParaRPr lang="en-US" sz="4800" dirty="0">
              <a:solidFill>
                <a:srgbClr val="000000"/>
              </a:solidFill>
              <a:latin typeface="Cambria"/>
            </a:endParaRPr>
          </a:p>
          <a:p>
            <a:pPr algn="ctr">
              <a:spcBef>
                <a:spcPct val="0"/>
              </a:spcBef>
            </a:pPr>
            <a:endParaRPr lang="en-US" sz="4800" dirty="0">
              <a:solidFill>
                <a:srgbClr val="000000"/>
              </a:solidFill>
              <a:latin typeface="Cambria"/>
            </a:endParaRPr>
          </a:p>
        </p:txBody>
      </p:sp>
      <p:sp>
        <p:nvSpPr>
          <p:cNvPr id="32" name="Freeform 8"/>
          <p:cNvSpPr/>
          <p:nvPr/>
        </p:nvSpPr>
        <p:spPr>
          <a:xfrm flipH="1">
            <a:off x="613611" y="5611680"/>
            <a:ext cx="4670948" cy="3956101"/>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7">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24932792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anim calcmode="lin" valueType="num">
                                      <p:cBhvr>
                                        <p:cTn id="56" dur="1000" fill="hold"/>
                                        <p:tgtEl>
                                          <p:spTgt spid="32"/>
                                        </p:tgtEl>
                                        <p:attrNameLst>
                                          <p:attrName>ppt_x</p:attrName>
                                        </p:attrNameLst>
                                      </p:cBhvr>
                                      <p:tavLst>
                                        <p:tav tm="0">
                                          <p:val>
                                            <p:strVal val="#ppt_x"/>
                                          </p:val>
                                        </p:tav>
                                        <p:tav tm="100000">
                                          <p:val>
                                            <p:strVal val="#ppt_x"/>
                                          </p:val>
                                        </p:tav>
                                      </p:tavLst>
                                    </p:anim>
                                    <p:anim calcmode="lin" valueType="num">
                                      <p:cBhvr>
                                        <p:cTn id="5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 xmlns:asvg="http://schemas.microsoft.com/office/drawing/2016/SVG/main"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 xmlns:asvg="http://schemas.microsoft.com/office/drawing/2016/SVG/main" r:embed="rId5"/>
                </a:ext>
              </a:extLst>
            </a:blip>
            <a:stretch>
              <a:fillRect r="-95055" b="-38114"/>
            </a:stretch>
          </a:blipFill>
        </p:spPr>
      </p:sp>
      <p:sp>
        <p:nvSpPr>
          <p:cNvPr id="4" name="Freeform 4"/>
          <p:cNvSpPr/>
          <p:nvPr/>
        </p:nvSpPr>
        <p:spPr>
          <a:xfrm>
            <a:off x="14291991" y="-664932"/>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 xmlns:asvg="http://schemas.microsoft.com/office/drawing/2016/SVG/main"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 xmlns:asvg="http://schemas.microsoft.com/office/drawing/2016/SVG/main" r:embed="rId5"/>
                </a:ext>
              </a:extLst>
            </a:blip>
            <a:stretch>
              <a:fillRect l="-83381" b="-29848"/>
            </a:stretch>
          </a:blipFill>
        </p:spPr>
      </p:sp>
      <p:sp>
        <p:nvSpPr>
          <p:cNvPr id="8" name="TextBox 8"/>
          <p:cNvSpPr txBox="1"/>
          <p:nvPr/>
        </p:nvSpPr>
        <p:spPr>
          <a:xfrm>
            <a:off x="15008609" y="9004399"/>
            <a:ext cx="2804676" cy="1009650"/>
          </a:xfrm>
          <a:prstGeom prst="rect">
            <a:avLst/>
          </a:prstGeom>
        </p:spPr>
        <p:txBody>
          <a:bodyPr lIns="0" tIns="0" rIns="0" bIns="0" rtlCol="0" anchor="t">
            <a:spAutoFit/>
          </a:bodyPr>
          <a:lstStyle/>
          <a:p>
            <a:pPr algn="ctr">
              <a:lnSpc>
                <a:spcPts val="7500"/>
              </a:lnSpc>
            </a:pPr>
            <a:r>
              <a:rPr lang="en-US" sz="7500">
                <a:solidFill>
                  <a:srgbClr val="FFFFFF"/>
                </a:solidFill>
                <a:latin typeface="Noot"/>
              </a:rPr>
              <a:t>01</a:t>
            </a:r>
          </a:p>
        </p:txBody>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6"/>
          <a:stretch>
            <a:fillRect/>
          </a:stretch>
        </p:blipFill>
        <p:spPr>
          <a:xfrm>
            <a:off x="1946484" y="3199909"/>
            <a:ext cx="15113294" cy="3682303"/>
          </a:xfrm>
          <a:prstGeom prst="rect">
            <a:avLst/>
          </a:prstGeom>
        </p:spPr>
      </p:pic>
    </p:spTree>
    <p:extLst>
      <p:ext uri="{BB962C8B-B14F-4D97-AF65-F5344CB8AC3E}">
        <p14:creationId xmlns:p14="http://schemas.microsoft.com/office/powerpoint/2010/main" val="26200716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 xmlns:asvg="http://schemas.microsoft.com/office/drawing/2016/SVG/main"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 xmlns:asvg="http://schemas.microsoft.com/office/drawing/2016/SVG/main" r:embed="rId5"/>
                </a:ext>
              </a:extLst>
            </a:blip>
            <a:stretch>
              <a:fillRect r="-95055" b="-38114"/>
            </a:stretch>
          </a:blipFill>
        </p:spPr>
      </p:sp>
      <p:sp>
        <p:nvSpPr>
          <p:cNvPr id="4" name="Freeform 4"/>
          <p:cNvSpPr/>
          <p:nvPr/>
        </p:nvSpPr>
        <p:spPr>
          <a:xfrm>
            <a:off x="14020800" y="-535607"/>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 xmlns:asvg="http://schemas.microsoft.com/office/drawing/2016/SVG/main"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 xmlns:asvg="http://schemas.microsoft.com/office/drawing/2016/SVG/main" r:embed="rId5"/>
                </a:ext>
              </a:extLst>
            </a:blip>
            <a:stretch>
              <a:fillRect l="-83381" b="-29848"/>
            </a:stretch>
          </a:blipFill>
        </p:spPr>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6"/>
          <a:stretch>
            <a:fillRect/>
          </a:stretch>
        </p:blipFill>
        <p:spPr>
          <a:xfrm>
            <a:off x="1934452" y="3199909"/>
            <a:ext cx="15113294" cy="36823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 xmlns:asvg="http://schemas.microsoft.com/office/drawing/2016/SVG/main" r:embed="rId1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14">
              <a:extLst>
                <a:ext uri="{96DAC541-7B7A-43D3-8B79-37D633B846F1}">
                  <asvg:svgBlip xmlns="" xmlns:asvg="http://schemas.microsoft.com/office/drawing/2016/SVG/main" r:embed="rId1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17">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8">
                <a:extLst>
                  <a:ext uri="{96DAC541-7B7A-43D3-8B79-37D633B846F1}">
                    <asvg:svgBlip xmlns="" xmlns:asvg="http://schemas.microsoft.com/office/drawing/2016/SVG/main" r:embed="rId7"/>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9">
                <a:extLst>
                  <a:ext uri="{96DAC541-7B7A-43D3-8B79-37D633B846F1}">
                    <asvg:svgBlip xmlns="" xmlns:asvg="http://schemas.microsoft.com/office/drawing/2016/SVG/main" r:embed="rId9"/>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2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smtClean="0">
                  <a:solidFill>
                    <a:srgbClr val="000000"/>
                  </a:solidFill>
                  <a:latin typeface="Cambria"/>
                </a:rPr>
                <a:t>Nhắc</a:t>
              </a:r>
              <a:r>
                <a:rPr lang="en-US" sz="6600" dirty="0" smtClean="0">
                  <a:solidFill>
                    <a:srgbClr val="000000"/>
                  </a:solidFill>
                  <a:latin typeface="Cambria"/>
                </a:rPr>
                <a:t> </a:t>
              </a:r>
              <a:r>
                <a:rPr lang="en-US" sz="6600" dirty="0" err="1" smtClean="0">
                  <a:solidFill>
                    <a:srgbClr val="000000"/>
                  </a:solidFill>
                  <a:latin typeface="Cambria"/>
                </a:rPr>
                <a:t>lại</a:t>
              </a:r>
              <a:r>
                <a:rPr lang="en-US" sz="6600" dirty="0" smtClean="0">
                  <a:solidFill>
                    <a:srgbClr val="000000"/>
                  </a:solidFill>
                  <a:latin typeface="Cambria"/>
                </a:rPr>
                <a:t> </a:t>
              </a:r>
              <a:r>
                <a:rPr lang="en-US" sz="6600" dirty="0" err="1" smtClean="0">
                  <a:solidFill>
                    <a:srgbClr val="000000"/>
                  </a:solidFill>
                  <a:latin typeface="Cambria"/>
                </a:rPr>
                <a:t>các</a:t>
              </a:r>
              <a:r>
                <a:rPr lang="en-US" sz="6600" dirty="0" smtClean="0">
                  <a:solidFill>
                    <a:srgbClr val="000000"/>
                  </a:solidFill>
                  <a:latin typeface="Cambria"/>
                </a:rPr>
                <a:t> </a:t>
              </a:r>
              <a:r>
                <a:rPr lang="en-US" sz="6600" dirty="0" err="1" smtClean="0">
                  <a:solidFill>
                    <a:srgbClr val="000000"/>
                  </a:solidFill>
                  <a:latin typeface="Cambria"/>
                </a:rPr>
                <a:t>dạng</a:t>
              </a:r>
              <a:r>
                <a:rPr lang="en-US" sz="6600" dirty="0" smtClean="0">
                  <a:solidFill>
                    <a:srgbClr val="000000"/>
                  </a:solidFill>
                  <a:latin typeface="Cambria"/>
                </a:rPr>
                <a:t> </a:t>
              </a:r>
              <a:r>
                <a:rPr lang="en-US" sz="6600" dirty="0" err="1" smtClean="0">
                  <a:solidFill>
                    <a:srgbClr val="000000"/>
                  </a:solidFill>
                  <a:latin typeface="Cambria"/>
                </a:rPr>
                <a:t>bài</a:t>
              </a:r>
              <a:r>
                <a:rPr lang="en-US" sz="6600" dirty="0" smtClean="0">
                  <a:solidFill>
                    <a:srgbClr val="000000"/>
                  </a:solidFill>
                  <a:latin typeface="Cambria"/>
                </a:rPr>
                <a:t> </a:t>
              </a:r>
              <a:r>
                <a:rPr lang="en-US" sz="6600" dirty="0" err="1" smtClean="0">
                  <a:solidFill>
                    <a:srgbClr val="000000"/>
                  </a:solidFill>
                  <a:latin typeface="Cambria"/>
                </a:rPr>
                <a:t>toán</a:t>
              </a:r>
              <a:r>
                <a:rPr lang="en-US" sz="6600" dirty="0" smtClean="0">
                  <a:solidFill>
                    <a:srgbClr val="000000"/>
                  </a:solidFill>
                  <a:latin typeface="Cambria"/>
                </a:rPr>
                <a:t> </a:t>
              </a:r>
              <a:r>
                <a:rPr lang="en-US" sz="6600" dirty="0" err="1" smtClean="0">
                  <a:solidFill>
                    <a:srgbClr val="000000"/>
                  </a:solidFill>
                  <a:latin typeface="Cambria"/>
                </a:rPr>
                <a:t>có</a:t>
              </a:r>
              <a:r>
                <a:rPr lang="en-US" sz="6600" dirty="0" smtClean="0">
                  <a:solidFill>
                    <a:srgbClr val="000000"/>
                  </a:solidFill>
                  <a:latin typeface="Cambria"/>
                </a:rPr>
                <a:t> </a:t>
              </a:r>
              <a:r>
                <a:rPr lang="en-US" sz="6600" dirty="0" err="1" smtClean="0">
                  <a:solidFill>
                    <a:srgbClr val="000000"/>
                  </a:solidFill>
                  <a:latin typeface="Cambria"/>
                </a:rPr>
                <a:t>lời</a:t>
              </a:r>
              <a:r>
                <a:rPr lang="en-US" sz="6600" dirty="0" smtClean="0">
                  <a:solidFill>
                    <a:srgbClr val="000000"/>
                  </a:solidFill>
                  <a:latin typeface="Cambria"/>
                </a:rPr>
                <a:t> </a:t>
              </a:r>
              <a:r>
                <a:rPr lang="en-US" sz="6600" dirty="0" err="1" smtClean="0">
                  <a:solidFill>
                    <a:srgbClr val="000000"/>
                  </a:solidFill>
                  <a:latin typeface="Cambria"/>
                </a:rPr>
                <a:t>văn</a:t>
              </a:r>
              <a:r>
                <a:rPr lang="en-US" sz="6600" dirty="0" smtClean="0">
                  <a:solidFill>
                    <a:srgbClr val="000000"/>
                  </a:solidFill>
                  <a:latin typeface="Cambria"/>
                </a:rPr>
                <a:t> </a:t>
              </a:r>
              <a:r>
                <a:rPr lang="en-US" sz="6600" dirty="0" err="1" smtClean="0">
                  <a:solidFill>
                    <a:srgbClr val="000000"/>
                  </a:solidFill>
                  <a:latin typeface="Cambria"/>
                </a:rPr>
                <a:t>đã</a:t>
              </a:r>
              <a:r>
                <a:rPr lang="en-US" sz="6600" dirty="0" smtClean="0">
                  <a:solidFill>
                    <a:srgbClr val="000000"/>
                  </a:solidFill>
                  <a:latin typeface="Cambria"/>
                </a:rPr>
                <a:t> </a:t>
              </a:r>
              <a:r>
                <a:rPr lang="en-US" sz="6600" dirty="0" err="1" smtClean="0">
                  <a:solidFill>
                    <a:srgbClr val="000000"/>
                  </a:solidFill>
                  <a:latin typeface="Cambria"/>
                </a:rPr>
                <a:t>học</a:t>
              </a:r>
              <a:r>
                <a:rPr lang="en-US" sz="6600" dirty="0" smtClean="0">
                  <a:solidFill>
                    <a:srgbClr val="000000"/>
                  </a:solidFill>
                  <a:latin typeface="Cambria"/>
                </a:rPr>
                <a:t>.</a:t>
              </a:r>
              <a:endParaRPr lang="en-US" sz="6600" dirty="0">
                <a:solidFill>
                  <a:srgbClr val="000000"/>
                </a:solidFill>
                <a:latin typeface="Cambri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 xmlns:asvg="http://schemas.microsoft.com/office/drawing/2016/SVG/main" r:embed="rId1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14">
              <a:extLst>
                <a:ext uri="{96DAC541-7B7A-43D3-8B79-37D633B846F1}">
                  <asvg:svgBlip xmlns="" xmlns:asvg="http://schemas.microsoft.com/office/drawing/2016/SVG/main" r:embed="rId1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17">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8">
                <a:extLst>
                  <a:ext uri="{96DAC541-7B7A-43D3-8B79-37D633B846F1}">
                    <asvg:svgBlip xmlns="" xmlns:asvg="http://schemas.microsoft.com/office/drawing/2016/SVG/main" r:embed="rId7"/>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9">
                <a:extLst>
                  <a:ext uri="{96DAC541-7B7A-43D3-8B79-37D633B846F1}">
                    <asvg:svgBlip xmlns="" xmlns:asvg="http://schemas.microsoft.com/office/drawing/2016/SVG/main" r:embed="rId9"/>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2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Cambria"/>
                </a:rPr>
                <a:t>Nhắc</a:t>
              </a:r>
              <a:r>
                <a:rPr lang="en-US" sz="6600" dirty="0">
                  <a:solidFill>
                    <a:srgbClr val="000000"/>
                  </a:solidFill>
                  <a:latin typeface="Cambria"/>
                </a:rPr>
                <a:t> </a:t>
              </a:r>
              <a:r>
                <a:rPr lang="en-US" sz="6600" dirty="0" err="1">
                  <a:solidFill>
                    <a:srgbClr val="000000"/>
                  </a:solidFill>
                  <a:latin typeface="Cambria"/>
                </a:rPr>
                <a:t>lại</a:t>
              </a:r>
              <a:r>
                <a:rPr lang="en-US" sz="6600" dirty="0">
                  <a:solidFill>
                    <a:srgbClr val="000000"/>
                  </a:solidFill>
                  <a:latin typeface="Cambria"/>
                </a:rPr>
                <a:t> </a:t>
              </a:r>
              <a:r>
                <a:rPr lang="en-US" sz="6600" dirty="0" err="1">
                  <a:solidFill>
                    <a:srgbClr val="000000"/>
                  </a:solidFill>
                  <a:latin typeface="Cambria"/>
                </a:rPr>
                <a:t>các</a:t>
              </a:r>
              <a:r>
                <a:rPr lang="en-US" sz="6600" dirty="0">
                  <a:solidFill>
                    <a:srgbClr val="000000"/>
                  </a:solidFill>
                  <a:latin typeface="Cambria"/>
                </a:rPr>
                <a:t> </a:t>
              </a:r>
              <a:r>
                <a:rPr lang="en-US" sz="6600" dirty="0" err="1">
                  <a:solidFill>
                    <a:srgbClr val="000000"/>
                  </a:solidFill>
                  <a:latin typeface="Cambria"/>
                </a:rPr>
                <a:t>hình</a:t>
              </a:r>
              <a:r>
                <a:rPr lang="en-US" sz="6600" dirty="0">
                  <a:solidFill>
                    <a:srgbClr val="000000"/>
                  </a:solidFill>
                  <a:latin typeface="Cambria"/>
                </a:rPr>
                <a:t> </a:t>
              </a:r>
              <a:r>
                <a:rPr lang="en-US" sz="6600" dirty="0" err="1">
                  <a:solidFill>
                    <a:srgbClr val="000000"/>
                  </a:solidFill>
                  <a:latin typeface="Cambria"/>
                </a:rPr>
                <a:t>đã</a:t>
              </a:r>
              <a:r>
                <a:rPr lang="en-US" sz="6600" dirty="0">
                  <a:solidFill>
                    <a:srgbClr val="000000"/>
                  </a:solidFill>
                  <a:latin typeface="Cambria"/>
                </a:rPr>
                <a:t> </a:t>
              </a:r>
              <a:r>
                <a:rPr lang="en-US" sz="6600" dirty="0" err="1">
                  <a:solidFill>
                    <a:srgbClr val="000000"/>
                  </a:solidFill>
                  <a:latin typeface="Cambria"/>
                </a:rPr>
                <a:t>học</a:t>
              </a:r>
              <a:r>
                <a:rPr lang="en-US" sz="6600" dirty="0">
                  <a:solidFill>
                    <a:srgbClr val="000000"/>
                  </a:solidFill>
                  <a:latin typeface="Cambria"/>
                </a:rPr>
                <a:t> </a:t>
              </a:r>
              <a:r>
                <a:rPr lang="en-US" sz="6600" dirty="0" err="1">
                  <a:solidFill>
                    <a:srgbClr val="000000"/>
                  </a:solidFill>
                  <a:latin typeface="Cambria"/>
                </a:rPr>
                <a:t>và</a:t>
              </a:r>
              <a:r>
                <a:rPr lang="en-US" sz="6600" dirty="0">
                  <a:solidFill>
                    <a:srgbClr val="000000"/>
                  </a:solidFill>
                  <a:latin typeface="Cambria"/>
                </a:rPr>
                <a:t> </a:t>
              </a:r>
              <a:r>
                <a:rPr lang="en-US" sz="6600" dirty="0" err="1">
                  <a:solidFill>
                    <a:srgbClr val="000000"/>
                  </a:solidFill>
                  <a:latin typeface="Cambria"/>
                </a:rPr>
                <a:t>đặc</a:t>
              </a:r>
              <a:r>
                <a:rPr lang="en-US" sz="6600" dirty="0">
                  <a:solidFill>
                    <a:srgbClr val="000000"/>
                  </a:solidFill>
                  <a:latin typeface="Cambria"/>
                </a:rPr>
                <a:t> </a:t>
              </a:r>
              <a:r>
                <a:rPr lang="en-US" sz="6600" dirty="0" err="1">
                  <a:solidFill>
                    <a:srgbClr val="000000"/>
                  </a:solidFill>
                  <a:latin typeface="Cambria"/>
                </a:rPr>
                <a:t>điểm</a:t>
              </a:r>
              <a:r>
                <a:rPr lang="en-US" sz="6600" dirty="0">
                  <a:solidFill>
                    <a:srgbClr val="000000"/>
                  </a:solidFill>
                  <a:latin typeface="Cambria"/>
                </a:rPr>
                <a:t> </a:t>
              </a:r>
              <a:r>
                <a:rPr lang="en-US" sz="6600" dirty="0" err="1">
                  <a:solidFill>
                    <a:srgbClr val="000000"/>
                  </a:solidFill>
                  <a:latin typeface="Cambria"/>
                </a:rPr>
                <a:t>của</a:t>
              </a:r>
              <a:r>
                <a:rPr lang="en-US" sz="6600" dirty="0">
                  <a:solidFill>
                    <a:srgbClr val="000000"/>
                  </a:solidFill>
                  <a:latin typeface="Cambria"/>
                </a:rPr>
                <a:t> </a:t>
              </a:r>
              <a:r>
                <a:rPr lang="en-US" sz="6600" dirty="0" err="1">
                  <a:solidFill>
                    <a:srgbClr val="000000"/>
                  </a:solidFill>
                  <a:latin typeface="Cambria"/>
                </a:rPr>
                <a:t>mỗi</a:t>
              </a:r>
              <a:r>
                <a:rPr lang="en-US" sz="6600" dirty="0">
                  <a:solidFill>
                    <a:srgbClr val="000000"/>
                  </a:solidFill>
                  <a:latin typeface="Cambria"/>
                </a:rPr>
                <a:t> </a:t>
              </a:r>
              <a:r>
                <a:rPr lang="en-US" sz="6600" dirty="0" err="1">
                  <a:solidFill>
                    <a:srgbClr val="000000"/>
                  </a:solidFill>
                  <a:latin typeface="Cambria"/>
                </a:rPr>
                <a:t>hình</a:t>
              </a:r>
              <a:r>
                <a:rPr lang="en-US" sz="6600" dirty="0">
                  <a:solidFill>
                    <a:srgbClr val="000000"/>
                  </a:solidFill>
                  <a:latin typeface="Cambria"/>
                </a:rPr>
                <a:t>.</a:t>
              </a:r>
            </a:p>
          </p:txBody>
        </p:sp>
      </p:grpSp>
    </p:spTree>
    <p:extLst>
      <p:ext uri="{BB962C8B-B14F-4D97-AF65-F5344CB8AC3E}">
        <p14:creationId xmlns:p14="http://schemas.microsoft.com/office/powerpoint/2010/main" val="17585009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 xmlns:asvg="http://schemas.microsoft.com/office/drawing/2016/SVG/main" r:embed="rId1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14">
              <a:extLst>
                <a:ext uri="{96DAC541-7B7A-43D3-8B79-37D633B846F1}">
                  <asvg:svgBlip xmlns="" xmlns:asvg="http://schemas.microsoft.com/office/drawing/2016/SVG/main" r:embed="rId1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17">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8">
                <a:extLst>
                  <a:ext uri="{96DAC541-7B7A-43D3-8B79-37D633B846F1}">
                    <asvg:svgBlip xmlns="" xmlns:asvg="http://schemas.microsoft.com/office/drawing/2016/SVG/main" r:embed="rId7"/>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16">
                <a:extLst>
                  <a:ext uri="{96DAC541-7B7A-43D3-8B79-37D633B846F1}">
                    <asvg:svgBlip xmlns="" xmlns:asvg="http://schemas.microsoft.com/office/drawing/2016/SVG/main" r:embed="rId3"/>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9">
                <a:extLst>
                  <a:ext uri="{96DAC541-7B7A-43D3-8B79-37D633B846F1}">
                    <asvg:svgBlip xmlns="" xmlns:asvg="http://schemas.microsoft.com/office/drawing/2016/SVG/main" r:embed="rId9"/>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2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Cambria"/>
                </a:rPr>
                <a:t>Nhắc</a:t>
              </a:r>
              <a:r>
                <a:rPr lang="en-US" sz="6600" dirty="0">
                  <a:solidFill>
                    <a:srgbClr val="000000"/>
                  </a:solidFill>
                  <a:latin typeface="Cambria"/>
                </a:rPr>
                <a:t> </a:t>
              </a:r>
              <a:r>
                <a:rPr lang="en-US" sz="6600" dirty="0" err="1">
                  <a:solidFill>
                    <a:srgbClr val="000000"/>
                  </a:solidFill>
                  <a:latin typeface="Cambria"/>
                </a:rPr>
                <a:t>lại</a:t>
              </a:r>
              <a:r>
                <a:rPr lang="en-US" sz="6600" dirty="0">
                  <a:solidFill>
                    <a:srgbClr val="000000"/>
                  </a:solidFill>
                  <a:latin typeface="Cambria"/>
                </a:rPr>
                <a:t> </a:t>
              </a:r>
              <a:r>
                <a:rPr lang="en-US" sz="6600" dirty="0" err="1">
                  <a:solidFill>
                    <a:srgbClr val="000000"/>
                  </a:solidFill>
                  <a:latin typeface="Cambria"/>
                </a:rPr>
                <a:t>các</a:t>
              </a:r>
              <a:r>
                <a:rPr lang="en-US" sz="6600" dirty="0">
                  <a:solidFill>
                    <a:srgbClr val="000000"/>
                  </a:solidFill>
                  <a:latin typeface="Cambria"/>
                </a:rPr>
                <a:t> </a:t>
              </a:r>
              <a:r>
                <a:rPr lang="en-US" sz="6600" dirty="0" err="1">
                  <a:solidFill>
                    <a:srgbClr val="000000"/>
                  </a:solidFill>
                  <a:latin typeface="Cambria"/>
                </a:rPr>
                <a:t>đơn</a:t>
              </a:r>
              <a:r>
                <a:rPr lang="en-US" sz="6600" dirty="0">
                  <a:solidFill>
                    <a:srgbClr val="000000"/>
                  </a:solidFill>
                  <a:latin typeface="Cambria"/>
                </a:rPr>
                <a:t> </a:t>
              </a:r>
              <a:r>
                <a:rPr lang="en-US" sz="6600" dirty="0" err="1">
                  <a:solidFill>
                    <a:srgbClr val="000000"/>
                  </a:solidFill>
                  <a:latin typeface="Cambria"/>
                </a:rPr>
                <a:t>vị</a:t>
              </a:r>
              <a:r>
                <a:rPr lang="en-US" sz="6600" dirty="0">
                  <a:solidFill>
                    <a:srgbClr val="000000"/>
                  </a:solidFill>
                  <a:latin typeface="Cambria"/>
                </a:rPr>
                <a:t> </a:t>
              </a:r>
              <a:r>
                <a:rPr lang="en-US" sz="6600" dirty="0" err="1">
                  <a:solidFill>
                    <a:srgbClr val="000000"/>
                  </a:solidFill>
                  <a:latin typeface="Cambria"/>
                </a:rPr>
                <a:t>đo</a:t>
              </a:r>
              <a:r>
                <a:rPr lang="en-US" sz="6600" dirty="0">
                  <a:solidFill>
                    <a:srgbClr val="000000"/>
                  </a:solidFill>
                  <a:latin typeface="Cambria"/>
                </a:rPr>
                <a:t> </a:t>
              </a:r>
              <a:endParaRPr lang="en-US" sz="6600" dirty="0" smtClean="0">
                <a:solidFill>
                  <a:srgbClr val="000000"/>
                </a:solidFill>
                <a:latin typeface="Cambria"/>
              </a:endParaRPr>
            </a:p>
            <a:p>
              <a:pPr algn="ctr">
                <a:spcBef>
                  <a:spcPct val="0"/>
                </a:spcBef>
              </a:pPr>
              <a:r>
                <a:rPr lang="en-US" sz="6600" dirty="0" err="1" smtClean="0">
                  <a:solidFill>
                    <a:srgbClr val="000000"/>
                  </a:solidFill>
                  <a:latin typeface="Cambria"/>
                </a:rPr>
                <a:t>đại</a:t>
              </a:r>
              <a:r>
                <a:rPr lang="en-US" sz="6600" dirty="0" smtClean="0">
                  <a:solidFill>
                    <a:srgbClr val="000000"/>
                  </a:solidFill>
                  <a:latin typeface="Cambria"/>
                </a:rPr>
                <a:t> </a:t>
              </a:r>
              <a:r>
                <a:rPr lang="en-US" sz="6600" dirty="0" err="1">
                  <a:solidFill>
                    <a:srgbClr val="000000"/>
                  </a:solidFill>
                  <a:latin typeface="Cambria"/>
                </a:rPr>
                <a:t>lượng</a:t>
              </a:r>
              <a:r>
                <a:rPr lang="en-US" sz="6600" dirty="0">
                  <a:solidFill>
                    <a:srgbClr val="000000"/>
                  </a:solidFill>
                  <a:latin typeface="Cambria"/>
                </a:rPr>
                <a:t> </a:t>
              </a:r>
              <a:r>
                <a:rPr lang="en-US" sz="6600" dirty="0" err="1">
                  <a:solidFill>
                    <a:srgbClr val="000000"/>
                  </a:solidFill>
                  <a:latin typeface="Cambria"/>
                </a:rPr>
                <a:t>đã</a:t>
              </a:r>
              <a:r>
                <a:rPr lang="en-US" sz="6600" dirty="0">
                  <a:solidFill>
                    <a:srgbClr val="000000"/>
                  </a:solidFill>
                  <a:latin typeface="Cambria"/>
                </a:rPr>
                <a:t> </a:t>
              </a:r>
              <a:r>
                <a:rPr lang="en-US" sz="6600" dirty="0" err="1">
                  <a:solidFill>
                    <a:srgbClr val="000000"/>
                  </a:solidFill>
                  <a:latin typeface="Cambria"/>
                </a:rPr>
                <a:t>học</a:t>
              </a:r>
              <a:r>
                <a:rPr lang="en-US" sz="6600" dirty="0">
                  <a:solidFill>
                    <a:srgbClr val="000000"/>
                  </a:solidFill>
                  <a:latin typeface="Cambria"/>
                </a:rPr>
                <a:t>.</a:t>
              </a:r>
            </a:p>
          </p:txBody>
        </p:sp>
      </p:grpSp>
    </p:spTree>
    <p:extLst>
      <p:ext uri="{BB962C8B-B14F-4D97-AF65-F5344CB8AC3E}">
        <p14:creationId xmlns:p14="http://schemas.microsoft.com/office/powerpoint/2010/main" val="40429269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 xmlns:asvg="http://schemas.microsoft.com/office/drawing/2016/SVG/main" r:embed="rId7"/>
                </a:ext>
              </a:extLst>
            </a:blip>
            <a:stretch>
              <a:fillRect l="-51184" b="-82202"/>
            </a:stretch>
          </a:blipFill>
        </p:spPr>
      </p:sp>
      <p:sp>
        <p:nvSpPr>
          <p:cNvPr id="6" name="TextBox 6"/>
          <p:cNvSpPr txBox="1"/>
          <p:nvPr/>
        </p:nvSpPr>
        <p:spPr>
          <a:xfrm>
            <a:off x="3330420" y="4058004"/>
            <a:ext cx="9069062" cy="1661993"/>
          </a:xfrm>
          <a:prstGeom prst="rect">
            <a:avLst/>
          </a:prstGeom>
        </p:spPr>
        <p:txBody>
          <a:bodyPr wrap="square" lIns="0" tIns="0" rIns="0" bIns="0" rtlCol="0" anchor="t">
            <a:spAutoFit/>
          </a:bodyPr>
          <a:lstStyle/>
          <a:p>
            <a:pPr marL="885192" lvl="1" indent="-442596" algn="just">
              <a:buFont typeface="Arial"/>
              <a:buChar char="•"/>
            </a:pPr>
            <a:r>
              <a:rPr lang="en-US" sz="5400" dirty="0" err="1" smtClean="0">
                <a:solidFill>
                  <a:srgbClr val="000000"/>
                </a:solidFill>
                <a:latin typeface="Cambria"/>
              </a:rPr>
              <a:t>Ôn</a:t>
            </a:r>
            <a:r>
              <a:rPr lang="en-US" sz="5400" dirty="0" smtClean="0">
                <a:solidFill>
                  <a:srgbClr val="000000"/>
                </a:solidFill>
                <a:latin typeface="Cambria"/>
              </a:rPr>
              <a:t> </a:t>
            </a:r>
            <a:r>
              <a:rPr lang="en-US" sz="5400" dirty="0" err="1" smtClean="0">
                <a:solidFill>
                  <a:srgbClr val="000000"/>
                </a:solidFill>
                <a:latin typeface="Cambria"/>
              </a:rPr>
              <a:t>lại</a:t>
            </a:r>
            <a:r>
              <a:rPr lang="en-US" sz="5400" dirty="0" smtClean="0">
                <a:solidFill>
                  <a:srgbClr val="000000"/>
                </a:solidFill>
                <a:latin typeface="Cambria"/>
              </a:rPr>
              <a:t> </a:t>
            </a:r>
            <a:r>
              <a:rPr lang="en-US" sz="5400" dirty="0" err="1" smtClean="0">
                <a:solidFill>
                  <a:srgbClr val="000000"/>
                </a:solidFill>
                <a:latin typeface="Cambria"/>
              </a:rPr>
              <a:t>các</a:t>
            </a:r>
            <a:r>
              <a:rPr lang="en-US" sz="5400" dirty="0" smtClean="0">
                <a:solidFill>
                  <a:srgbClr val="000000"/>
                </a:solidFill>
                <a:latin typeface="Cambria"/>
              </a:rPr>
              <a:t> </a:t>
            </a:r>
            <a:r>
              <a:rPr lang="en-US" sz="5400" dirty="0" err="1" smtClean="0">
                <a:solidFill>
                  <a:srgbClr val="000000"/>
                </a:solidFill>
                <a:latin typeface="Cambria"/>
              </a:rPr>
              <a:t>kiến</a:t>
            </a:r>
            <a:r>
              <a:rPr lang="en-US" sz="5400" dirty="0" smtClean="0">
                <a:solidFill>
                  <a:srgbClr val="000000"/>
                </a:solidFill>
                <a:latin typeface="Cambria"/>
              </a:rPr>
              <a:t> </a:t>
            </a:r>
            <a:r>
              <a:rPr lang="en-US" sz="5400" dirty="0" err="1" smtClean="0">
                <a:solidFill>
                  <a:srgbClr val="000000"/>
                </a:solidFill>
                <a:latin typeface="Cambria"/>
              </a:rPr>
              <a:t>thức</a:t>
            </a:r>
            <a:r>
              <a:rPr lang="en-US" sz="5400" dirty="0" smtClean="0">
                <a:solidFill>
                  <a:srgbClr val="000000"/>
                </a:solidFill>
                <a:latin typeface="Cambria"/>
              </a:rPr>
              <a:t> </a:t>
            </a:r>
            <a:r>
              <a:rPr lang="en-US" sz="5400" dirty="0" err="1" smtClean="0">
                <a:solidFill>
                  <a:srgbClr val="000000"/>
                </a:solidFill>
                <a:latin typeface="Cambria"/>
              </a:rPr>
              <a:t>đã</a:t>
            </a:r>
            <a:r>
              <a:rPr lang="en-US" sz="5400" dirty="0" smtClean="0">
                <a:solidFill>
                  <a:srgbClr val="000000"/>
                </a:solidFill>
                <a:latin typeface="Cambria"/>
              </a:rPr>
              <a:t> </a:t>
            </a:r>
            <a:r>
              <a:rPr lang="en-US" sz="5400" dirty="0" err="1" smtClean="0">
                <a:solidFill>
                  <a:srgbClr val="000000"/>
                </a:solidFill>
                <a:latin typeface="Cambria"/>
              </a:rPr>
              <a:t>học</a:t>
            </a:r>
            <a:r>
              <a:rPr lang="en-US" sz="5400" dirty="0" smtClean="0">
                <a:solidFill>
                  <a:srgbClr val="000000"/>
                </a:solidFill>
                <a:latin typeface="Cambria"/>
              </a:rPr>
              <a:t>.</a:t>
            </a:r>
          </a:p>
          <a:p>
            <a:pPr marL="885192" lvl="1" indent="-442596" algn="just">
              <a:buFont typeface="Arial"/>
              <a:buChar char="•"/>
            </a:pPr>
            <a:r>
              <a:rPr lang="en-US" sz="5400" dirty="0" err="1" smtClean="0">
                <a:solidFill>
                  <a:srgbClr val="000000"/>
                </a:solidFill>
                <a:latin typeface="Cambria"/>
              </a:rPr>
              <a:t>Chuẩn</a:t>
            </a:r>
            <a:r>
              <a:rPr lang="en-US" sz="5400" dirty="0" smtClean="0">
                <a:solidFill>
                  <a:srgbClr val="000000"/>
                </a:solidFill>
                <a:latin typeface="Cambria"/>
              </a:rPr>
              <a:t> </a:t>
            </a:r>
            <a:r>
              <a:rPr lang="en-US" sz="5400" dirty="0" err="1" smtClean="0">
                <a:solidFill>
                  <a:srgbClr val="000000"/>
                </a:solidFill>
                <a:latin typeface="Cambria"/>
              </a:rPr>
              <a:t>bị</a:t>
            </a:r>
            <a:r>
              <a:rPr lang="en-US" sz="5400" dirty="0" smtClean="0">
                <a:solidFill>
                  <a:srgbClr val="000000"/>
                </a:solidFill>
                <a:latin typeface="Cambria"/>
              </a:rPr>
              <a:t> </a:t>
            </a:r>
            <a:r>
              <a:rPr lang="en-US" sz="5400" dirty="0" err="1" smtClean="0">
                <a:solidFill>
                  <a:srgbClr val="000000"/>
                </a:solidFill>
                <a:latin typeface="Cambria"/>
              </a:rPr>
              <a:t>bài</a:t>
            </a:r>
            <a:r>
              <a:rPr lang="en-US" sz="5400" dirty="0" smtClean="0">
                <a:solidFill>
                  <a:srgbClr val="000000"/>
                </a:solidFill>
                <a:latin typeface="Cambria"/>
              </a:rPr>
              <a:t> </a:t>
            </a:r>
            <a:r>
              <a:rPr lang="en-US" sz="5400" dirty="0" err="1" smtClean="0">
                <a:solidFill>
                  <a:srgbClr val="000000"/>
                </a:solidFill>
                <a:latin typeface="Cambria"/>
              </a:rPr>
              <a:t>sau</a:t>
            </a:r>
            <a:r>
              <a:rPr lang="en-US" sz="5400" dirty="0" smtClean="0">
                <a:solidFill>
                  <a:srgbClr val="000000"/>
                </a:solidFill>
                <a:latin typeface="Cambria"/>
              </a:rPr>
              <a:t>.</a:t>
            </a:r>
            <a:endParaRPr lang="en-US" sz="5400" dirty="0">
              <a:solidFill>
                <a:srgbClr val="000000"/>
              </a:solidFill>
              <a:latin typeface="Cambria"/>
            </a:endParaRP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8">
              <a:extLst>
                <a:ext uri="{96DAC541-7B7A-43D3-8B79-37D633B846F1}">
                  <asvg:svgBlip xmlns="" xmlns:asvg="http://schemas.microsoft.com/office/drawing/2016/SVG/main" r:embed="rId11"/>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3" name="Picture 2"/>
          <p:cNvPicPr>
            <a:picLocks noChangeAspect="1"/>
          </p:cNvPicPr>
          <p:nvPr/>
        </p:nvPicPr>
        <p:blipFill>
          <a:blip r:embed="rId16"/>
          <a:stretch>
            <a:fillRect/>
          </a:stretch>
        </p:blipFill>
        <p:spPr>
          <a:xfrm>
            <a:off x="5196216" y="564879"/>
            <a:ext cx="7584081" cy="3078747"/>
          </a:xfrm>
          <a:prstGeom prst="rect">
            <a:avLst/>
          </a:prstGeom>
        </p:spPr>
      </p:pic>
    </p:spTree>
    <p:extLst>
      <p:ext uri="{BB962C8B-B14F-4D97-AF65-F5344CB8AC3E}">
        <p14:creationId xmlns:p14="http://schemas.microsoft.com/office/powerpoint/2010/main" val="18934406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9323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Bài hát If You're Happy _ Bài hát tiếng anh cho bé _ Bài hát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0" y="-14038"/>
            <a:ext cx="18312957" cy="10301038"/>
          </a:xfrm>
          <a:prstGeom prst="rect">
            <a:avLst/>
          </a:prstGeom>
        </p:spPr>
      </p:pic>
    </p:spTree>
    <p:extLst>
      <p:ext uri="{BB962C8B-B14F-4D97-AF65-F5344CB8AC3E}">
        <p14:creationId xmlns:p14="http://schemas.microsoft.com/office/powerpoint/2010/main" val="1416784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 xmlns:asvg="http://schemas.microsoft.com/office/drawing/2016/SVG/main"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 xmlns:asvg="http://schemas.microsoft.com/office/drawing/2016/SVG/main" r:embed="rId5"/>
                </a:ext>
              </a:extLst>
            </a:blip>
            <a:stretch>
              <a:fillRect r="-95055" b="-38114"/>
            </a:stretch>
          </a:blipFill>
        </p:spPr>
      </p:sp>
      <p:sp>
        <p:nvSpPr>
          <p:cNvPr id="4" name="Freeform 4"/>
          <p:cNvSpPr/>
          <p:nvPr/>
        </p:nvSpPr>
        <p:spPr>
          <a:xfrm>
            <a:off x="14291991" y="-664932"/>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 xmlns:asvg="http://schemas.microsoft.com/office/drawing/2016/SVG/main"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 xmlns:asvg="http://schemas.microsoft.com/office/drawing/2016/SVG/main" r:embed="rId5"/>
                </a:ext>
              </a:extLst>
            </a:blip>
            <a:stretch>
              <a:fillRect l="-83381" b="-29848"/>
            </a:stretch>
          </a:blipFill>
        </p:spPr>
      </p:sp>
      <p:sp>
        <p:nvSpPr>
          <p:cNvPr id="8" name="TextBox 8"/>
          <p:cNvSpPr txBox="1"/>
          <p:nvPr/>
        </p:nvSpPr>
        <p:spPr>
          <a:xfrm>
            <a:off x="15008609" y="9004399"/>
            <a:ext cx="2804676" cy="1009650"/>
          </a:xfrm>
          <a:prstGeom prst="rect">
            <a:avLst/>
          </a:prstGeom>
        </p:spPr>
        <p:txBody>
          <a:bodyPr lIns="0" tIns="0" rIns="0" bIns="0" rtlCol="0" anchor="t">
            <a:spAutoFit/>
          </a:bodyPr>
          <a:lstStyle/>
          <a:p>
            <a:pPr algn="ctr">
              <a:lnSpc>
                <a:spcPts val="7500"/>
              </a:lnSpc>
            </a:pPr>
            <a:r>
              <a:rPr lang="en-US" sz="7500">
                <a:solidFill>
                  <a:srgbClr val="FFFFFF"/>
                </a:solidFill>
                <a:latin typeface="Noot"/>
              </a:rPr>
              <a:t>01</a:t>
            </a:r>
          </a:p>
        </p:txBody>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6"/>
          <a:stretch>
            <a:fillRect/>
          </a:stretch>
        </p:blipFill>
        <p:spPr>
          <a:xfrm>
            <a:off x="1840480" y="3199909"/>
            <a:ext cx="15113294" cy="3682303"/>
          </a:xfrm>
          <a:prstGeom prst="rect">
            <a:avLst/>
          </a:prstGeom>
        </p:spPr>
      </p:pic>
    </p:spTree>
    <p:extLst>
      <p:ext uri="{BB962C8B-B14F-4D97-AF65-F5344CB8AC3E}">
        <p14:creationId xmlns:p14="http://schemas.microsoft.com/office/powerpoint/2010/main" val="22869989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613064" y="554772"/>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4550128" y="-5137855"/>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303655">
            <a:off x="-1374176" y="7136690"/>
            <a:ext cx="5563152" cy="4758813"/>
          </a:xfrm>
          <a:custGeom>
            <a:avLst/>
            <a:gdLst/>
            <a:ahLst/>
            <a:cxnLst/>
            <a:rect l="l" t="t" r="r" b="b"/>
            <a:pathLst>
              <a:path w="5563152" h="4758813">
                <a:moveTo>
                  <a:pt x="0" y="0"/>
                </a:moveTo>
                <a:lnTo>
                  <a:pt x="5563152" y="0"/>
                </a:lnTo>
                <a:lnTo>
                  <a:pt x="5563152" y="4758812"/>
                </a:lnTo>
                <a:lnTo>
                  <a:pt x="0" y="475881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3655408" y="3732113"/>
            <a:ext cx="3840089" cy="4926285"/>
          </a:xfrm>
          <a:prstGeom prst="rect">
            <a:avLst/>
          </a:prstGeom>
        </p:spPr>
        <p:txBody>
          <a:bodyPr wrap="square" lIns="0" tIns="0" rIns="0" bIns="0" rtlCol="0" anchor="t">
            <a:spAutoFit/>
          </a:bodyPr>
          <a:lstStyle/>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A. 1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B. 2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C. 3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D. 4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p:txBody>
      </p:sp>
      <p:sp>
        <p:nvSpPr>
          <p:cNvPr id="8" name="Freeform 8"/>
          <p:cNvSpPr/>
          <p:nvPr/>
        </p:nvSpPr>
        <p:spPr>
          <a:xfrm>
            <a:off x="7538653" y="3534738"/>
            <a:ext cx="8758538" cy="4041904"/>
          </a:xfrm>
          <a:custGeom>
            <a:avLst/>
            <a:gdLst/>
            <a:ahLst/>
            <a:cxnLst/>
            <a:rect l="l" t="t" r="r" b="b"/>
            <a:pathLst>
              <a:path w="7452813" h="2012175">
                <a:moveTo>
                  <a:pt x="0" y="0"/>
                </a:moveTo>
                <a:lnTo>
                  <a:pt x="7452813" y="0"/>
                </a:lnTo>
                <a:lnTo>
                  <a:pt x="7452813" y="2012175"/>
                </a:lnTo>
                <a:lnTo>
                  <a:pt x="0" y="2012175"/>
                </a:lnTo>
                <a:lnTo>
                  <a:pt x="0" y="0"/>
                </a:lnTo>
                <a:close/>
              </a:path>
            </a:pathLst>
          </a:custGeom>
          <a:blipFill>
            <a:blip r:embed="rId8"/>
            <a:stretch>
              <a:fillRect l="-435"/>
            </a:stretch>
          </a:blipFill>
        </p:spPr>
      </p:sp>
      <p:sp>
        <p:nvSpPr>
          <p:cNvPr id="9" name="Freeform 9"/>
          <p:cNvSpPr/>
          <p:nvPr/>
        </p:nvSpPr>
        <p:spPr>
          <a:xfrm>
            <a:off x="1035274" y="624253"/>
            <a:ext cx="1517130" cy="2374516"/>
          </a:xfrm>
          <a:custGeom>
            <a:avLst/>
            <a:gdLst/>
            <a:ahLst/>
            <a:cxnLst/>
            <a:rect l="l" t="t" r="r" b="b"/>
            <a:pathLst>
              <a:path w="773260" h="1341884">
                <a:moveTo>
                  <a:pt x="0" y="0"/>
                </a:moveTo>
                <a:lnTo>
                  <a:pt x="773260" y="0"/>
                </a:lnTo>
                <a:lnTo>
                  <a:pt x="773260" y="1341884"/>
                </a:lnTo>
                <a:lnTo>
                  <a:pt x="0" y="1341884"/>
                </a:lnTo>
                <a:lnTo>
                  <a:pt x="0" y="0"/>
                </a:lnTo>
                <a:close/>
              </a:path>
            </a:pathLst>
          </a:custGeom>
          <a:blipFill>
            <a:blip r:embed="rId9">
              <a:extLst>
                <a:ext uri="{96DAC541-7B7A-43D3-8B79-37D633B846F1}">
                  <asvg:svgBlip xmlns="" xmlns:asvg="http://schemas.microsoft.com/office/drawing/2016/SVG/main" r:embed="rId14"/>
                </a:ext>
              </a:extLst>
            </a:blip>
            <a:stretch>
              <a:fillRect/>
            </a:stretch>
          </a:blipFill>
        </p:spPr>
      </p:sp>
      <p:sp>
        <p:nvSpPr>
          <p:cNvPr id="12" name="Rectangle 11"/>
          <p:cNvSpPr/>
          <p:nvPr/>
        </p:nvSpPr>
        <p:spPr>
          <a:xfrm>
            <a:off x="2673883" y="1240818"/>
            <a:ext cx="6364691" cy="597792"/>
          </a:xfrm>
          <a:prstGeom prst="rect">
            <a:avLst/>
          </a:prstGeom>
        </p:spPr>
        <p:txBody>
          <a:bodyPr wrap="none">
            <a:spAutoFit/>
          </a:bodyPr>
          <a:lstStyle/>
          <a:p>
            <a:pPr lvl="0" algn="just">
              <a:lnSpc>
                <a:spcPts val="3842"/>
              </a:lnSpc>
              <a:spcBef>
                <a:spcPct val="0"/>
              </a:spcBef>
            </a:pPr>
            <a:r>
              <a:rPr lang="en-US" sz="4800" b="1" dirty="0" err="1">
                <a:solidFill>
                  <a:srgbClr val="000000"/>
                </a:solidFill>
                <a:latin typeface="Cambria"/>
              </a:rPr>
              <a:t>Chọn</a:t>
            </a:r>
            <a:r>
              <a:rPr lang="en-US" sz="4800" b="1" dirty="0">
                <a:solidFill>
                  <a:srgbClr val="000000"/>
                </a:solidFill>
                <a:latin typeface="Cambria"/>
              </a:rPr>
              <a:t> </a:t>
            </a:r>
            <a:r>
              <a:rPr lang="en-US" sz="4800" b="1" dirty="0" err="1">
                <a:solidFill>
                  <a:srgbClr val="000000"/>
                </a:solidFill>
                <a:latin typeface="Cambria"/>
              </a:rPr>
              <a:t>câu</a:t>
            </a:r>
            <a:r>
              <a:rPr lang="en-US" sz="4800" b="1" dirty="0">
                <a:solidFill>
                  <a:srgbClr val="000000"/>
                </a:solidFill>
                <a:latin typeface="Cambria"/>
              </a:rPr>
              <a:t> </a:t>
            </a:r>
            <a:r>
              <a:rPr lang="en-US" sz="4800" b="1" dirty="0" err="1">
                <a:solidFill>
                  <a:srgbClr val="000000"/>
                </a:solidFill>
                <a:latin typeface="Cambria"/>
              </a:rPr>
              <a:t>trả</a:t>
            </a:r>
            <a:r>
              <a:rPr lang="en-US" sz="4800" b="1" dirty="0">
                <a:solidFill>
                  <a:srgbClr val="000000"/>
                </a:solidFill>
                <a:latin typeface="Cambria"/>
              </a:rPr>
              <a:t> </a:t>
            </a:r>
            <a:r>
              <a:rPr lang="en-US" sz="4800" b="1" dirty="0" err="1">
                <a:solidFill>
                  <a:srgbClr val="000000"/>
                </a:solidFill>
                <a:latin typeface="Cambria"/>
              </a:rPr>
              <a:t>lời</a:t>
            </a:r>
            <a:r>
              <a:rPr lang="en-US" sz="4800" b="1" dirty="0">
                <a:solidFill>
                  <a:srgbClr val="000000"/>
                </a:solidFill>
                <a:latin typeface="Cambria"/>
              </a:rPr>
              <a:t> </a:t>
            </a:r>
            <a:r>
              <a:rPr lang="en-US" sz="4800" b="1" dirty="0" err="1">
                <a:solidFill>
                  <a:srgbClr val="000000"/>
                </a:solidFill>
                <a:latin typeface="Cambria"/>
              </a:rPr>
              <a:t>đúng</a:t>
            </a:r>
            <a:r>
              <a:rPr lang="en-US" sz="4800" b="1" dirty="0">
                <a:solidFill>
                  <a:srgbClr val="000000"/>
                </a:solidFill>
                <a:latin typeface="Cambria"/>
              </a:rPr>
              <a:t>.</a:t>
            </a:r>
          </a:p>
        </p:txBody>
      </p:sp>
      <p:sp>
        <p:nvSpPr>
          <p:cNvPr id="13" name="Rectangle 12"/>
          <p:cNvSpPr/>
          <p:nvPr/>
        </p:nvSpPr>
        <p:spPr>
          <a:xfrm>
            <a:off x="2697036" y="2044665"/>
            <a:ext cx="13963364" cy="830997"/>
          </a:xfrm>
          <a:prstGeom prst="rect">
            <a:avLst/>
          </a:prstGeom>
        </p:spPr>
        <p:txBody>
          <a:bodyPr wrap="square">
            <a:spAutoFit/>
          </a:bodyPr>
          <a:lstStyle/>
          <a:p>
            <a:pPr lvl="0" algn="just"/>
            <a:r>
              <a:rPr lang="en-US" sz="4800" dirty="0" err="1" smtClean="0">
                <a:solidFill>
                  <a:srgbClr val="000000"/>
                </a:solidFill>
                <a:latin typeface="Cambria"/>
              </a:rPr>
              <a:t>Trên</a:t>
            </a:r>
            <a:r>
              <a:rPr lang="en-US" sz="4800" dirty="0" smtClean="0">
                <a:solidFill>
                  <a:srgbClr val="000000"/>
                </a:solidFill>
                <a:latin typeface="Cambria"/>
              </a:rPr>
              <a:t> </a:t>
            </a:r>
            <a:r>
              <a:rPr lang="en-US" sz="4800" dirty="0" err="1">
                <a:solidFill>
                  <a:srgbClr val="000000"/>
                </a:solidFill>
                <a:latin typeface="Cambria"/>
              </a:rPr>
              <a:t>băng</a:t>
            </a:r>
            <a:r>
              <a:rPr lang="en-US" sz="4800" dirty="0">
                <a:solidFill>
                  <a:srgbClr val="000000"/>
                </a:solidFill>
                <a:latin typeface="Cambria"/>
              </a:rPr>
              <a:t> </a:t>
            </a:r>
            <a:r>
              <a:rPr lang="en-US" sz="4800" dirty="0" err="1">
                <a:solidFill>
                  <a:srgbClr val="000000"/>
                </a:solidFill>
                <a:latin typeface="Cambria"/>
              </a:rPr>
              <a:t>giấy</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 6 ô </a:t>
            </a:r>
            <a:r>
              <a:rPr lang="en-US" sz="4800" dirty="0" err="1">
                <a:solidFill>
                  <a:srgbClr val="000000"/>
                </a:solidFill>
                <a:latin typeface="Cambria"/>
              </a:rPr>
              <a:t>có</a:t>
            </a:r>
            <a:r>
              <a:rPr lang="en-US" sz="4800" dirty="0">
                <a:solidFill>
                  <a:srgbClr val="000000"/>
                </a:solidFill>
                <a:latin typeface="Cambria"/>
              </a:rPr>
              <a:t> </a:t>
            </a:r>
            <a:r>
              <a:rPr lang="en-US" sz="4800" dirty="0" err="1">
                <a:solidFill>
                  <a:srgbClr val="000000"/>
                </a:solidFill>
                <a:latin typeface="Cambria"/>
              </a:rPr>
              <a:t>dấu</a:t>
            </a:r>
            <a:r>
              <a:rPr lang="en-US" sz="4800" dirty="0">
                <a:solidFill>
                  <a:srgbClr val="000000"/>
                </a:solidFill>
                <a:latin typeface="Cambria"/>
              </a:rPr>
              <a:t> "?". </a:t>
            </a:r>
            <a:r>
              <a:rPr lang="en-US" sz="4800" dirty="0" err="1">
                <a:solidFill>
                  <a:srgbClr val="000000"/>
                </a:solidFill>
                <a:latin typeface="Cambria"/>
              </a:rPr>
              <a:t>Trong</a:t>
            </a:r>
            <a:r>
              <a:rPr lang="en-US" sz="4800" dirty="0">
                <a:solidFill>
                  <a:srgbClr val="000000"/>
                </a:solidFill>
                <a:latin typeface="Cambria"/>
              </a:rPr>
              <a:t> </a:t>
            </a:r>
            <a:r>
              <a:rPr lang="en-US" sz="4800" dirty="0" err="1">
                <a:solidFill>
                  <a:srgbClr val="000000"/>
                </a:solidFill>
                <a:latin typeface="Cambria"/>
              </a:rPr>
              <a:t>các</a:t>
            </a:r>
            <a:r>
              <a:rPr lang="en-US" sz="4800" dirty="0">
                <a:solidFill>
                  <a:srgbClr val="000000"/>
                </a:solidFill>
                <a:latin typeface="Cambria"/>
              </a:rPr>
              <a:t> ô </a:t>
            </a:r>
            <a:r>
              <a:rPr lang="en-US" sz="4800" dirty="0" err="1">
                <a:solidFill>
                  <a:srgbClr val="000000"/>
                </a:solidFill>
                <a:latin typeface="Cambria"/>
              </a:rPr>
              <a:t>đó</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3200400" y="3400805"/>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 xmlns:asvg="http://schemas.microsoft.com/office/drawing/2016/SVG/main" r:embed="rId7"/>
                </a:ext>
              </a:extLst>
            </a:blip>
            <a:stretch>
              <a:fillRect l="-51184" b="-82202"/>
            </a:stretch>
          </a:blipFill>
        </p:spPr>
      </p:sp>
      <p:sp>
        <p:nvSpPr>
          <p:cNvPr id="6" name="TextBox 6"/>
          <p:cNvSpPr txBox="1"/>
          <p:nvPr/>
        </p:nvSpPr>
        <p:spPr>
          <a:xfrm>
            <a:off x="3724838" y="4121371"/>
            <a:ext cx="9069062" cy="2492990"/>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Cambria"/>
              </a:rPr>
              <a:t>Thảo</a:t>
            </a:r>
            <a:r>
              <a:rPr lang="en-US" sz="5400" dirty="0">
                <a:solidFill>
                  <a:srgbClr val="000000"/>
                </a:solidFill>
                <a:latin typeface="Cambria"/>
              </a:rPr>
              <a:t> </a:t>
            </a:r>
            <a:r>
              <a:rPr lang="en-US" sz="5400" dirty="0" err="1">
                <a:solidFill>
                  <a:srgbClr val="000000"/>
                </a:solidFill>
                <a:latin typeface="Cambria"/>
              </a:rPr>
              <a:t>luận</a:t>
            </a:r>
            <a:r>
              <a:rPr lang="en-US" sz="5400" dirty="0">
                <a:solidFill>
                  <a:srgbClr val="000000"/>
                </a:solidFill>
                <a:latin typeface="Cambria"/>
              </a:rPr>
              <a:t> </a:t>
            </a:r>
            <a:r>
              <a:rPr lang="en-US" sz="5400" dirty="0" err="1">
                <a:solidFill>
                  <a:srgbClr val="000000"/>
                </a:solidFill>
                <a:latin typeface="Cambria"/>
              </a:rPr>
              <a:t>nhóm</a:t>
            </a:r>
            <a:r>
              <a:rPr lang="en-US" sz="5400" dirty="0">
                <a:solidFill>
                  <a:srgbClr val="000000"/>
                </a:solidFill>
                <a:latin typeface="Cambria"/>
              </a:rPr>
              <a:t> </a:t>
            </a:r>
            <a:r>
              <a:rPr lang="en-US" sz="5400" dirty="0" err="1">
                <a:solidFill>
                  <a:srgbClr val="000000"/>
                </a:solidFill>
                <a:latin typeface="Cambria"/>
              </a:rPr>
              <a:t>đôi</a:t>
            </a:r>
            <a:endParaRPr lang="en-US" sz="5400" dirty="0">
              <a:solidFill>
                <a:srgbClr val="000000"/>
              </a:solidFill>
              <a:latin typeface="Cambria"/>
            </a:endParaRPr>
          </a:p>
          <a:p>
            <a:pPr marL="885192" lvl="1" indent="-442596" algn="just">
              <a:spcBef>
                <a:spcPct val="0"/>
              </a:spcBef>
              <a:buFont typeface="Arial"/>
              <a:buChar char="•"/>
            </a:pPr>
            <a:r>
              <a:rPr lang="en-US" sz="5400" dirty="0" err="1">
                <a:solidFill>
                  <a:srgbClr val="000000"/>
                </a:solidFill>
                <a:latin typeface="Cambria"/>
              </a:rPr>
              <a:t>Tìm</a:t>
            </a:r>
            <a:r>
              <a:rPr lang="en-US" sz="5400" dirty="0">
                <a:solidFill>
                  <a:srgbClr val="000000"/>
                </a:solidFill>
                <a:latin typeface="Cambria"/>
              </a:rPr>
              <a:t> </a:t>
            </a:r>
            <a:r>
              <a:rPr lang="en-US" sz="5400" dirty="0" err="1">
                <a:solidFill>
                  <a:srgbClr val="000000"/>
                </a:solidFill>
                <a:latin typeface="Cambria"/>
              </a:rPr>
              <a:t>câu</a:t>
            </a:r>
            <a:r>
              <a:rPr lang="en-US" sz="5400" dirty="0">
                <a:solidFill>
                  <a:srgbClr val="000000"/>
                </a:solidFill>
                <a:latin typeface="Cambria"/>
              </a:rPr>
              <a:t> </a:t>
            </a:r>
            <a:r>
              <a:rPr lang="en-US" sz="5400" dirty="0" err="1">
                <a:solidFill>
                  <a:srgbClr val="000000"/>
                </a:solidFill>
                <a:latin typeface="Cambria"/>
              </a:rPr>
              <a:t>trả</a:t>
            </a:r>
            <a:r>
              <a:rPr lang="en-US" sz="5400" dirty="0">
                <a:solidFill>
                  <a:srgbClr val="000000"/>
                </a:solidFill>
                <a:latin typeface="Cambria"/>
              </a:rPr>
              <a:t> </a:t>
            </a:r>
            <a:r>
              <a:rPr lang="en-US" sz="5400" dirty="0" err="1">
                <a:solidFill>
                  <a:srgbClr val="000000"/>
                </a:solidFill>
                <a:latin typeface="Cambria"/>
              </a:rPr>
              <a:t>lời</a:t>
            </a:r>
            <a:r>
              <a:rPr lang="en-US" sz="5400" dirty="0">
                <a:solidFill>
                  <a:srgbClr val="000000"/>
                </a:solidFill>
                <a:latin typeface="Cambria"/>
              </a:rPr>
              <a:t> </a:t>
            </a:r>
            <a:r>
              <a:rPr lang="en-US" sz="5400" dirty="0" err="1">
                <a:solidFill>
                  <a:srgbClr val="000000"/>
                </a:solidFill>
                <a:latin typeface="Cambria"/>
              </a:rPr>
              <a:t>và</a:t>
            </a:r>
            <a:r>
              <a:rPr lang="en-US" sz="5400" dirty="0">
                <a:solidFill>
                  <a:srgbClr val="000000"/>
                </a:solidFill>
                <a:latin typeface="Cambria"/>
              </a:rPr>
              <a:t> </a:t>
            </a:r>
            <a:r>
              <a:rPr lang="en-US" sz="5400" dirty="0" err="1">
                <a:solidFill>
                  <a:srgbClr val="000000"/>
                </a:solidFill>
                <a:latin typeface="Cambria"/>
              </a:rPr>
              <a:t>giải</a:t>
            </a:r>
            <a:r>
              <a:rPr lang="en-US" sz="5400" dirty="0">
                <a:solidFill>
                  <a:srgbClr val="000000"/>
                </a:solidFill>
                <a:latin typeface="Cambria"/>
              </a:rPr>
              <a:t> </a:t>
            </a:r>
            <a:r>
              <a:rPr lang="en-US" sz="5400" dirty="0" err="1">
                <a:solidFill>
                  <a:srgbClr val="000000"/>
                </a:solidFill>
                <a:latin typeface="Cambria"/>
              </a:rPr>
              <a:t>thích</a:t>
            </a:r>
            <a:r>
              <a:rPr lang="en-US" sz="5400" dirty="0">
                <a:solidFill>
                  <a:srgbClr val="000000"/>
                </a:solidFill>
                <a:latin typeface="Cambria"/>
              </a:rPr>
              <a:t> </a:t>
            </a:r>
            <a:r>
              <a:rPr lang="en-US" sz="5400" dirty="0" err="1">
                <a:solidFill>
                  <a:srgbClr val="000000"/>
                </a:solidFill>
                <a:latin typeface="Cambria"/>
              </a:rPr>
              <a:t>cách</a:t>
            </a:r>
            <a:r>
              <a:rPr lang="en-US" sz="5400" dirty="0">
                <a:solidFill>
                  <a:srgbClr val="000000"/>
                </a:solidFill>
                <a:latin typeface="Cambria"/>
              </a:rPr>
              <a:t> </a:t>
            </a:r>
            <a:r>
              <a:rPr lang="en-US" sz="5400" dirty="0" err="1">
                <a:solidFill>
                  <a:srgbClr val="000000"/>
                </a:solidFill>
                <a:latin typeface="Cambria"/>
              </a:rPr>
              <a:t>tìm</a:t>
            </a:r>
            <a:r>
              <a:rPr lang="en-US" sz="54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8">
              <a:extLst>
                <a:ext uri="{96DAC541-7B7A-43D3-8B79-37D633B846F1}">
                  <asvg:svgBlip xmlns="" xmlns:asvg="http://schemas.microsoft.com/office/drawing/2016/SVG/main" r:embed="rId11"/>
                </a:ext>
              </a:extLst>
            </a:blip>
            <a:stretch>
              <a:fillRect t="-125" r="-83381" b="-29723"/>
            </a:stretch>
          </a:blipFill>
        </p:spPr>
      </p:sp>
      <p:sp>
        <p:nvSpPr>
          <p:cNvPr id="9" name="Freeform 9"/>
          <p:cNvSpPr/>
          <p:nvPr/>
        </p:nvSpPr>
        <p:spPr>
          <a:xfrm>
            <a:off x="13027164" y="3311588"/>
            <a:ext cx="3086388" cy="6208995"/>
          </a:xfrm>
          <a:custGeom>
            <a:avLst/>
            <a:gdLst/>
            <a:ahLst/>
            <a:cxnLst/>
            <a:rect l="l" t="t" r="r" b="b"/>
            <a:pathLst>
              <a:path w="3086388" h="6208995">
                <a:moveTo>
                  <a:pt x="0" y="0"/>
                </a:moveTo>
                <a:lnTo>
                  <a:pt x="3086388" y="0"/>
                </a:lnTo>
                <a:lnTo>
                  <a:pt x="3086388" y="6208996"/>
                </a:lnTo>
                <a:lnTo>
                  <a:pt x="0" y="620899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12" name="Picture 11"/>
          <p:cNvPicPr>
            <a:picLocks noChangeAspect="1"/>
          </p:cNvPicPr>
          <p:nvPr/>
        </p:nvPicPr>
        <p:blipFill>
          <a:blip r:embed="rId16"/>
          <a:stretch>
            <a:fillRect/>
          </a:stretch>
        </p:blipFill>
        <p:spPr>
          <a:xfrm>
            <a:off x="4394412" y="711832"/>
            <a:ext cx="9504488" cy="30787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608119" y="62206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4550128" y="-5137855"/>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303655">
            <a:off x="-1374176" y="7136690"/>
            <a:ext cx="5563152" cy="4758813"/>
          </a:xfrm>
          <a:custGeom>
            <a:avLst/>
            <a:gdLst/>
            <a:ahLst/>
            <a:cxnLst/>
            <a:rect l="l" t="t" r="r" b="b"/>
            <a:pathLst>
              <a:path w="5563152" h="4758813">
                <a:moveTo>
                  <a:pt x="0" y="0"/>
                </a:moveTo>
                <a:lnTo>
                  <a:pt x="5563152" y="0"/>
                </a:lnTo>
                <a:lnTo>
                  <a:pt x="5563152" y="4758812"/>
                </a:lnTo>
                <a:lnTo>
                  <a:pt x="0" y="475881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8157722" y="3858280"/>
            <a:ext cx="8758538" cy="4041904"/>
          </a:xfrm>
          <a:custGeom>
            <a:avLst/>
            <a:gdLst/>
            <a:ahLst/>
            <a:cxnLst/>
            <a:rect l="l" t="t" r="r" b="b"/>
            <a:pathLst>
              <a:path w="7452813" h="2012175">
                <a:moveTo>
                  <a:pt x="0" y="0"/>
                </a:moveTo>
                <a:lnTo>
                  <a:pt x="7452813" y="0"/>
                </a:lnTo>
                <a:lnTo>
                  <a:pt x="7452813" y="2012175"/>
                </a:lnTo>
                <a:lnTo>
                  <a:pt x="0" y="2012175"/>
                </a:lnTo>
                <a:lnTo>
                  <a:pt x="0" y="0"/>
                </a:lnTo>
                <a:close/>
              </a:path>
            </a:pathLst>
          </a:custGeom>
          <a:blipFill>
            <a:blip r:embed="rId8"/>
            <a:stretch>
              <a:fillRect l="-435"/>
            </a:stretch>
          </a:blipFill>
        </p:spPr>
      </p:sp>
      <p:sp>
        <p:nvSpPr>
          <p:cNvPr id="10" name="TextBox 11"/>
          <p:cNvSpPr txBox="1"/>
          <p:nvPr/>
        </p:nvSpPr>
        <p:spPr>
          <a:xfrm>
            <a:off x="1379326" y="3083472"/>
            <a:ext cx="14227498" cy="4985980"/>
          </a:xfrm>
          <a:prstGeom prst="rect">
            <a:avLst/>
          </a:prstGeom>
        </p:spPr>
        <p:txBody>
          <a:bodyPr wrap="square" lIns="0" tIns="0" rIns="0" bIns="0" rtlCol="0" anchor="t">
            <a:spAutoFit/>
          </a:bodyPr>
          <a:lstStyle/>
          <a:p>
            <a:pPr algn="just">
              <a:spcBef>
                <a:spcPct val="0"/>
              </a:spcBef>
            </a:pPr>
            <a:r>
              <a:rPr lang="en-US" sz="5400" dirty="0" err="1" smtClean="0">
                <a:solidFill>
                  <a:srgbClr val="000000"/>
                </a:solidFill>
                <a:latin typeface="Cambria"/>
              </a:rPr>
              <a:t>Vì</a:t>
            </a:r>
            <a:r>
              <a:rPr lang="en-US" sz="5400" dirty="0" smtClean="0">
                <a:solidFill>
                  <a:srgbClr val="000000"/>
                </a:solidFill>
                <a:latin typeface="Cambria"/>
              </a:rPr>
              <a:t>: </a:t>
            </a:r>
            <a:r>
              <a:rPr lang="en-US" sz="5400" dirty="0" err="1" smtClean="0">
                <a:solidFill>
                  <a:srgbClr val="000000"/>
                </a:solidFill>
                <a:latin typeface="Cambria"/>
              </a:rPr>
              <a:t>Các</a:t>
            </a:r>
            <a:r>
              <a:rPr lang="en-US" sz="5400" dirty="0" smtClean="0">
                <a:solidFill>
                  <a:srgbClr val="000000"/>
                </a:solidFill>
                <a:latin typeface="Cambria"/>
              </a:rPr>
              <a:t>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đặt</a:t>
            </a:r>
            <a:r>
              <a:rPr lang="en-US" sz="5400" dirty="0">
                <a:solidFill>
                  <a:srgbClr val="000000"/>
                </a:solidFill>
                <a:latin typeface="Cambria"/>
              </a:rPr>
              <a:t> </a:t>
            </a:r>
            <a:r>
              <a:rPr lang="en-US" sz="5400" dirty="0" err="1">
                <a:solidFill>
                  <a:srgbClr val="000000"/>
                </a:solidFill>
                <a:latin typeface="Cambria"/>
              </a:rPr>
              <a:t>vào</a:t>
            </a:r>
            <a:r>
              <a:rPr lang="en-US" sz="5400" dirty="0">
                <a:solidFill>
                  <a:srgbClr val="000000"/>
                </a:solidFill>
                <a:latin typeface="Cambria"/>
              </a:rPr>
              <a:t> </a:t>
            </a:r>
            <a:r>
              <a:rPr lang="en-US" sz="5400" dirty="0" err="1">
                <a:solidFill>
                  <a:srgbClr val="000000"/>
                </a:solidFill>
                <a:latin typeface="Cambria"/>
              </a:rPr>
              <a:t>dấu</a:t>
            </a:r>
            <a:r>
              <a:rPr lang="en-US" sz="5400" dirty="0">
                <a:solidFill>
                  <a:srgbClr val="000000"/>
                </a:solidFill>
                <a:latin typeface="Cambria"/>
              </a:rPr>
              <a:t> “?” </a:t>
            </a:r>
            <a:r>
              <a:rPr lang="en-US" sz="5400" dirty="0" err="1">
                <a:solidFill>
                  <a:srgbClr val="000000"/>
                </a:solidFill>
                <a:latin typeface="Cambria"/>
              </a:rPr>
              <a:t>trên</a:t>
            </a:r>
            <a:r>
              <a:rPr lang="en-US" sz="5400" dirty="0">
                <a:solidFill>
                  <a:srgbClr val="000000"/>
                </a:solidFill>
                <a:latin typeface="Cambria"/>
              </a:rPr>
              <a:t> </a:t>
            </a:r>
            <a:r>
              <a:rPr lang="en-US" sz="5400" dirty="0" err="1">
                <a:solidFill>
                  <a:srgbClr val="000000"/>
                </a:solidFill>
                <a:latin typeface="Cambria"/>
              </a:rPr>
              <a:t>băng</a:t>
            </a:r>
            <a:r>
              <a:rPr lang="en-US" sz="5400" dirty="0">
                <a:solidFill>
                  <a:srgbClr val="000000"/>
                </a:solidFill>
                <a:latin typeface="Cambria"/>
              </a:rPr>
              <a:t> </a:t>
            </a:r>
            <a:r>
              <a:rPr lang="en-US" sz="5400" dirty="0" err="1">
                <a:solidFill>
                  <a:srgbClr val="000000"/>
                </a:solidFill>
                <a:latin typeface="Cambria"/>
              </a:rPr>
              <a:t>giấy</a:t>
            </a:r>
            <a:r>
              <a:rPr lang="en-US" sz="5400" dirty="0">
                <a:solidFill>
                  <a:srgbClr val="000000"/>
                </a:solidFill>
                <a:latin typeface="Cambria"/>
              </a:rPr>
              <a:t> </a:t>
            </a:r>
            <a:r>
              <a:rPr lang="en-US" sz="5400" dirty="0" err="1">
                <a:solidFill>
                  <a:srgbClr val="000000"/>
                </a:solidFill>
                <a:latin typeface="Cambria"/>
              </a:rPr>
              <a:t>lần</a:t>
            </a:r>
            <a:r>
              <a:rPr lang="en-US" sz="5400" dirty="0">
                <a:solidFill>
                  <a:srgbClr val="000000"/>
                </a:solidFill>
                <a:latin typeface="Cambria"/>
              </a:rPr>
              <a:t> </a:t>
            </a:r>
            <a:r>
              <a:rPr lang="en-US" sz="5400" dirty="0" err="1">
                <a:solidFill>
                  <a:srgbClr val="000000"/>
                </a:solidFill>
                <a:latin typeface="Cambria"/>
              </a:rPr>
              <a:t>lượt</a:t>
            </a:r>
            <a:r>
              <a:rPr lang="en-US" sz="5400" dirty="0">
                <a:solidFill>
                  <a:srgbClr val="000000"/>
                </a:solidFill>
                <a:latin typeface="Cambria"/>
              </a:rPr>
              <a:t> </a:t>
            </a:r>
            <a:r>
              <a:rPr lang="en-US" sz="5400" dirty="0" err="1">
                <a:solidFill>
                  <a:srgbClr val="000000"/>
                </a:solidFill>
                <a:latin typeface="Cambria"/>
              </a:rPr>
              <a:t>là</a:t>
            </a:r>
            <a:r>
              <a:rPr lang="en-US" sz="5400" dirty="0">
                <a:solidFill>
                  <a:srgbClr val="000000"/>
                </a:solidFill>
                <a:latin typeface="Cambria"/>
              </a:rPr>
              <a:t>: 13; 14; 21; 1 001; 1 002 ; 1 003</a:t>
            </a:r>
          </a:p>
          <a:p>
            <a:pPr algn="just">
              <a:spcBef>
                <a:spcPct val="0"/>
              </a:spcBef>
            </a:pPr>
            <a:endParaRPr lang="en-US" sz="5400" dirty="0">
              <a:solidFill>
                <a:srgbClr val="000000"/>
              </a:solidFill>
              <a:latin typeface="Cambria"/>
            </a:endParaRPr>
          </a:p>
          <a:p>
            <a:pPr algn="just">
              <a:spcBef>
                <a:spcPct val="0"/>
              </a:spcBef>
            </a:pPr>
            <a:r>
              <a:rPr lang="en-US" sz="5400" dirty="0" err="1">
                <a:solidFill>
                  <a:srgbClr val="000000"/>
                </a:solidFill>
                <a:latin typeface="Cambria"/>
              </a:rPr>
              <a:t>Vậy</a:t>
            </a:r>
            <a:r>
              <a:rPr lang="en-US" sz="5400" dirty="0">
                <a:solidFill>
                  <a:srgbClr val="000000"/>
                </a:solidFill>
                <a:latin typeface="Cambria"/>
              </a:rPr>
              <a:t> </a:t>
            </a:r>
            <a:r>
              <a:rPr lang="en-US" sz="5400" dirty="0" err="1">
                <a:solidFill>
                  <a:srgbClr val="000000"/>
                </a:solidFill>
                <a:latin typeface="Cambria"/>
              </a:rPr>
              <a:t>có</a:t>
            </a:r>
            <a:r>
              <a:rPr lang="en-US" sz="5400" dirty="0">
                <a:solidFill>
                  <a:srgbClr val="000000"/>
                </a:solidFill>
                <a:latin typeface="Cambria"/>
              </a:rPr>
              <a:t> 2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r>
              <a:rPr lang="en-US" sz="5400" dirty="0">
                <a:solidFill>
                  <a:srgbClr val="000000"/>
                </a:solidFill>
                <a:latin typeface="Cambria"/>
              </a:rPr>
              <a:t>.</a:t>
            </a:r>
          </a:p>
          <a:p>
            <a:pPr algn="just">
              <a:spcBef>
                <a:spcPct val="0"/>
              </a:spcBef>
            </a:pPr>
            <a:endParaRPr lang="en-US" sz="5400" dirty="0">
              <a:solidFill>
                <a:srgbClr val="000000"/>
              </a:solidFill>
              <a:latin typeface="Cambria"/>
            </a:endParaRPr>
          </a:p>
          <a:p>
            <a:pPr algn="just">
              <a:spcBef>
                <a:spcPct val="0"/>
              </a:spcBef>
            </a:pPr>
            <a:endParaRPr lang="en-US" sz="5400" dirty="0">
              <a:solidFill>
                <a:srgbClr val="000000"/>
              </a:solidFill>
              <a:latin typeface="Cambria"/>
            </a:endParaRPr>
          </a:p>
        </p:txBody>
      </p:sp>
      <p:grpSp>
        <p:nvGrpSpPr>
          <p:cNvPr id="14" name="Group 13"/>
          <p:cNvGrpSpPr/>
          <p:nvPr/>
        </p:nvGrpSpPr>
        <p:grpSpPr>
          <a:xfrm>
            <a:off x="6452980" y="1032239"/>
            <a:ext cx="5558721" cy="1377252"/>
            <a:chOff x="6775969" y="598605"/>
            <a:chExt cx="5558721" cy="1377252"/>
          </a:xfrm>
        </p:grpSpPr>
        <p:sp>
          <p:nvSpPr>
            <p:cNvPr id="15" name="Rounded Rectangle 14"/>
            <p:cNvSpPr/>
            <p:nvPr/>
          </p:nvSpPr>
          <p:spPr>
            <a:xfrm>
              <a:off x="6775969" y="598605"/>
              <a:ext cx="5423236"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6" name="TextBox 18"/>
            <p:cNvSpPr txBox="1"/>
            <p:nvPr/>
          </p:nvSpPr>
          <p:spPr>
            <a:xfrm>
              <a:off x="6775969" y="671678"/>
              <a:ext cx="5558721" cy="1231106"/>
            </a:xfrm>
            <a:prstGeom prst="rect">
              <a:avLst/>
            </a:prstGeom>
          </p:spPr>
          <p:txBody>
            <a:bodyPr wrap="square" lIns="0" tIns="0" rIns="0" bIns="0" rtlCol="0" anchor="t">
              <a:spAutoFit/>
            </a:bodyPr>
            <a:lstStyle/>
            <a:p>
              <a:pPr algn="ctr"/>
              <a:r>
                <a:rPr lang="en-US" sz="8000" dirty="0" err="1" smtClean="0">
                  <a:solidFill>
                    <a:srgbClr val="FFFFFF"/>
                  </a:solidFill>
                  <a:latin typeface="Cambria" panose="02040503050406030204" pitchFamily="18" charset="0"/>
                  <a:ea typeface="Cambria" panose="02040503050406030204" pitchFamily="18" charset="0"/>
                </a:rPr>
                <a:t>Chọn</a:t>
              </a:r>
              <a:r>
                <a:rPr lang="en-US" sz="8000" dirty="0" smtClean="0">
                  <a:solidFill>
                    <a:srgbClr val="FFFFFF"/>
                  </a:solidFill>
                  <a:latin typeface="Cambria" panose="02040503050406030204" pitchFamily="18" charset="0"/>
                  <a:ea typeface="Cambria" panose="02040503050406030204" pitchFamily="18" charset="0"/>
                </a:rPr>
                <a:t> B</a:t>
              </a:r>
              <a:endParaRPr lang="en-US" sz="8000" dirty="0">
                <a:solidFill>
                  <a:srgbClr val="FFFFFF"/>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85368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1A1A"/>
        </a:solidFill>
        <a:effectLst/>
      </p:bgPr>
    </p:bg>
    <p:spTree>
      <p:nvGrpSpPr>
        <p:cNvPr id="1" name=""/>
        <p:cNvGrpSpPr/>
        <p:nvPr/>
      </p:nvGrpSpPr>
      <p:grpSpPr>
        <a:xfrm>
          <a:off x="0" y="0"/>
          <a:ext cx="0" cy="0"/>
          <a:chOff x="0" y="0"/>
          <a:chExt cx="0" cy="0"/>
        </a:xfrm>
      </p:grpSpPr>
      <p:sp>
        <p:nvSpPr>
          <p:cNvPr id="11" name="Rounded Rectangle 10"/>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TextBox 8"/>
              <p:cNvSpPr txBox="1"/>
              <p:nvPr/>
            </p:nvSpPr>
            <p:spPr>
              <a:xfrm>
                <a:off x="1911756" y="2418033"/>
                <a:ext cx="11082204" cy="6698244"/>
              </a:xfrm>
              <a:prstGeom prst="rect">
                <a:avLst/>
              </a:prstGeom>
            </p:spPr>
            <p:txBody>
              <a:bodyPr wrap="square" lIns="0" tIns="0" rIns="0" bIns="0" rtlCol="0" anchor="t">
                <a:spAutoFit/>
              </a:bodyPr>
              <a:lstStyle/>
              <a:p>
                <a:pPr algn="just">
                  <a:lnSpc>
                    <a:spcPct val="150000"/>
                  </a:lnSpc>
                  <a:spcBef>
                    <a:spcPct val="0"/>
                  </a:spcBef>
                </a:pPr>
                <a:endParaRPr lang="en-US" sz="4800" b="1" dirty="0" smtClean="0">
                  <a:solidFill>
                    <a:srgbClr val="64331A"/>
                  </a:solidFill>
                  <a:latin typeface="Cambria"/>
                </a:endParaRPr>
              </a:p>
              <a:p>
                <a:pPr algn="just">
                  <a:lnSpc>
                    <a:spcPct val="150000"/>
                  </a:lnSpc>
                  <a:spcBef>
                    <a:spcPct val="0"/>
                  </a:spcBef>
                </a:pPr>
                <a:r>
                  <a:rPr lang="en-US" sz="4800" b="1" dirty="0">
                    <a:solidFill>
                      <a:srgbClr val="64331A"/>
                    </a:solidFill>
                    <a:latin typeface="Cambria"/>
                  </a:rPr>
                  <a:t>1</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 </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Cambria"/>
                  </a:rPr>
                  <a:t> </a:t>
                </a:r>
                <a:r>
                  <a:rPr lang="en-US" sz="4800" b="1" dirty="0" smtClean="0">
                    <a:solidFill>
                      <a:srgbClr val="64331A"/>
                    </a:solidFill>
                    <a:latin typeface="Cambria"/>
                  </a:rPr>
                  <a:t>56</a:t>
                </a:r>
                <a14:m>
                  <m:oMath xmlns:m="http://schemas.openxmlformats.org/officeDocument/2006/math">
                    <m:sSup>
                      <m:sSupPr>
                        <m:ctrlPr>
                          <a:rPr lang="en-US" sz="4800" b="1" i="1" dirty="0" smtClean="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 </m:t>
                        </m:r>
                        <m:r>
                          <a:rPr lang="en-GB" sz="4800" b="1" i="1" dirty="0" smtClean="0">
                            <a:solidFill>
                              <a:srgbClr val="64331A"/>
                            </a:solidFill>
                            <a:latin typeface="Cambria Math" panose="02040503050406030204" pitchFamily="18" charset="0"/>
                          </a:rPr>
                          <m:t>𝒅𝒎</m:t>
                        </m:r>
                      </m:e>
                      <m:sup>
                        <m:r>
                          <a:rPr lang="en-GB" sz="4800" b="1" i="1" dirty="0" smtClean="0">
                            <a:solidFill>
                              <a:srgbClr val="64331A"/>
                            </a:solidFill>
                            <a:latin typeface="Cambria Math" panose="02040503050406030204" pitchFamily="18" charset="0"/>
                          </a:rPr>
                          <m:t>𝟐</m:t>
                        </m:r>
                      </m:sup>
                    </m:sSup>
                  </m:oMath>
                </a14:m>
                <a:r>
                  <a:rPr lang="en-US" sz="4800" b="1" dirty="0" smtClean="0">
                    <a:solidFill>
                      <a:srgbClr val="64331A"/>
                    </a:solidFill>
                    <a:latin typeface="Cambria"/>
                  </a:rPr>
                  <a:t>…… </a:t>
                </a:r>
                <a:r>
                  <a:rPr lang="en-US" sz="4800" b="1" dirty="0">
                    <a:solidFill>
                      <a:srgbClr val="64331A"/>
                    </a:solidFill>
                    <a:latin typeface="Cambria"/>
                  </a:rPr>
                  <a:t>27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a:solidFill>
                              <a:srgbClr val="64331A"/>
                            </a:solidFill>
                            <a:latin typeface="Cambria Math" panose="02040503050406030204" pitchFamily="18" charset="0"/>
                          </a:rPr>
                          <m:t>𝒅𝒎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Cambria"/>
                  </a:rPr>
                  <a:t> + </a:t>
                </a:r>
                <a:r>
                  <a:rPr lang="en-US" sz="4800" b="1" dirty="0" smtClean="0">
                    <a:solidFill>
                      <a:srgbClr val="64331A"/>
                    </a:solidFill>
                    <a:latin typeface="Cambria"/>
                  </a:rPr>
                  <a:t>89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a:solidFill>
                              <a:srgbClr val="64331A"/>
                            </a:solidFill>
                            <a:latin typeface="Cambria Math" panose="02040503050406030204" pitchFamily="18" charset="0"/>
                          </a:rPr>
                          <m:t>𝒅𝒎</m:t>
                        </m:r>
                      </m:e>
                      <m:sup>
                        <m:r>
                          <a:rPr lang="en-GB" sz="4800" b="1" i="1" dirty="0">
                            <a:solidFill>
                              <a:srgbClr val="64331A"/>
                            </a:solidFill>
                            <a:latin typeface="Cambria Math" panose="02040503050406030204" pitchFamily="18" charset="0"/>
                          </a:rPr>
                          <m:t>𝟐</m:t>
                        </m:r>
                      </m:sup>
                    </m:sSup>
                  </m:oMath>
                </a14:m>
                <a:endParaRPr lang="en-US" sz="4800" b="1" dirty="0" smtClean="0">
                  <a:solidFill>
                    <a:srgbClr val="64331A"/>
                  </a:solidFill>
                  <a:latin typeface="Cambria"/>
                </a:endParaRPr>
              </a:p>
              <a:p>
                <a:pPr algn="just">
                  <a:lnSpc>
                    <a:spcPct val="150000"/>
                  </a:lnSpc>
                  <a:spcBef>
                    <a:spcPct val="0"/>
                  </a:spcBef>
                </a:pPr>
                <a:r>
                  <a:rPr lang="en-US" sz="4800" b="1" dirty="0" smtClean="0">
                    <a:solidFill>
                      <a:srgbClr val="64331A"/>
                    </a:solidFill>
                    <a:latin typeface="Cambria"/>
                  </a:rPr>
                  <a:t>150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𝒎</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Cambria"/>
                  </a:rPr>
                  <a:t> </a:t>
                </a:r>
                <a14:m>
                  <m:oMath xmlns:m="http://schemas.openxmlformats.org/officeDocument/2006/math">
                    <m:r>
                      <a:rPr lang="en-US" sz="4800" b="1" i="1" dirty="0" smtClean="0">
                        <a:solidFill>
                          <a:srgbClr val="64331A"/>
                        </a:solidFill>
                        <a:latin typeface="Cambria Math" panose="02040503050406030204" pitchFamily="18" charset="0"/>
                        <a:ea typeface="Cambria Math" panose="02040503050406030204" pitchFamily="18" charset="0"/>
                      </a:rPr>
                      <m:t>×</m:t>
                    </m:r>
                  </m:oMath>
                </a14:m>
                <a:r>
                  <a:rPr lang="en-US" sz="4800" b="1" dirty="0">
                    <a:solidFill>
                      <a:srgbClr val="64331A"/>
                    </a:solidFill>
                    <a:latin typeface="Cambria"/>
                  </a:rPr>
                  <a:t> 2 …… 3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𝒄</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endParaRPr lang="en-US" sz="4800" b="1" dirty="0">
                  <a:solidFill>
                    <a:srgbClr val="64331A"/>
                  </a:solidFill>
                  <a:latin typeface="Cambria"/>
                </a:endParaRPr>
              </a:p>
              <a:p>
                <a:pPr algn="just">
                  <a:lnSpc>
                    <a:spcPct val="150000"/>
                  </a:lnSpc>
                  <a:spcBef>
                    <a:spcPct val="0"/>
                  </a:spcBef>
                </a:pPr>
                <a:r>
                  <a:rPr lang="en-US" sz="4800" b="1" dirty="0">
                    <a:solidFill>
                      <a:srgbClr val="64331A"/>
                    </a:solidFill>
                    <a:latin typeface="Cambria"/>
                  </a:rPr>
                  <a:t>6 </a:t>
                </a:r>
                <a:r>
                  <a:rPr lang="en-US" sz="4800" b="1" dirty="0" err="1">
                    <a:solidFill>
                      <a:srgbClr val="64331A"/>
                    </a:solidFill>
                    <a:latin typeface="Cambria"/>
                  </a:rPr>
                  <a:t>tạ</a:t>
                </a:r>
                <a:r>
                  <a:rPr lang="en-US" sz="4800" b="1" dirty="0">
                    <a:solidFill>
                      <a:srgbClr val="64331A"/>
                    </a:solidFill>
                    <a:latin typeface="Cambria"/>
                  </a:rPr>
                  <a:t> + 2 </a:t>
                </a:r>
                <a:r>
                  <a:rPr lang="en-US" sz="4800" b="1" dirty="0" err="1">
                    <a:solidFill>
                      <a:srgbClr val="64331A"/>
                    </a:solidFill>
                    <a:latin typeface="Cambria"/>
                  </a:rPr>
                  <a:t>tạ</a:t>
                </a:r>
                <a:r>
                  <a:rPr lang="en-US" sz="4800" b="1" dirty="0">
                    <a:solidFill>
                      <a:srgbClr val="64331A"/>
                    </a:solidFill>
                    <a:latin typeface="Cambria"/>
                  </a:rPr>
                  <a:t> …….. 75 </a:t>
                </a:r>
                <a:r>
                  <a:rPr lang="en-US" sz="4800" b="1" dirty="0" err="1" smtClean="0">
                    <a:solidFill>
                      <a:srgbClr val="64331A"/>
                    </a:solidFill>
                    <a:latin typeface="Cambria"/>
                  </a:rPr>
                  <a:t>yến</a:t>
                </a:r>
                <a:endParaRPr lang="en-US" sz="4800" b="1" dirty="0">
                  <a:solidFill>
                    <a:srgbClr val="64331A"/>
                  </a:solidFill>
                  <a:latin typeface="Cambria"/>
                </a:endParaRPr>
              </a:p>
              <a:p>
                <a:pPr algn="just">
                  <a:lnSpc>
                    <a:spcPct val="150000"/>
                  </a:lnSpc>
                  <a:spcBef>
                    <a:spcPct val="0"/>
                  </a:spcBef>
                </a:pPr>
                <a:r>
                  <a:rPr lang="en-US" sz="4800" b="1" dirty="0">
                    <a:solidFill>
                      <a:srgbClr val="64331A"/>
                    </a:solidFill>
                    <a:latin typeface="Cambria"/>
                  </a:rPr>
                  <a:t>4 </a:t>
                </a:r>
                <a:r>
                  <a:rPr lang="en-US" sz="4800" b="1" dirty="0" err="1">
                    <a:solidFill>
                      <a:srgbClr val="64331A"/>
                    </a:solidFill>
                    <a:latin typeface="Cambria"/>
                  </a:rPr>
                  <a:t>tấn</a:t>
                </a:r>
                <a:r>
                  <a:rPr lang="en-US" sz="4800" b="1" dirty="0">
                    <a:solidFill>
                      <a:srgbClr val="64331A"/>
                    </a:solidFill>
                    <a:latin typeface="Cambria"/>
                  </a:rPr>
                  <a:t> 500 kg ……. 9 000 kg : 2</a:t>
                </a:r>
              </a:p>
              <a:p>
                <a:pPr algn="just">
                  <a:lnSpc>
                    <a:spcPct val="150000"/>
                  </a:lnSpc>
                  <a:spcBef>
                    <a:spcPct val="0"/>
                  </a:spcBef>
                </a:pPr>
                <a:endParaRPr lang="en-US" sz="4800" b="1" dirty="0">
                  <a:solidFill>
                    <a:srgbClr val="64331A"/>
                  </a:solidFill>
                  <a:latin typeface="Cambria"/>
                </a:endParaRPr>
              </a:p>
            </p:txBody>
          </p:sp>
        </mc:Choice>
        <mc:Fallback xmlns="">
          <p:sp>
            <p:nvSpPr>
              <p:cNvPr id="8" name="TextBox 8"/>
              <p:cNvSpPr txBox="1">
                <a:spLocks noRot="1" noChangeAspect="1" noMove="1" noResize="1" noEditPoints="1" noAdjustHandles="1" noChangeArrowheads="1" noChangeShapeType="1" noTextEdit="1"/>
              </p:cNvSpPr>
              <p:nvPr/>
            </p:nvSpPr>
            <p:spPr>
              <a:xfrm>
                <a:off x="1911756" y="2418033"/>
                <a:ext cx="11082204" cy="6698244"/>
              </a:xfrm>
              <a:prstGeom prst="rect">
                <a:avLst/>
              </a:prstGeom>
              <a:blipFill>
                <a:blip r:embed="rId2"/>
                <a:stretch>
                  <a:fillRect l="-3355"/>
                </a:stretch>
              </a:blipFill>
            </p:spPr>
            <p:txBody>
              <a:bodyPr/>
              <a:lstStyle/>
              <a:p>
                <a:r>
                  <a:rPr lang="en-GB">
                    <a:noFill/>
                  </a:rPr>
                  <a:t> </a:t>
                </a:r>
              </a:p>
            </p:txBody>
          </p:sp>
        </mc:Fallback>
      </mc:AlternateContent>
      <p:sp>
        <p:nvSpPr>
          <p:cNvPr id="9" name="Freeform 9"/>
          <p:cNvSpPr/>
          <p:nvPr/>
        </p:nvSpPr>
        <p:spPr>
          <a:xfrm>
            <a:off x="853283" y="1052209"/>
            <a:ext cx="1605780" cy="2355499"/>
          </a:xfrm>
          <a:custGeom>
            <a:avLst/>
            <a:gdLst/>
            <a:ahLst/>
            <a:cxnLst/>
            <a:rect l="l" t="t" r="r" b="b"/>
            <a:pathLst>
              <a:path w="1096831" h="1594424">
                <a:moveTo>
                  <a:pt x="0" y="0"/>
                </a:moveTo>
                <a:lnTo>
                  <a:pt x="1096831" y="0"/>
                </a:lnTo>
                <a:lnTo>
                  <a:pt x="1096831" y="1594424"/>
                </a:lnTo>
                <a:lnTo>
                  <a:pt x="0" y="1594424"/>
                </a:lnTo>
                <a:lnTo>
                  <a:pt x="0" y="0"/>
                </a:lnTo>
                <a:close/>
              </a:path>
            </a:pathLst>
          </a:custGeom>
          <a:blipFill>
            <a:blip r:embed="rId3">
              <a:extLst>
                <a:ext uri="{96DAC541-7B7A-43D3-8B79-37D633B846F1}">
                  <asvg:svgBlip xmlns="" xmlns:asvg="http://schemas.microsoft.com/office/drawing/2016/SVG/main" r:embed="rId15"/>
                </a:ext>
              </a:extLst>
            </a:blip>
            <a:stretch>
              <a:fillRect/>
            </a:stretch>
          </a:blipFill>
        </p:spPr>
      </p:sp>
      <p:grpSp>
        <p:nvGrpSpPr>
          <p:cNvPr id="12" name="Group 11"/>
          <p:cNvGrpSpPr/>
          <p:nvPr/>
        </p:nvGrpSpPr>
        <p:grpSpPr>
          <a:xfrm>
            <a:off x="3110141" y="1731731"/>
            <a:ext cx="7499894" cy="1384849"/>
            <a:chOff x="6775969" y="598605"/>
            <a:chExt cx="7499894" cy="1384849"/>
          </a:xfrm>
        </p:grpSpPr>
        <p:sp>
          <p:nvSpPr>
            <p:cNvPr id="13" name="Rounded Rectangle 12"/>
            <p:cNvSpPr/>
            <p:nvPr/>
          </p:nvSpPr>
          <p:spPr>
            <a:xfrm>
              <a:off x="6775969" y="598605"/>
              <a:ext cx="3606175"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4" name="TextBox 18"/>
            <p:cNvSpPr txBox="1"/>
            <p:nvPr/>
          </p:nvSpPr>
          <p:spPr>
            <a:xfrm>
              <a:off x="6775969" y="671678"/>
              <a:ext cx="3606175" cy="1231106"/>
            </a:xfrm>
            <a:prstGeom prst="rect">
              <a:avLst/>
            </a:prstGeom>
          </p:spPr>
          <p:txBody>
            <a:bodyPr wrap="square" lIns="0" tIns="0" rIns="0" bIns="0" rtlCol="0" anchor="t">
              <a:spAutoFit/>
            </a:bodyPr>
            <a:lstStyle/>
            <a:p>
              <a:pPr algn="ctr"/>
              <a:r>
                <a:rPr lang="en-US" sz="8000" dirty="0">
                  <a:solidFill>
                    <a:srgbClr val="FFFFFF"/>
                  </a:solidFill>
                  <a:latin typeface="Cambria" panose="02040503050406030204" pitchFamily="18" charset="0"/>
                  <a:ea typeface="Cambria" panose="02040503050406030204" pitchFamily="18" charset="0"/>
                </a:rPr>
                <a:t>&gt;, &lt;, = </a:t>
              </a:r>
            </a:p>
          </p:txBody>
        </p:sp>
        <p:sp>
          <p:nvSpPr>
            <p:cNvPr id="15" name="TextBox 18"/>
            <p:cNvSpPr txBox="1"/>
            <p:nvPr/>
          </p:nvSpPr>
          <p:spPr>
            <a:xfrm>
              <a:off x="10669688" y="752348"/>
              <a:ext cx="3606175" cy="1231106"/>
            </a:xfrm>
            <a:prstGeom prst="rect">
              <a:avLst/>
            </a:prstGeom>
          </p:spPr>
          <p:txBody>
            <a:bodyPr wrap="square" lIns="0" tIns="0" rIns="0" bIns="0" rtlCol="0" anchor="t">
              <a:spAutoFit/>
            </a:bodyPr>
            <a:lstStyle/>
            <a:p>
              <a:r>
                <a:rPr lang="en-US" sz="8000" dirty="0" smtClean="0">
                  <a:solidFill>
                    <a:srgbClr val="64331A"/>
                  </a:solidFill>
                  <a:latin typeface="Cambria" panose="02040503050406030204" pitchFamily="18" charset="0"/>
                  <a:ea typeface="Cambria" panose="02040503050406030204" pitchFamily="18" charset="0"/>
                </a:rPr>
                <a:t>?</a:t>
              </a:r>
              <a:endParaRPr lang="en-US" sz="8000" dirty="0">
                <a:solidFill>
                  <a:srgbClr val="64331A"/>
                </a:solidFill>
                <a:latin typeface="Cambria" panose="02040503050406030204" pitchFamily="18" charset="0"/>
                <a:ea typeface="Cambria" panose="02040503050406030204" pitchFamily="18" charset="0"/>
              </a:endParaRPr>
            </a:p>
          </p:txBody>
        </p:sp>
      </p:grpSp>
      <p:pic>
        <p:nvPicPr>
          <p:cNvPr id="16" name="Picture 15"/>
          <p:cNvPicPr>
            <a:picLocks noChangeAspect="1"/>
          </p:cNvPicPr>
          <p:nvPr/>
        </p:nvPicPr>
        <p:blipFill>
          <a:blip r:embed="rId16"/>
          <a:stretch>
            <a:fillRect/>
          </a:stretch>
        </p:blipFill>
        <p:spPr>
          <a:xfrm>
            <a:off x="11101614" y="1714500"/>
            <a:ext cx="6310405" cy="70009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 xmlns:asvg="http://schemas.microsoft.com/office/drawing/2016/SVG/main" r:embed="rId7"/>
                </a:ext>
              </a:extLst>
            </a:blip>
            <a:stretch>
              <a:fillRect l="-51184" b="-82202"/>
            </a:stretch>
          </a:blipFill>
        </p:spPr>
      </p:sp>
      <p:sp>
        <p:nvSpPr>
          <p:cNvPr id="6" name="TextBox 6"/>
          <p:cNvSpPr txBox="1"/>
          <p:nvPr/>
        </p:nvSpPr>
        <p:spPr>
          <a:xfrm>
            <a:off x="3186977" y="4459876"/>
            <a:ext cx="9069062" cy="1461939"/>
          </a:xfrm>
          <a:prstGeom prst="rect">
            <a:avLst/>
          </a:prstGeom>
        </p:spPr>
        <p:txBody>
          <a:bodyPr wrap="square" lIns="0" tIns="0" rIns="0" bIns="0" rtlCol="0" anchor="t">
            <a:spAutoFit/>
          </a:bodyPr>
          <a:lstStyle/>
          <a:p>
            <a:pPr marL="885192" lvl="1" indent="-442596" algn="just">
              <a:lnSpc>
                <a:spcPts val="5740"/>
              </a:lnSpc>
              <a:spcBef>
                <a:spcPct val="0"/>
              </a:spcBef>
              <a:buFont typeface="Arial"/>
              <a:buChar char="•"/>
            </a:pPr>
            <a:r>
              <a:rPr lang="en-US" sz="5400" dirty="0" err="1">
                <a:solidFill>
                  <a:srgbClr val="000000"/>
                </a:solidFill>
                <a:latin typeface="Cambria"/>
              </a:rPr>
              <a:t>Làm</a:t>
            </a:r>
            <a:r>
              <a:rPr lang="en-US" sz="5400" dirty="0">
                <a:solidFill>
                  <a:srgbClr val="000000"/>
                </a:solidFill>
                <a:latin typeface="Cambria"/>
              </a:rPr>
              <a:t> </a:t>
            </a:r>
            <a:r>
              <a:rPr lang="en-US" sz="5400" dirty="0" err="1">
                <a:solidFill>
                  <a:srgbClr val="000000"/>
                </a:solidFill>
                <a:latin typeface="Cambria"/>
              </a:rPr>
              <a:t>việc</a:t>
            </a:r>
            <a:r>
              <a:rPr lang="en-US" sz="5400" dirty="0">
                <a:solidFill>
                  <a:srgbClr val="000000"/>
                </a:solidFill>
                <a:latin typeface="Cambria"/>
              </a:rPr>
              <a:t> </a:t>
            </a:r>
            <a:r>
              <a:rPr lang="en-US" sz="5400" dirty="0" err="1">
                <a:solidFill>
                  <a:srgbClr val="000000"/>
                </a:solidFill>
                <a:latin typeface="Cambria"/>
              </a:rPr>
              <a:t>cá</a:t>
            </a:r>
            <a:r>
              <a:rPr lang="en-US" sz="5400" dirty="0">
                <a:solidFill>
                  <a:srgbClr val="000000"/>
                </a:solidFill>
                <a:latin typeface="Cambria"/>
              </a:rPr>
              <a:t> </a:t>
            </a:r>
            <a:r>
              <a:rPr lang="en-US" sz="5400" dirty="0" err="1">
                <a:solidFill>
                  <a:srgbClr val="000000"/>
                </a:solidFill>
                <a:latin typeface="Cambria"/>
              </a:rPr>
              <a:t>nhân</a:t>
            </a:r>
            <a:r>
              <a:rPr lang="en-US" sz="5400" dirty="0">
                <a:solidFill>
                  <a:srgbClr val="000000"/>
                </a:solidFill>
                <a:latin typeface="Cambria"/>
              </a:rPr>
              <a:t>, </a:t>
            </a:r>
            <a:r>
              <a:rPr lang="en-US" sz="5400" dirty="0" err="1">
                <a:solidFill>
                  <a:srgbClr val="000000"/>
                </a:solidFill>
                <a:latin typeface="Cambria"/>
              </a:rPr>
              <a:t>làm</a:t>
            </a:r>
            <a:r>
              <a:rPr lang="en-US" sz="5400" dirty="0">
                <a:solidFill>
                  <a:srgbClr val="000000"/>
                </a:solidFill>
                <a:latin typeface="Cambria"/>
              </a:rPr>
              <a:t> </a:t>
            </a:r>
            <a:r>
              <a:rPr lang="en-US" sz="5400" dirty="0" err="1">
                <a:solidFill>
                  <a:srgbClr val="000000"/>
                </a:solidFill>
                <a:latin typeface="Cambria"/>
              </a:rPr>
              <a:t>bài</a:t>
            </a:r>
            <a:r>
              <a:rPr lang="en-US" sz="5400" dirty="0">
                <a:solidFill>
                  <a:srgbClr val="000000"/>
                </a:solidFill>
                <a:latin typeface="Cambria"/>
              </a:rPr>
              <a:t> </a:t>
            </a:r>
            <a:r>
              <a:rPr lang="en-US" sz="5400" dirty="0" err="1">
                <a:solidFill>
                  <a:srgbClr val="000000"/>
                </a:solidFill>
                <a:latin typeface="Cambria"/>
              </a:rPr>
              <a:t>vào</a:t>
            </a:r>
            <a:r>
              <a:rPr lang="en-US" sz="5400" dirty="0">
                <a:solidFill>
                  <a:srgbClr val="000000"/>
                </a:solidFill>
                <a:latin typeface="Cambria"/>
              </a:rPr>
              <a:t> </a:t>
            </a:r>
            <a:r>
              <a:rPr lang="en-US" sz="5400" dirty="0" err="1">
                <a:solidFill>
                  <a:srgbClr val="000000"/>
                </a:solidFill>
                <a:latin typeface="Cambria"/>
              </a:rPr>
              <a:t>vở</a:t>
            </a:r>
            <a:r>
              <a:rPr lang="en-US" sz="5400" dirty="0">
                <a:solidFill>
                  <a:srgbClr val="000000"/>
                </a:solidFill>
                <a:latin typeface="Cambria"/>
              </a:rPr>
              <a:t> </a:t>
            </a:r>
            <a:r>
              <a:rPr lang="en-US" sz="5400" dirty="0" err="1">
                <a:solidFill>
                  <a:srgbClr val="000000"/>
                </a:solidFill>
                <a:latin typeface="Cambria"/>
              </a:rPr>
              <a:t>và</a:t>
            </a:r>
            <a:r>
              <a:rPr lang="en-US" sz="5400" dirty="0">
                <a:solidFill>
                  <a:srgbClr val="000000"/>
                </a:solidFill>
                <a:latin typeface="Cambria"/>
              </a:rPr>
              <a:t> chia </a:t>
            </a:r>
            <a:r>
              <a:rPr lang="en-US" sz="5400" dirty="0" err="1">
                <a:solidFill>
                  <a:srgbClr val="000000"/>
                </a:solidFill>
                <a:latin typeface="Cambria"/>
              </a:rPr>
              <a:t>sẻ</a:t>
            </a:r>
            <a:r>
              <a:rPr lang="en-US" sz="5400" dirty="0">
                <a:solidFill>
                  <a:srgbClr val="000000"/>
                </a:solidFill>
                <a:latin typeface="Cambria"/>
              </a:rPr>
              <a:t> </a:t>
            </a:r>
            <a:r>
              <a:rPr lang="en-US" sz="5400" dirty="0" err="1">
                <a:solidFill>
                  <a:srgbClr val="000000"/>
                </a:solidFill>
                <a:latin typeface="Cambria"/>
              </a:rPr>
              <a:t>cách</a:t>
            </a:r>
            <a:r>
              <a:rPr lang="en-US" sz="5400" dirty="0">
                <a:solidFill>
                  <a:srgbClr val="000000"/>
                </a:solidFill>
                <a:latin typeface="Cambria"/>
              </a:rPr>
              <a:t> </a:t>
            </a:r>
            <a:r>
              <a:rPr lang="en-US" sz="5400" dirty="0" err="1">
                <a:solidFill>
                  <a:srgbClr val="000000"/>
                </a:solidFill>
                <a:latin typeface="Cambria"/>
              </a:rPr>
              <a:t>làm</a:t>
            </a:r>
            <a:r>
              <a:rPr lang="en-US" sz="54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8">
              <a:extLst>
                <a:ext uri="{96DAC541-7B7A-43D3-8B79-37D633B846F1}">
                  <asvg:svgBlip xmlns="" xmlns:asvg="http://schemas.microsoft.com/office/drawing/2016/SVG/main" r:embed="rId11"/>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13" name="Picture 12"/>
          <p:cNvPicPr>
            <a:picLocks noChangeAspect="1"/>
          </p:cNvPicPr>
          <p:nvPr/>
        </p:nvPicPr>
        <p:blipFill>
          <a:blip r:embed="rId16"/>
          <a:stretch>
            <a:fillRect/>
          </a:stretch>
        </p:blipFill>
        <p:spPr>
          <a:xfrm>
            <a:off x="4394412" y="711832"/>
            <a:ext cx="9504488" cy="3078747"/>
          </a:xfrm>
          <a:prstGeom prst="rect">
            <a:avLst/>
          </a:prstGeom>
        </p:spPr>
      </p:pic>
    </p:spTree>
    <p:extLst>
      <p:ext uri="{BB962C8B-B14F-4D97-AF65-F5344CB8AC3E}">
        <p14:creationId xmlns:p14="http://schemas.microsoft.com/office/powerpoint/2010/main" val="38543562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594</Words>
  <Application>Microsoft Office PowerPoint</Application>
  <PresentationFormat>Custom</PresentationFormat>
  <Paragraphs>105</Paragraphs>
  <Slides>24</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Noot</vt:lpstr>
      <vt:lpstr>Cambria Math</vt:lpstr>
      <vt:lpstr>SVN-Newton</vt:lpstr>
      <vt:lpstr>Arial</vt:lpstr>
      <vt:lpstr>Times New Roman</vt:lpstr>
      <vt:lpstr>Calibri</vt:lpstr>
      <vt:lpstr>#9Slide07 HoneyCream</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cp:lastModifiedBy>Laptop T&amp;T</cp:lastModifiedBy>
  <cp:revision>20</cp:revision>
  <dcterms:created xsi:type="dcterms:W3CDTF">2006-08-16T00:00:00Z</dcterms:created>
  <dcterms:modified xsi:type="dcterms:W3CDTF">2023-11-26T12:14:22Z</dcterms:modified>
  <dc:identifier>DAF1KnCcdUs</dc:identifier>
</cp:coreProperties>
</file>