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3"/>
  </p:notesMasterIdLst>
  <p:handoutMasterIdLst>
    <p:handoutMasterId r:id="rId24"/>
  </p:handoutMasterIdLst>
  <p:sldIdLst>
    <p:sldId id="290" r:id="rId4"/>
    <p:sldId id="291" r:id="rId5"/>
    <p:sldId id="292" r:id="rId6"/>
    <p:sldId id="258" r:id="rId7"/>
    <p:sldId id="295" r:id="rId8"/>
    <p:sldId id="293" r:id="rId9"/>
    <p:sldId id="296" r:id="rId10"/>
    <p:sldId id="298" r:id="rId11"/>
    <p:sldId id="297" r:id="rId12"/>
    <p:sldId id="299" r:id="rId13"/>
    <p:sldId id="300" r:id="rId14"/>
    <p:sldId id="301" r:id="rId15"/>
    <p:sldId id="302" r:id="rId16"/>
    <p:sldId id="303" r:id="rId17"/>
    <p:sldId id="266" r:id="rId18"/>
    <p:sldId id="304" r:id="rId19"/>
    <p:sldId id="268" r:id="rId20"/>
    <p:sldId id="294" r:id="rId21"/>
    <p:sldId id="256" r:id="rId22"/>
  </p:sldIdLst>
  <p:sldSz cx="12192000" cy="6858000"/>
  <p:notesSz cx="6858000" cy="9144000"/>
  <p:embeddedFontLst>
    <p:embeddedFont>
      <p:font typeface="#9Slide07 HoneyCream" pitchFamily="2" charset="0"/>
      <p:regular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ambria" panose="02040503050406030204" pitchFamily="18" charset="0"/>
      <p:regular r:id="rId32"/>
      <p:bold r:id="rId33"/>
      <p:italic r:id="rId34"/>
      <p:boldItalic r:id="rId35"/>
    </p:embeddedFont>
    <p:embeddedFont>
      <p:font typeface="SVN-Newton" panose="02040603050506020204" pitchFamily="18" charset="0"/>
      <p:regular r:id="rId36"/>
    </p:embeddedFont>
    <p:embeddedFont>
      <p:font typeface="SVN-Ready" panose="02040603050506020204" pitchFamily="18" charset="0"/>
      <p:regular r:id="rId37"/>
    </p:embeddedFont>
    <p:embeddedFont>
      <p:font typeface="Vogue-ExtraBold" panose="020B0500000000000000" pitchFamily="3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EC0"/>
    <a:srgbClr val="EBAA51"/>
    <a:srgbClr val="369C66"/>
    <a:srgbClr val="2E6C41"/>
    <a:srgbClr val="44A061"/>
    <a:srgbClr val="41BD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9" d="100"/>
          <a:sy n="79" d="100"/>
        </p:scale>
        <p:origin x="187" y="5"/>
      </p:cViewPr>
      <p:guideLst/>
    </p:cSldViewPr>
  </p:slideViewPr>
  <p:notesTextViewPr>
    <p:cViewPr>
      <p:scale>
        <a:sx n="1" d="1"/>
        <a:sy n="1" d="1"/>
      </p:scale>
      <p:origin x="0" y="0"/>
    </p:cViewPr>
  </p:notesTextViewPr>
  <p:notesViewPr>
    <p:cSldViewPr snapToGrid="0">
      <p:cViewPr varScale="1">
        <p:scale>
          <a:sx n="60" d="100"/>
          <a:sy n="60" d="100"/>
        </p:scale>
        <p:origin x="3187"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D1E195-7FF7-31F9-0E74-5342AA6173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CECFD6-8069-EDCD-B005-697ACEE6A5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CF62CF-097C-4391-B5FB-34692BFF040B}" type="datetimeFigureOut">
              <a:rPr lang="en-US" smtClean="0"/>
              <a:t>7/5/2023</a:t>
            </a:fld>
            <a:endParaRPr lang="en-US"/>
          </a:p>
        </p:txBody>
      </p:sp>
      <p:sp>
        <p:nvSpPr>
          <p:cNvPr id="4" name="Footer Placeholder 3">
            <a:extLst>
              <a:ext uri="{FF2B5EF4-FFF2-40B4-BE49-F238E27FC236}">
                <a16:creationId xmlns:a16="http://schemas.microsoft.com/office/drawing/2014/main" id="{4126B036-ED90-3180-7B90-B877A926F8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D7A81C1-A295-FE26-877F-151482BBB5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6E1E4-61F3-4CAF-ADC2-A130E19E9CA9}" type="slidenum">
              <a:rPr lang="en-US" smtClean="0"/>
              <a:t>‹#›</a:t>
            </a:fld>
            <a:endParaRPr lang="en-US"/>
          </a:p>
        </p:txBody>
      </p:sp>
    </p:spTree>
    <p:extLst>
      <p:ext uri="{BB962C8B-B14F-4D97-AF65-F5344CB8AC3E}">
        <p14:creationId xmlns:p14="http://schemas.microsoft.com/office/powerpoint/2010/main" val="2563107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F5070-DBD6-4589-B938-F542624F9BD7}"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B13EA3-63EA-4C61-BC63-2425F1FF856A}" type="slidenum">
              <a:rPr lang="en-US" smtClean="0"/>
              <a:t>‹#›</a:t>
            </a:fld>
            <a:endParaRPr lang="en-US"/>
          </a:p>
        </p:txBody>
      </p:sp>
    </p:spTree>
    <p:extLst>
      <p:ext uri="{BB962C8B-B14F-4D97-AF65-F5344CB8AC3E}">
        <p14:creationId xmlns:p14="http://schemas.microsoft.com/office/powerpoint/2010/main" val="3993969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幻灯片图像占位符 1"/>
          <p:cNvSpPr>
            <a:spLocks noGrp="1" noRot="1" noChangeAspect="1" noChangeArrowheads="1"/>
          </p:cNvSpPr>
          <p:nvPr>
            <p:ph type="sldImg" idx="4294967295"/>
          </p:nvPr>
        </p:nvSpPr>
        <p:spPr>
          <a:ln>
            <a:miter lim="800000"/>
          </a:ln>
        </p:spPr>
      </p:sp>
      <p:sp>
        <p:nvSpPr>
          <p:cNvPr id="5122" name="文本占位符 2"/>
          <p:cNvSpPr>
            <a:spLocks noGrp="1" noChangeArrowheads="1"/>
          </p:cNvSpPr>
          <p:nvPr>
            <p:ph type="body" idx="4294967295"/>
          </p:nvPr>
        </p:nvSpPr>
        <p:spPr/>
        <p:txBody>
          <a:bodyPr/>
          <a:lstStyle/>
          <a:p>
            <a:endParaRPr lang="zh-CN" altLang="en-US"/>
          </a:p>
        </p:txBody>
      </p:sp>
      <p:sp>
        <p:nvSpPr>
          <p:cNvPr id="5123" name="灯片编号占位符 3"/>
          <p:cNvSpPr>
            <a:spLocks noGrp="1" noChangeArrowheads="1"/>
          </p:cNvSpPr>
          <p:nvPr>
            <p:ph type="sldNum" sz="quarter" idx="5"/>
          </p:nvPr>
        </p:nvSpPr>
        <p:spPr bwMode="auto">
          <a:solidFill>
            <a:srgbClr val="FFFFFF"/>
          </a:solidFill>
          <a:ln>
            <a:solidFill>
              <a:srgbClr val="000000"/>
            </a:solidFill>
            <a:miter lim="800000"/>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0A676-E70C-4877-B32F-AA3B5D0FF1DA}" type="slidenum">
              <a:rPr kumimoji="0" lang="zh-CN" altLang="en-US" sz="1200" b="0" i="0" u="none" strike="noStrike" kern="1200" cap="none" spc="0" normalizeH="0" baseline="0" noProof="0">
                <a:ln>
                  <a:noFill/>
                </a:ln>
                <a:solidFill>
                  <a:prstClr val="black"/>
                </a:solidFill>
                <a:effectLst/>
                <a:uLnTx/>
                <a:uFillTx/>
                <a:ea typeface="Aa甜甜圈 (非商业使用)" panose="020B04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ea typeface="Aa甜甜圈 (非商业使用)" panose="020B0400000000000000" pitchFamily="3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386F-4CD1-3390-9C03-968536DAB6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8FA30A-43FD-A1F2-F125-2476397ABB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5E5AFE-5528-1726-6A5D-F0B91FDE56B0}"/>
              </a:ext>
            </a:extLst>
          </p:cNvPr>
          <p:cNvSpPr>
            <a:spLocks noGrp="1"/>
          </p:cNvSpPr>
          <p:nvPr>
            <p:ph type="dt" sz="half" idx="10"/>
          </p:nvPr>
        </p:nvSpPr>
        <p:spPr/>
        <p:txBody>
          <a:bodyPr/>
          <a:lstStyle/>
          <a:p>
            <a:fld id="{EE2D45C1-848F-47B0-A40D-04B969C90099}" type="datetimeFigureOut">
              <a:rPr lang="en-US" smtClean="0"/>
              <a:t>7/5/2023</a:t>
            </a:fld>
            <a:endParaRPr lang="en-US"/>
          </a:p>
        </p:txBody>
      </p:sp>
      <p:sp>
        <p:nvSpPr>
          <p:cNvPr id="5" name="Footer Placeholder 4">
            <a:extLst>
              <a:ext uri="{FF2B5EF4-FFF2-40B4-BE49-F238E27FC236}">
                <a16:creationId xmlns:a16="http://schemas.microsoft.com/office/drawing/2014/main" id="{34D66480-3817-F393-A47C-B7455794D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4119E2-5685-2EA6-8640-05513D91C477}"/>
              </a:ext>
            </a:extLst>
          </p:cNvPr>
          <p:cNvSpPr>
            <a:spLocks noGrp="1"/>
          </p:cNvSpPr>
          <p:nvPr>
            <p:ph type="sldNum" sz="quarter" idx="12"/>
          </p:nvPr>
        </p:nvSpPr>
        <p:spPr/>
        <p:txBody>
          <a:bodyPr/>
          <a:lstStyle/>
          <a:p>
            <a:fld id="{1157A9D5-499D-473B-ABAA-7643F3C13FCB}" type="slidenum">
              <a:rPr lang="en-US" smtClean="0"/>
              <a:t>‹#›</a:t>
            </a:fld>
            <a:endParaRPr lang="en-US"/>
          </a:p>
        </p:txBody>
      </p:sp>
    </p:spTree>
    <p:extLst>
      <p:ext uri="{BB962C8B-B14F-4D97-AF65-F5344CB8AC3E}">
        <p14:creationId xmlns:p14="http://schemas.microsoft.com/office/powerpoint/2010/main" val="26914314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47D2-BEEB-EA82-57EB-E26AB5B2BA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3BC53-6585-416C-C3F1-EDDCFF815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405DF-F56E-76B0-0598-7A108623AE95}"/>
              </a:ext>
            </a:extLst>
          </p:cNvPr>
          <p:cNvSpPr>
            <a:spLocks noGrp="1"/>
          </p:cNvSpPr>
          <p:nvPr>
            <p:ph type="dt" sz="half" idx="10"/>
          </p:nvPr>
        </p:nvSpPr>
        <p:spPr/>
        <p:txBody>
          <a:bodyPr/>
          <a:lstStyle/>
          <a:p>
            <a:fld id="{EE2D45C1-848F-47B0-A40D-04B969C90099}" type="datetimeFigureOut">
              <a:rPr lang="en-US" smtClean="0"/>
              <a:t>7/5/2023</a:t>
            </a:fld>
            <a:endParaRPr lang="en-US"/>
          </a:p>
        </p:txBody>
      </p:sp>
      <p:sp>
        <p:nvSpPr>
          <p:cNvPr id="5" name="Footer Placeholder 4">
            <a:extLst>
              <a:ext uri="{FF2B5EF4-FFF2-40B4-BE49-F238E27FC236}">
                <a16:creationId xmlns:a16="http://schemas.microsoft.com/office/drawing/2014/main" id="{79FD27E2-B87B-39E3-F697-2AD624AD2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4F362-2A49-127C-E234-44B5A26E1FE3}"/>
              </a:ext>
            </a:extLst>
          </p:cNvPr>
          <p:cNvSpPr>
            <a:spLocks noGrp="1"/>
          </p:cNvSpPr>
          <p:nvPr>
            <p:ph type="sldNum" sz="quarter" idx="12"/>
          </p:nvPr>
        </p:nvSpPr>
        <p:spPr/>
        <p:txBody>
          <a:bodyPr/>
          <a:lstStyle/>
          <a:p>
            <a:fld id="{1157A9D5-499D-473B-ABAA-7643F3C13FCB}" type="slidenum">
              <a:rPr lang="en-US" smtClean="0"/>
              <a:t>‹#›</a:t>
            </a:fld>
            <a:endParaRPr lang="en-US"/>
          </a:p>
        </p:txBody>
      </p:sp>
    </p:spTree>
    <p:extLst>
      <p:ext uri="{BB962C8B-B14F-4D97-AF65-F5344CB8AC3E}">
        <p14:creationId xmlns:p14="http://schemas.microsoft.com/office/powerpoint/2010/main" val="18689904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B48C45-6F6A-DFB1-E7BC-1C9FD2C301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61E90-D387-C2EE-05D3-E05C3FD289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830C5-01D9-9EB8-458E-E8010242C505}"/>
              </a:ext>
            </a:extLst>
          </p:cNvPr>
          <p:cNvSpPr>
            <a:spLocks noGrp="1"/>
          </p:cNvSpPr>
          <p:nvPr>
            <p:ph type="dt" sz="half" idx="10"/>
          </p:nvPr>
        </p:nvSpPr>
        <p:spPr/>
        <p:txBody>
          <a:bodyPr/>
          <a:lstStyle/>
          <a:p>
            <a:fld id="{EE2D45C1-848F-47B0-A40D-04B969C90099}" type="datetimeFigureOut">
              <a:rPr lang="en-US" smtClean="0"/>
              <a:t>7/5/2023</a:t>
            </a:fld>
            <a:endParaRPr lang="en-US"/>
          </a:p>
        </p:txBody>
      </p:sp>
      <p:sp>
        <p:nvSpPr>
          <p:cNvPr id="5" name="Footer Placeholder 4">
            <a:extLst>
              <a:ext uri="{FF2B5EF4-FFF2-40B4-BE49-F238E27FC236}">
                <a16:creationId xmlns:a16="http://schemas.microsoft.com/office/drawing/2014/main" id="{689A3864-BC6F-BAD7-703E-FF21309A5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80D85-A52B-DED7-46E2-657FEA481BC4}"/>
              </a:ext>
            </a:extLst>
          </p:cNvPr>
          <p:cNvSpPr>
            <a:spLocks noGrp="1"/>
          </p:cNvSpPr>
          <p:nvPr>
            <p:ph type="sldNum" sz="quarter" idx="12"/>
          </p:nvPr>
        </p:nvSpPr>
        <p:spPr/>
        <p:txBody>
          <a:bodyPr/>
          <a:lstStyle/>
          <a:p>
            <a:fld id="{1157A9D5-499D-473B-ABAA-7643F3C13FCB}" type="slidenum">
              <a:rPr lang="en-US" smtClean="0"/>
              <a:t>‹#›</a:t>
            </a:fld>
            <a:endParaRPr lang="en-US"/>
          </a:p>
        </p:txBody>
      </p:sp>
    </p:spTree>
    <p:extLst>
      <p:ext uri="{BB962C8B-B14F-4D97-AF65-F5344CB8AC3E}">
        <p14:creationId xmlns:p14="http://schemas.microsoft.com/office/powerpoint/2010/main" val="5687180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C89020D-B3EF-49B8-BB8B-2F72C96D7C39}" type="datetimeFigureOut">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9002607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89020D-B3EF-49B8-BB8B-2F72C96D7C39}" type="datetimeFigureOut">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37427956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C89020D-B3EF-49B8-BB8B-2F72C96D7C39}" type="datetimeFigureOut">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13977976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C89020D-B3EF-49B8-BB8B-2F72C96D7C39}" type="datetimeFigureOut">
              <a:rPr lang="zh-CN" altLang="en-US" smtClean="0"/>
              <a:t>2023/7/5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1037235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C89020D-B3EF-49B8-BB8B-2F72C96D7C39}" type="datetimeFigureOut">
              <a:rPr lang="zh-CN" altLang="en-US" smtClean="0"/>
              <a:t>2023/7/5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11944489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C89020D-B3EF-49B8-BB8B-2F72C96D7C39}" type="datetimeFigureOut">
              <a:rPr lang="zh-CN" altLang="en-US" smtClean="0"/>
              <a:t>2023/7/5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19108310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89020D-B3EF-49B8-BB8B-2F72C96D7C39}" type="datetimeFigureOut">
              <a:rPr lang="zh-CN" altLang="en-US" smtClean="0"/>
              <a:t>2023/7/5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A0684E7-4343-498E-890A-25A27148655B}" type="slidenum">
              <a:rPr lang="zh-CN" altLang="en-US" smtClean="0"/>
              <a:t>‹#›</a:t>
            </a:fld>
            <a:endParaRPr lang="zh-CN" altLang="en-US"/>
          </a:p>
        </p:txBody>
      </p:sp>
      <p:pic>
        <p:nvPicPr>
          <p:cNvPr id="6" name="Picture 5">
            <a:extLst>
              <a:ext uri="{FF2B5EF4-FFF2-40B4-BE49-F238E27FC236}">
                <a16:creationId xmlns:a16="http://schemas.microsoft.com/office/drawing/2014/main" id="{6F6E0CCA-EAB0-E9E7-1B78-90A518ED59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Box 3">
            <a:extLst>
              <a:ext uri="{FF2B5EF4-FFF2-40B4-BE49-F238E27FC236}">
                <a16:creationId xmlns:a16="http://schemas.microsoft.com/office/drawing/2014/main" id="{6989198D-5616-F04B-EDDB-270D86EBA06D}"/>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54C5106-3183-F102-D861-88F7D56E6566}"/>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8" name="Picture 7">
            <a:extLst>
              <a:ext uri="{FF2B5EF4-FFF2-40B4-BE49-F238E27FC236}">
                <a16:creationId xmlns:a16="http://schemas.microsoft.com/office/drawing/2014/main" id="{D5498AE1-03A0-02A1-2F93-789BF5D523C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9" name="Picture 8">
            <a:extLst>
              <a:ext uri="{FF2B5EF4-FFF2-40B4-BE49-F238E27FC236}">
                <a16:creationId xmlns:a16="http://schemas.microsoft.com/office/drawing/2014/main" id="{819BD211-2080-69B7-1C82-9601A12F978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0" name="Picture 9">
            <a:extLst>
              <a:ext uri="{FF2B5EF4-FFF2-40B4-BE49-F238E27FC236}">
                <a16:creationId xmlns:a16="http://schemas.microsoft.com/office/drawing/2014/main" id="{11FDD7E6-3108-5538-888C-8D6827ADD02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1" name="Picture 10">
            <a:extLst>
              <a:ext uri="{FF2B5EF4-FFF2-40B4-BE49-F238E27FC236}">
                <a16:creationId xmlns:a16="http://schemas.microsoft.com/office/drawing/2014/main" id="{832135D4-C222-63B9-D5DE-C275D0D1555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2" name="Title 1">
            <a:extLst>
              <a:ext uri="{FF2B5EF4-FFF2-40B4-BE49-F238E27FC236}">
                <a16:creationId xmlns:a16="http://schemas.microsoft.com/office/drawing/2014/main" id="{55EA3113-02E7-D814-A4F1-47A86AFB501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id="{6866CD16-64AA-6333-926F-9204542BE54D}"/>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C2EF653C-4838-5587-B2BC-313E02383B34}"/>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DD80CB87-BC14-7317-E3DB-2989CD713597}"/>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6819377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89020D-B3EF-49B8-BB8B-2F72C96D7C39}" type="datetimeFigureOut">
              <a:rPr lang="zh-CN" altLang="en-US" smtClean="0"/>
              <a:t>2023/7/5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6998065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C0EA-A5DC-1C1B-4A12-0A6E30AB8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A65C24-464D-EE7E-D8A2-61FD8BFE8C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0B362-1B3C-BC57-33F3-3488588D1C02}"/>
              </a:ext>
            </a:extLst>
          </p:cNvPr>
          <p:cNvSpPr>
            <a:spLocks noGrp="1"/>
          </p:cNvSpPr>
          <p:nvPr>
            <p:ph type="dt" sz="half" idx="10"/>
          </p:nvPr>
        </p:nvSpPr>
        <p:spPr/>
        <p:txBody>
          <a:bodyPr/>
          <a:lstStyle/>
          <a:p>
            <a:fld id="{EE2D45C1-848F-47B0-A40D-04B969C90099}" type="datetimeFigureOut">
              <a:rPr lang="en-US" smtClean="0"/>
              <a:t>7/5/2023</a:t>
            </a:fld>
            <a:endParaRPr lang="en-US"/>
          </a:p>
        </p:txBody>
      </p:sp>
      <p:sp>
        <p:nvSpPr>
          <p:cNvPr id="5" name="Footer Placeholder 4">
            <a:extLst>
              <a:ext uri="{FF2B5EF4-FFF2-40B4-BE49-F238E27FC236}">
                <a16:creationId xmlns:a16="http://schemas.microsoft.com/office/drawing/2014/main" id="{A1A2E25F-8405-07EE-3B6C-D43C2F8AE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010A6-051F-B629-0EAA-72F60344A345}"/>
              </a:ext>
            </a:extLst>
          </p:cNvPr>
          <p:cNvSpPr>
            <a:spLocks noGrp="1"/>
          </p:cNvSpPr>
          <p:nvPr>
            <p:ph type="sldNum" sz="quarter" idx="12"/>
          </p:nvPr>
        </p:nvSpPr>
        <p:spPr/>
        <p:txBody>
          <a:bodyPr/>
          <a:lstStyle/>
          <a:p>
            <a:fld id="{1157A9D5-499D-473B-ABAA-7643F3C13FCB}" type="slidenum">
              <a:rPr lang="en-US" smtClean="0"/>
              <a:t>‹#›</a:t>
            </a:fld>
            <a:endParaRPr lang="en-US"/>
          </a:p>
        </p:txBody>
      </p:sp>
    </p:spTree>
    <p:extLst>
      <p:ext uri="{BB962C8B-B14F-4D97-AF65-F5344CB8AC3E}">
        <p14:creationId xmlns:p14="http://schemas.microsoft.com/office/powerpoint/2010/main" val="342207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89020D-B3EF-49B8-BB8B-2F72C96D7C39}" type="datetimeFigureOut">
              <a:rPr lang="zh-CN" altLang="en-US" smtClean="0"/>
              <a:t>2023/7/5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11647541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89020D-B3EF-49B8-BB8B-2F72C96D7C39}" type="datetimeFigureOut">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24512118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89020D-B3EF-49B8-BB8B-2F72C96D7C39}" type="datetimeFigureOut">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382154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7927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55631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4520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1402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933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44037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82353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4AE0-97CC-A001-6298-D383E27B05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10062C-496A-65D9-EE90-06D82FB6F0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8687F-B607-F440-242D-9950D5192D17}"/>
              </a:ext>
            </a:extLst>
          </p:cNvPr>
          <p:cNvSpPr>
            <a:spLocks noGrp="1"/>
          </p:cNvSpPr>
          <p:nvPr>
            <p:ph type="dt" sz="half" idx="10"/>
          </p:nvPr>
        </p:nvSpPr>
        <p:spPr/>
        <p:txBody>
          <a:bodyPr/>
          <a:lstStyle/>
          <a:p>
            <a:fld id="{EE2D45C1-848F-47B0-A40D-04B969C90099}" type="datetimeFigureOut">
              <a:rPr lang="en-US" smtClean="0"/>
              <a:t>7/5/2023</a:t>
            </a:fld>
            <a:endParaRPr lang="en-US"/>
          </a:p>
        </p:txBody>
      </p:sp>
      <p:sp>
        <p:nvSpPr>
          <p:cNvPr id="5" name="Footer Placeholder 4">
            <a:extLst>
              <a:ext uri="{FF2B5EF4-FFF2-40B4-BE49-F238E27FC236}">
                <a16:creationId xmlns:a16="http://schemas.microsoft.com/office/drawing/2014/main" id="{F989F553-94EF-C73A-7C9C-2F0761A06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101219-D2A2-B872-4355-2D5289AC8E2C}"/>
              </a:ext>
            </a:extLst>
          </p:cNvPr>
          <p:cNvSpPr>
            <a:spLocks noGrp="1"/>
          </p:cNvSpPr>
          <p:nvPr>
            <p:ph type="sldNum" sz="quarter" idx="12"/>
          </p:nvPr>
        </p:nvSpPr>
        <p:spPr/>
        <p:txBody>
          <a:bodyPr/>
          <a:lstStyle/>
          <a:p>
            <a:fld id="{1157A9D5-499D-473B-ABAA-7643F3C13FCB}" type="slidenum">
              <a:rPr lang="en-US" smtClean="0"/>
              <a:t>‹#›</a:t>
            </a:fld>
            <a:endParaRPr lang="en-US"/>
          </a:p>
        </p:txBody>
      </p:sp>
    </p:spTree>
    <p:extLst>
      <p:ext uri="{BB962C8B-B14F-4D97-AF65-F5344CB8AC3E}">
        <p14:creationId xmlns:p14="http://schemas.microsoft.com/office/powerpoint/2010/main" val="40499806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1413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85574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77055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70633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2D97A-F7D7-F67E-9DE1-466CD0115D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A15935-CFD2-8FDF-6921-A61CFE3AFF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154FCC-6694-9EC8-9F5F-0705001922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69DF9-EA01-15FA-8A14-2D443F027666}"/>
              </a:ext>
            </a:extLst>
          </p:cNvPr>
          <p:cNvSpPr>
            <a:spLocks noGrp="1"/>
          </p:cNvSpPr>
          <p:nvPr>
            <p:ph type="dt" sz="half" idx="10"/>
          </p:nvPr>
        </p:nvSpPr>
        <p:spPr/>
        <p:txBody>
          <a:bodyPr/>
          <a:lstStyle/>
          <a:p>
            <a:fld id="{EE2D45C1-848F-47B0-A40D-04B969C90099}" type="datetimeFigureOut">
              <a:rPr lang="en-US" smtClean="0"/>
              <a:t>7/5/2023</a:t>
            </a:fld>
            <a:endParaRPr lang="en-US"/>
          </a:p>
        </p:txBody>
      </p:sp>
      <p:sp>
        <p:nvSpPr>
          <p:cNvPr id="6" name="Footer Placeholder 5">
            <a:extLst>
              <a:ext uri="{FF2B5EF4-FFF2-40B4-BE49-F238E27FC236}">
                <a16:creationId xmlns:a16="http://schemas.microsoft.com/office/drawing/2014/main" id="{F4C31CF6-E4FB-C169-47D6-DCFE1C65B9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D5665-1D2D-D17B-45EA-6D0B3422ABFB}"/>
              </a:ext>
            </a:extLst>
          </p:cNvPr>
          <p:cNvSpPr>
            <a:spLocks noGrp="1"/>
          </p:cNvSpPr>
          <p:nvPr>
            <p:ph type="sldNum" sz="quarter" idx="12"/>
          </p:nvPr>
        </p:nvSpPr>
        <p:spPr/>
        <p:txBody>
          <a:bodyPr/>
          <a:lstStyle/>
          <a:p>
            <a:fld id="{1157A9D5-499D-473B-ABAA-7643F3C13FCB}" type="slidenum">
              <a:rPr lang="en-US" smtClean="0"/>
              <a:t>‹#›</a:t>
            </a:fld>
            <a:endParaRPr lang="en-US"/>
          </a:p>
        </p:txBody>
      </p:sp>
    </p:spTree>
    <p:extLst>
      <p:ext uri="{BB962C8B-B14F-4D97-AF65-F5344CB8AC3E}">
        <p14:creationId xmlns:p14="http://schemas.microsoft.com/office/powerpoint/2010/main" val="121059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04FB5-3480-950C-2C30-1A63DD35E5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0B8A0F-8545-DC01-ECCF-C11303C915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5CEF30-2419-E9CA-9E1B-19CC60F2F6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FD8394-B2AB-AA74-28DB-0036739809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C4A326-2937-5059-8D6E-4DD98AFA4B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F06B4A-20EB-ADCD-0EDF-2EC0244371F4}"/>
              </a:ext>
            </a:extLst>
          </p:cNvPr>
          <p:cNvSpPr>
            <a:spLocks noGrp="1"/>
          </p:cNvSpPr>
          <p:nvPr>
            <p:ph type="dt" sz="half" idx="10"/>
          </p:nvPr>
        </p:nvSpPr>
        <p:spPr/>
        <p:txBody>
          <a:bodyPr/>
          <a:lstStyle/>
          <a:p>
            <a:fld id="{EE2D45C1-848F-47B0-A40D-04B969C90099}" type="datetimeFigureOut">
              <a:rPr lang="en-US" smtClean="0"/>
              <a:t>7/5/2023</a:t>
            </a:fld>
            <a:endParaRPr lang="en-US"/>
          </a:p>
        </p:txBody>
      </p:sp>
      <p:sp>
        <p:nvSpPr>
          <p:cNvPr id="8" name="Footer Placeholder 7">
            <a:extLst>
              <a:ext uri="{FF2B5EF4-FFF2-40B4-BE49-F238E27FC236}">
                <a16:creationId xmlns:a16="http://schemas.microsoft.com/office/drawing/2014/main" id="{C170B797-7364-6D1A-C170-3B79532AF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092BF1-23E3-E808-1303-16A46D575163}"/>
              </a:ext>
            </a:extLst>
          </p:cNvPr>
          <p:cNvSpPr>
            <a:spLocks noGrp="1"/>
          </p:cNvSpPr>
          <p:nvPr>
            <p:ph type="sldNum" sz="quarter" idx="12"/>
          </p:nvPr>
        </p:nvSpPr>
        <p:spPr/>
        <p:txBody>
          <a:bodyPr/>
          <a:lstStyle/>
          <a:p>
            <a:fld id="{1157A9D5-499D-473B-ABAA-7643F3C13FCB}" type="slidenum">
              <a:rPr lang="en-US" smtClean="0"/>
              <a:t>‹#›</a:t>
            </a:fld>
            <a:endParaRPr lang="en-US"/>
          </a:p>
        </p:txBody>
      </p:sp>
    </p:spTree>
    <p:extLst>
      <p:ext uri="{BB962C8B-B14F-4D97-AF65-F5344CB8AC3E}">
        <p14:creationId xmlns:p14="http://schemas.microsoft.com/office/powerpoint/2010/main" val="6287591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E8C2-EDB5-DB44-C303-AA86165931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A03A3A-18FB-2256-D399-BCD384C1F77A}"/>
              </a:ext>
            </a:extLst>
          </p:cNvPr>
          <p:cNvSpPr>
            <a:spLocks noGrp="1"/>
          </p:cNvSpPr>
          <p:nvPr>
            <p:ph type="dt" sz="half" idx="10"/>
          </p:nvPr>
        </p:nvSpPr>
        <p:spPr/>
        <p:txBody>
          <a:bodyPr/>
          <a:lstStyle/>
          <a:p>
            <a:fld id="{EE2D45C1-848F-47B0-A40D-04B969C90099}" type="datetimeFigureOut">
              <a:rPr lang="en-US" smtClean="0"/>
              <a:t>7/5/2023</a:t>
            </a:fld>
            <a:endParaRPr lang="en-US"/>
          </a:p>
        </p:txBody>
      </p:sp>
      <p:sp>
        <p:nvSpPr>
          <p:cNvPr id="4" name="Footer Placeholder 3">
            <a:extLst>
              <a:ext uri="{FF2B5EF4-FFF2-40B4-BE49-F238E27FC236}">
                <a16:creationId xmlns:a16="http://schemas.microsoft.com/office/drawing/2014/main" id="{691ED60C-CD87-F7EC-22CF-47BABBBC44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99C301-735C-F503-2877-884E2F9D6A59}"/>
              </a:ext>
            </a:extLst>
          </p:cNvPr>
          <p:cNvSpPr>
            <a:spLocks noGrp="1"/>
          </p:cNvSpPr>
          <p:nvPr>
            <p:ph type="sldNum" sz="quarter" idx="12"/>
          </p:nvPr>
        </p:nvSpPr>
        <p:spPr/>
        <p:txBody>
          <a:bodyPr/>
          <a:lstStyle/>
          <a:p>
            <a:fld id="{1157A9D5-499D-473B-ABAA-7643F3C13FCB}" type="slidenum">
              <a:rPr lang="en-US" smtClean="0"/>
              <a:t>‹#›</a:t>
            </a:fld>
            <a:endParaRPr lang="en-US"/>
          </a:p>
        </p:txBody>
      </p:sp>
    </p:spTree>
    <p:extLst>
      <p:ext uri="{BB962C8B-B14F-4D97-AF65-F5344CB8AC3E}">
        <p14:creationId xmlns:p14="http://schemas.microsoft.com/office/powerpoint/2010/main" val="33051978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AFD6BB-BB6D-0150-8384-52560189E274}"/>
              </a:ext>
            </a:extLst>
          </p:cNvPr>
          <p:cNvSpPr>
            <a:spLocks noGrp="1"/>
          </p:cNvSpPr>
          <p:nvPr>
            <p:ph type="dt" sz="half" idx="10"/>
          </p:nvPr>
        </p:nvSpPr>
        <p:spPr/>
        <p:txBody>
          <a:bodyPr/>
          <a:lstStyle/>
          <a:p>
            <a:fld id="{EE2D45C1-848F-47B0-A40D-04B969C90099}" type="datetimeFigureOut">
              <a:rPr lang="en-US" smtClean="0"/>
              <a:t>7/5/2023</a:t>
            </a:fld>
            <a:endParaRPr lang="en-US"/>
          </a:p>
        </p:txBody>
      </p:sp>
      <p:sp>
        <p:nvSpPr>
          <p:cNvPr id="3" name="Footer Placeholder 2">
            <a:extLst>
              <a:ext uri="{FF2B5EF4-FFF2-40B4-BE49-F238E27FC236}">
                <a16:creationId xmlns:a16="http://schemas.microsoft.com/office/drawing/2014/main" id="{627614E3-B9BC-E240-1327-CE0E9182DF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E6FAFA-9BDB-60F2-1372-7EB23FB5CD50}"/>
              </a:ext>
            </a:extLst>
          </p:cNvPr>
          <p:cNvSpPr>
            <a:spLocks noGrp="1"/>
          </p:cNvSpPr>
          <p:nvPr>
            <p:ph type="sldNum" sz="quarter" idx="12"/>
          </p:nvPr>
        </p:nvSpPr>
        <p:spPr/>
        <p:txBody>
          <a:bodyPr/>
          <a:lstStyle/>
          <a:p>
            <a:fld id="{1157A9D5-499D-473B-ABAA-7643F3C13FCB}" type="slidenum">
              <a:rPr lang="en-US" smtClean="0"/>
              <a:t>‹#›</a:t>
            </a:fld>
            <a:endParaRPr lang="en-US"/>
          </a:p>
        </p:txBody>
      </p:sp>
    </p:spTree>
    <p:extLst>
      <p:ext uri="{BB962C8B-B14F-4D97-AF65-F5344CB8AC3E}">
        <p14:creationId xmlns:p14="http://schemas.microsoft.com/office/powerpoint/2010/main" val="33593472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1A360-FDB8-6320-BDC3-8C0C3E5C8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A84DF4-8A4E-4FAA-8F4B-2A364E63B6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BA3DA0-09B3-3D8E-3569-78AB71A181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401D4-7FAA-FFB9-39AE-AA3A316D1E26}"/>
              </a:ext>
            </a:extLst>
          </p:cNvPr>
          <p:cNvSpPr>
            <a:spLocks noGrp="1"/>
          </p:cNvSpPr>
          <p:nvPr>
            <p:ph type="dt" sz="half" idx="10"/>
          </p:nvPr>
        </p:nvSpPr>
        <p:spPr/>
        <p:txBody>
          <a:bodyPr/>
          <a:lstStyle/>
          <a:p>
            <a:fld id="{EE2D45C1-848F-47B0-A40D-04B969C90099}" type="datetimeFigureOut">
              <a:rPr lang="en-US" smtClean="0"/>
              <a:t>7/5/2023</a:t>
            </a:fld>
            <a:endParaRPr lang="en-US"/>
          </a:p>
        </p:txBody>
      </p:sp>
      <p:sp>
        <p:nvSpPr>
          <p:cNvPr id="6" name="Footer Placeholder 5">
            <a:extLst>
              <a:ext uri="{FF2B5EF4-FFF2-40B4-BE49-F238E27FC236}">
                <a16:creationId xmlns:a16="http://schemas.microsoft.com/office/drawing/2014/main" id="{F687E1AD-44A6-85AE-4B15-72F84220E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18E8D-B927-A1D0-931F-F8D66F846C09}"/>
              </a:ext>
            </a:extLst>
          </p:cNvPr>
          <p:cNvSpPr>
            <a:spLocks noGrp="1"/>
          </p:cNvSpPr>
          <p:nvPr>
            <p:ph type="sldNum" sz="quarter" idx="12"/>
          </p:nvPr>
        </p:nvSpPr>
        <p:spPr/>
        <p:txBody>
          <a:bodyPr/>
          <a:lstStyle/>
          <a:p>
            <a:fld id="{1157A9D5-499D-473B-ABAA-7643F3C13FCB}" type="slidenum">
              <a:rPr lang="en-US" smtClean="0"/>
              <a:t>‹#›</a:t>
            </a:fld>
            <a:endParaRPr lang="en-US"/>
          </a:p>
        </p:txBody>
      </p:sp>
    </p:spTree>
    <p:extLst>
      <p:ext uri="{BB962C8B-B14F-4D97-AF65-F5344CB8AC3E}">
        <p14:creationId xmlns:p14="http://schemas.microsoft.com/office/powerpoint/2010/main" val="1765917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0DD7-074F-C2FE-814E-78601F1B4B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61A5ED-C95E-3E48-CA15-A561CE85E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41AB59-B12B-48BF-E069-ABC70168C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A22F0E-9D29-1703-80D2-1E8ECC562A0E}"/>
              </a:ext>
            </a:extLst>
          </p:cNvPr>
          <p:cNvSpPr>
            <a:spLocks noGrp="1"/>
          </p:cNvSpPr>
          <p:nvPr>
            <p:ph type="dt" sz="half" idx="10"/>
          </p:nvPr>
        </p:nvSpPr>
        <p:spPr/>
        <p:txBody>
          <a:bodyPr/>
          <a:lstStyle/>
          <a:p>
            <a:fld id="{EE2D45C1-848F-47B0-A40D-04B969C90099}" type="datetimeFigureOut">
              <a:rPr lang="en-US" smtClean="0"/>
              <a:t>7/5/2023</a:t>
            </a:fld>
            <a:endParaRPr lang="en-US"/>
          </a:p>
        </p:txBody>
      </p:sp>
      <p:sp>
        <p:nvSpPr>
          <p:cNvPr id="6" name="Footer Placeholder 5">
            <a:extLst>
              <a:ext uri="{FF2B5EF4-FFF2-40B4-BE49-F238E27FC236}">
                <a16:creationId xmlns:a16="http://schemas.microsoft.com/office/drawing/2014/main" id="{180FC148-CF60-9C67-F82C-A0ECFAD10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4EE84-1E60-59A0-F99B-E09407B4F9D9}"/>
              </a:ext>
            </a:extLst>
          </p:cNvPr>
          <p:cNvSpPr>
            <a:spLocks noGrp="1"/>
          </p:cNvSpPr>
          <p:nvPr>
            <p:ph type="sldNum" sz="quarter" idx="12"/>
          </p:nvPr>
        </p:nvSpPr>
        <p:spPr/>
        <p:txBody>
          <a:bodyPr/>
          <a:lstStyle/>
          <a:p>
            <a:fld id="{1157A9D5-499D-473B-ABAA-7643F3C13FCB}" type="slidenum">
              <a:rPr lang="en-US" smtClean="0"/>
              <a:t>‹#›</a:t>
            </a:fld>
            <a:endParaRPr lang="en-US"/>
          </a:p>
        </p:txBody>
      </p:sp>
    </p:spTree>
    <p:extLst>
      <p:ext uri="{BB962C8B-B14F-4D97-AF65-F5344CB8AC3E}">
        <p14:creationId xmlns:p14="http://schemas.microsoft.com/office/powerpoint/2010/main" val="1527102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24.xml"/><Relationship Id="rId16"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655B5-8FB0-835E-1EFE-2E6D1838A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D5E113-E578-AA73-2CF6-EC4CFE276A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9E99D-64A5-AFD6-1D9B-1C756534F6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45C1-848F-47B0-A40D-04B969C90099}" type="datetimeFigureOut">
              <a:rPr lang="en-US" smtClean="0"/>
              <a:t>7/5/2023</a:t>
            </a:fld>
            <a:endParaRPr lang="en-US"/>
          </a:p>
        </p:txBody>
      </p:sp>
      <p:sp>
        <p:nvSpPr>
          <p:cNvPr id="5" name="Footer Placeholder 4">
            <a:extLst>
              <a:ext uri="{FF2B5EF4-FFF2-40B4-BE49-F238E27FC236}">
                <a16:creationId xmlns:a16="http://schemas.microsoft.com/office/drawing/2014/main" id="{1CF2AB24-9DAB-E1D3-3A98-BC78FBE14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682175-43A9-FB67-E90C-778AB0DF3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7A9D5-499D-473B-ABAA-7643F3C13FCB}" type="slidenum">
              <a:rPr lang="en-US" smtClean="0"/>
              <a:t>‹#›</a:t>
            </a:fld>
            <a:endParaRPr lang="en-US"/>
          </a:p>
        </p:txBody>
      </p:sp>
      <p:sp>
        <p:nvSpPr>
          <p:cNvPr id="7" name="TextBox 3">
            <a:extLst>
              <a:ext uri="{FF2B5EF4-FFF2-40B4-BE49-F238E27FC236}">
                <a16:creationId xmlns:a16="http://schemas.microsoft.com/office/drawing/2014/main" id="{FEB268E2-4601-6C09-E292-A12F8E91B3A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1AE7D5B4-3514-749B-AD64-D19B892E3FE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03C0B9B8-909C-8E64-F24F-0349CDCB0B8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0A91969C-D173-1B9A-5346-311743B9446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14FF47FD-7B26-47E1-E34C-9E64AAE3722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C4D21486-4BFD-2361-3C2F-166904838D5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9EFA0D2E-766E-C48A-9BD3-E69A5FC4DB7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B9F15126-04D1-998C-EDAD-E3A3B3996712}"/>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2591EC32-CC87-A471-643D-66322997F582}"/>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6D994347-43FF-B6C5-B280-F1A1743189F6}"/>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70098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89020D-B3EF-49B8-BB8B-2F72C96D7C39}" type="datetimeFigureOut">
              <a:rPr lang="zh-CN" altLang="en-US" smtClean="0"/>
              <a:t>2023/7/5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684E7-4343-498E-890A-25A27148655B}" type="slidenum">
              <a:rPr lang="zh-CN" altLang="en-US" smtClean="0"/>
              <a:t>‹#›</a:t>
            </a:fld>
            <a:endParaRPr lang="zh-CN" altLang="en-US"/>
          </a:p>
        </p:txBody>
      </p:sp>
      <p:sp>
        <p:nvSpPr>
          <p:cNvPr id="7" name="TextBox 3">
            <a:extLst>
              <a:ext uri="{FF2B5EF4-FFF2-40B4-BE49-F238E27FC236}">
                <a16:creationId xmlns:a16="http://schemas.microsoft.com/office/drawing/2014/main" id="{A0170881-7215-9932-E3CF-7D1CA764947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B724528E-0DD7-9725-AA52-BF8C11B1D2AD}"/>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DE8F8AE9-1F10-841E-28A6-A644ACC452B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E7F44197-A000-0F37-923D-0ADF1E2040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34D32D8F-6519-3616-8FF4-134F1BBBD80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6E163C51-D57B-F8D0-11C5-3E9CA89757D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5547E558-31B4-70EF-4257-9C4B1C4ABC3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996F182-70DF-BF76-18C4-FE96219E56A8}"/>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2D72469B-A98C-3B3F-0BA5-A10292D8B7F2}"/>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7C567617-F025-7233-22D8-75F57FDC8FE7}"/>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141042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8904448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2700" y="29210"/>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3" name="图片 12" descr="103"/>
          <p:cNvPicPr>
            <a:picLocks noChangeAspect="1"/>
          </p:cNvPicPr>
          <p:nvPr/>
        </p:nvPicPr>
        <p:blipFill>
          <a:blip r:embed="rId7"/>
          <a:srcRect l="64125" t="7033" r="-483" b="80739"/>
          <a:stretch>
            <a:fillRect/>
          </a:stretch>
        </p:blipFill>
        <p:spPr>
          <a:xfrm>
            <a:off x="9338945" y="70485"/>
            <a:ext cx="2437765" cy="1229995"/>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grpSp>
        <p:nvGrpSpPr>
          <p:cNvPr id="9" name="Group 8">
            <a:extLst>
              <a:ext uri="{FF2B5EF4-FFF2-40B4-BE49-F238E27FC236}">
                <a16:creationId xmlns:a16="http://schemas.microsoft.com/office/drawing/2014/main" id="{4962D187-5CBC-A764-268B-ABB946B28FDD}"/>
              </a:ext>
            </a:extLst>
          </p:cNvPr>
          <p:cNvGrpSpPr/>
          <p:nvPr/>
        </p:nvGrpSpPr>
        <p:grpSpPr>
          <a:xfrm>
            <a:off x="3956883" y="1637662"/>
            <a:ext cx="2638945" cy="590664"/>
            <a:chOff x="3190355" y="1341755"/>
            <a:chExt cx="2638945" cy="590664"/>
          </a:xfrm>
        </p:grpSpPr>
        <p:sp>
          <p:nvSpPr>
            <p:cNvPr id="2" name="Rectangle: Rounded Corners 1">
              <a:extLst>
                <a:ext uri="{FF2B5EF4-FFF2-40B4-BE49-F238E27FC236}">
                  <a16:creationId xmlns:a16="http://schemas.microsoft.com/office/drawing/2014/main" id="{CF768073-30C0-7E1F-DA13-BF7BA27CAFA3}"/>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69CA6C-CA91-0255-5965-3CE767F2296E}"/>
                </a:ext>
              </a:extLst>
            </p:cNvPr>
            <p:cNvSpPr txBox="1"/>
            <p:nvPr/>
          </p:nvSpPr>
          <p:spPr>
            <a:xfrm>
              <a:off x="3356264" y="1375477"/>
              <a:ext cx="2473036" cy="523220"/>
            </a:xfrm>
            <a:prstGeom prst="rect">
              <a:avLst/>
            </a:prstGeom>
            <a:noFill/>
          </p:spPr>
          <p:txBody>
            <a:bodyPr wrap="square" rtlCol="0">
              <a:spAutoFit/>
            </a:bodyPr>
            <a:lstStyle/>
            <a:p>
              <a:r>
                <a:rPr lang="en-US" sz="2800" spc="300" dirty="0">
                  <a:latin typeface="Vogue-ExtraBold" panose="020B0500000000000000" pitchFamily="34" charset="0"/>
                  <a:ea typeface="Vogue-ExtraBold" panose="020B0500000000000000" pitchFamily="34" charset="0"/>
                  <a:cs typeface="Vogue-ExtraBold" panose="020B0500000000000000" pitchFamily="34" charset="0"/>
                </a:rPr>
                <a:t>TIẾNG VIỆT</a:t>
              </a:r>
            </a:p>
          </p:txBody>
        </p:sp>
      </p:grpSp>
      <p:pic>
        <p:nvPicPr>
          <p:cNvPr id="19" name="Picture 18">
            <a:extLst>
              <a:ext uri="{FF2B5EF4-FFF2-40B4-BE49-F238E27FC236}">
                <a16:creationId xmlns:a16="http://schemas.microsoft.com/office/drawing/2014/main" id="{9D19F172-DFCA-7EF4-02A3-56943B19D7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06" y="-7841"/>
            <a:ext cx="1308321" cy="1308321"/>
          </a:xfrm>
          <a:prstGeom prst="rect">
            <a:avLst/>
          </a:prstGeom>
        </p:spPr>
      </p:pic>
      <p:pic>
        <p:nvPicPr>
          <p:cNvPr id="15" name="Picture 14">
            <a:extLst>
              <a:ext uri="{FF2B5EF4-FFF2-40B4-BE49-F238E27FC236}">
                <a16:creationId xmlns:a16="http://schemas.microsoft.com/office/drawing/2014/main" id="{78D9750E-95CF-87BE-0340-FC363FFB9C56}"/>
              </a:ext>
            </a:extLst>
          </p:cNvPr>
          <p:cNvPicPr>
            <a:picLocks noChangeAspect="1"/>
          </p:cNvPicPr>
          <p:nvPr/>
        </p:nvPicPr>
        <p:blipFill>
          <a:blip r:embed="rId9"/>
          <a:stretch>
            <a:fillRect/>
          </a:stretch>
        </p:blipFill>
        <p:spPr>
          <a:xfrm>
            <a:off x="499819" y="2146757"/>
            <a:ext cx="8487988" cy="3732073"/>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542FB2-CC2A-0B52-5619-D27310996F12}"/>
              </a:ext>
            </a:extLst>
          </p:cNvPr>
          <p:cNvGrpSpPr/>
          <p:nvPr/>
        </p:nvGrpSpPr>
        <p:grpSpPr>
          <a:xfrm>
            <a:off x="757133" y="593705"/>
            <a:ext cx="1482078" cy="707886"/>
            <a:chOff x="3184114" y="1283144"/>
            <a:chExt cx="2479277" cy="707886"/>
          </a:xfrm>
        </p:grpSpPr>
        <p:sp>
          <p:nvSpPr>
            <p:cNvPr id="3" name="Rectangle: Rounded Corners 2">
              <a:extLst>
                <a:ext uri="{FF2B5EF4-FFF2-40B4-BE49-F238E27FC236}">
                  <a16:creationId xmlns:a16="http://schemas.microsoft.com/office/drawing/2014/main" id="{475ED89C-AB57-07F2-347D-F0E17E03EF04}"/>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922BE56-EB54-D151-34D9-1535F1D90589}"/>
                </a:ext>
              </a:extLst>
            </p:cNvPr>
            <p:cNvSpPr txBox="1"/>
            <p:nvPr/>
          </p:nvSpPr>
          <p:spPr>
            <a:xfrm>
              <a:off x="3184114" y="1283144"/>
              <a:ext cx="2473035" cy="707886"/>
            </a:xfrm>
            <a:prstGeom prst="rect">
              <a:avLst/>
            </a:prstGeom>
            <a:noFill/>
          </p:spPr>
          <p:txBody>
            <a:bodyPr wrap="square" rtlCol="0">
              <a:spAutoFit/>
            </a:bodyPr>
            <a:lstStyle/>
            <a:p>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Bài</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2:</a:t>
              </a:r>
            </a:p>
          </p:txBody>
        </p:sp>
      </p:grpSp>
      <p:sp>
        <p:nvSpPr>
          <p:cNvPr id="5" name="TextBox 4">
            <a:extLst>
              <a:ext uri="{FF2B5EF4-FFF2-40B4-BE49-F238E27FC236}">
                <a16:creationId xmlns:a16="http://schemas.microsoft.com/office/drawing/2014/main" id="{E687BBB5-A033-0BA8-9CCC-8AF30B6EFD7E}"/>
              </a:ext>
            </a:extLst>
          </p:cNvPr>
          <p:cNvSpPr txBox="1"/>
          <p:nvPr/>
        </p:nvSpPr>
        <p:spPr>
          <a:xfrm>
            <a:off x="1948827" y="424428"/>
            <a:ext cx="9332680" cy="1754326"/>
          </a:xfrm>
          <a:prstGeom prst="rect">
            <a:avLst/>
          </a:prstGeom>
          <a:noFill/>
        </p:spPr>
        <p:txBody>
          <a:bodyPr wrap="square" rtlCol="0">
            <a:spAutoFit/>
          </a:bodyPr>
          <a:lstStyle/>
          <a:p>
            <a:pPr algn="ctr"/>
            <a:r>
              <a:rPr lang="vi-VN" sz="3600" b="1" dirty="0">
                <a:latin typeface="Cambria" panose="02040503050406030204" pitchFamily="18" charset="0"/>
              </a:rPr>
              <a:t>Nếu viết đoạn văn tưởng tượng dựa trên câu chuyện đã đọc hoặc đã nghe, em thích cách viết nào? </a:t>
            </a:r>
            <a:endParaRPr lang="en-US" sz="3600" b="1" dirty="0">
              <a:latin typeface="Cambria" panose="02040503050406030204" pitchFamily="18" charset="0"/>
            </a:endParaRPr>
          </a:p>
        </p:txBody>
      </p:sp>
      <p:grpSp>
        <p:nvGrpSpPr>
          <p:cNvPr id="8" name="Group 7">
            <a:extLst>
              <a:ext uri="{FF2B5EF4-FFF2-40B4-BE49-F238E27FC236}">
                <a16:creationId xmlns:a16="http://schemas.microsoft.com/office/drawing/2014/main" id="{4028DD98-8290-83E6-FE18-2EAB20270FB4}"/>
              </a:ext>
            </a:extLst>
          </p:cNvPr>
          <p:cNvGrpSpPr/>
          <p:nvPr/>
        </p:nvGrpSpPr>
        <p:grpSpPr>
          <a:xfrm>
            <a:off x="1009671" y="2432128"/>
            <a:ext cx="4306251" cy="1754326"/>
            <a:chOff x="366826" y="2501672"/>
            <a:chExt cx="4306251" cy="1754326"/>
          </a:xfrm>
        </p:grpSpPr>
        <p:sp>
          <p:nvSpPr>
            <p:cNvPr id="6" name="圆角矩形 20">
              <a:extLst>
                <a:ext uri="{FF2B5EF4-FFF2-40B4-BE49-F238E27FC236}">
                  <a16:creationId xmlns:a16="http://schemas.microsoft.com/office/drawing/2014/main" id="{FF355C25-5A6C-8032-07B5-990B86F05773}"/>
                </a:ext>
              </a:extLst>
            </p:cNvPr>
            <p:cNvSpPr/>
            <p:nvPr/>
          </p:nvSpPr>
          <p:spPr>
            <a:xfrm>
              <a:off x="551031" y="2501672"/>
              <a:ext cx="3937842" cy="1754326"/>
            </a:xfrm>
            <a:prstGeom prst="roundRect">
              <a:avLst>
                <a:gd name="adj" fmla="val 18762"/>
              </a:avLst>
            </a:prstGeom>
            <a:solidFill>
              <a:srgbClr val="EC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7" name="TextBox 6">
              <a:extLst>
                <a:ext uri="{FF2B5EF4-FFF2-40B4-BE49-F238E27FC236}">
                  <a16:creationId xmlns:a16="http://schemas.microsoft.com/office/drawing/2014/main" id="{8B02916C-509D-9CDC-7DB5-3BE54CA88623}"/>
                </a:ext>
              </a:extLst>
            </p:cNvPr>
            <p:cNvSpPr txBox="1"/>
            <p:nvPr/>
          </p:nvSpPr>
          <p:spPr>
            <a:xfrm>
              <a:off x="366826" y="2778670"/>
              <a:ext cx="4306251"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thêm</a:t>
              </a:r>
              <a:r>
                <a:rPr lang="en-US" sz="3600" b="1" dirty="0">
                  <a:latin typeface="Cambria" panose="02040503050406030204" pitchFamily="18" charset="0"/>
                </a:rPr>
                <a:t> chi </a:t>
              </a:r>
              <a:r>
                <a:rPr lang="en-US" sz="3600" b="1" dirty="0" err="1">
                  <a:latin typeface="Cambria" panose="02040503050406030204" pitchFamily="18" charset="0"/>
                </a:rPr>
                <a:t>tiết</a:t>
              </a:r>
              <a:endParaRPr lang="en-US" sz="3600" b="1" dirty="0">
                <a:latin typeface="Cambria" panose="02040503050406030204" pitchFamily="18" charset="0"/>
              </a:endParaRPr>
            </a:p>
            <a:p>
              <a:pPr algn="ctr"/>
              <a:r>
                <a:rPr lang="en-US" sz="3600" b="1" dirty="0">
                  <a:latin typeface="Cambria" panose="02040503050406030204" pitchFamily="18" charset="0"/>
                </a:rPr>
                <a:t>(</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kể</a:t>
              </a:r>
              <a:r>
                <a:rPr lang="en-US" sz="3600" b="1" dirty="0">
                  <a:latin typeface="Cambria" panose="02040503050406030204" pitchFamily="18" charset="0"/>
                </a:rPr>
                <a:t>, </a:t>
              </a:r>
              <a:r>
                <a:rPr lang="en-US" sz="3600" b="1" dirty="0" err="1">
                  <a:latin typeface="Cambria" panose="02040503050406030204" pitchFamily="18" charset="0"/>
                </a:rPr>
                <a:t>tả</a:t>
              </a:r>
              <a:r>
                <a:rPr lang="en-US" sz="3600" b="1" dirty="0">
                  <a:latin typeface="Cambria" panose="02040503050406030204" pitchFamily="18" charset="0"/>
                </a:rPr>
                <a:t>,... ).</a:t>
              </a:r>
            </a:p>
          </p:txBody>
        </p:sp>
      </p:grpSp>
      <p:grpSp>
        <p:nvGrpSpPr>
          <p:cNvPr id="9" name="Group 8">
            <a:extLst>
              <a:ext uri="{FF2B5EF4-FFF2-40B4-BE49-F238E27FC236}">
                <a16:creationId xmlns:a16="http://schemas.microsoft.com/office/drawing/2014/main" id="{4BCA3CF4-D829-712D-E61D-00205C5D491C}"/>
              </a:ext>
            </a:extLst>
          </p:cNvPr>
          <p:cNvGrpSpPr/>
          <p:nvPr/>
        </p:nvGrpSpPr>
        <p:grpSpPr>
          <a:xfrm>
            <a:off x="6710638" y="2399096"/>
            <a:ext cx="4306251" cy="1754326"/>
            <a:chOff x="366826" y="2501672"/>
            <a:chExt cx="4306251" cy="1754326"/>
          </a:xfrm>
        </p:grpSpPr>
        <p:sp>
          <p:nvSpPr>
            <p:cNvPr id="10" name="圆角矩形 20">
              <a:extLst>
                <a:ext uri="{FF2B5EF4-FFF2-40B4-BE49-F238E27FC236}">
                  <a16:creationId xmlns:a16="http://schemas.microsoft.com/office/drawing/2014/main" id="{E274A7A1-21D4-D750-5DEF-FD21AB0C6AFA}"/>
                </a:ext>
              </a:extLst>
            </p:cNvPr>
            <p:cNvSpPr/>
            <p:nvPr/>
          </p:nvSpPr>
          <p:spPr>
            <a:xfrm>
              <a:off x="551031" y="2501672"/>
              <a:ext cx="3937842" cy="1754326"/>
            </a:xfrm>
            <a:prstGeom prst="roundRect">
              <a:avLst>
                <a:gd name="adj" fmla="val 18762"/>
              </a:avLst>
            </a:prstGeom>
            <a:solidFill>
              <a:srgbClr val="EC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1" name="TextBox 10">
              <a:extLst>
                <a:ext uri="{FF2B5EF4-FFF2-40B4-BE49-F238E27FC236}">
                  <a16:creationId xmlns:a16="http://schemas.microsoft.com/office/drawing/2014/main" id="{7D149712-4192-8D8E-3C6A-136F839231F2}"/>
                </a:ext>
              </a:extLst>
            </p:cNvPr>
            <p:cNvSpPr txBox="1"/>
            <p:nvPr/>
          </p:nvSpPr>
          <p:spPr>
            <a:xfrm>
              <a:off x="366826" y="2778670"/>
              <a:ext cx="4306251"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thêm</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thoại</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nhân</a:t>
              </a:r>
              <a:r>
                <a:rPr lang="en-US" sz="3600" b="1" dirty="0">
                  <a:latin typeface="Cambria" panose="02040503050406030204" pitchFamily="18" charset="0"/>
                </a:rPr>
                <a:t> </a:t>
              </a:r>
              <a:r>
                <a:rPr lang="en-US" sz="3600" b="1" dirty="0" err="1">
                  <a:latin typeface="Cambria" panose="02040503050406030204" pitchFamily="18" charset="0"/>
                </a:rPr>
                <a:t>vật</a:t>
              </a:r>
              <a:r>
                <a:rPr lang="en-US" sz="3600" b="1" dirty="0">
                  <a:latin typeface="Cambria" panose="02040503050406030204" pitchFamily="18" charset="0"/>
                </a:rPr>
                <a:t>.</a:t>
              </a:r>
            </a:p>
          </p:txBody>
        </p:sp>
      </p:grpSp>
      <p:grpSp>
        <p:nvGrpSpPr>
          <p:cNvPr id="12" name="Group 11">
            <a:extLst>
              <a:ext uri="{FF2B5EF4-FFF2-40B4-BE49-F238E27FC236}">
                <a16:creationId xmlns:a16="http://schemas.microsoft.com/office/drawing/2014/main" id="{933C2971-816C-F8A7-F89F-D2E3211E0365}"/>
              </a:ext>
            </a:extLst>
          </p:cNvPr>
          <p:cNvGrpSpPr/>
          <p:nvPr/>
        </p:nvGrpSpPr>
        <p:grpSpPr>
          <a:xfrm>
            <a:off x="4741717" y="4439828"/>
            <a:ext cx="4306251" cy="1754326"/>
            <a:chOff x="366826" y="2501672"/>
            <a:chExt cx="4306251" cy="1754326"/>
          </a:xfrm>
        </p:grpSpPr>
        <p:sp>
          <p:nvSpPr>
            <p:cNvPr id="13" name="圆角矩形 20">
              <a:extLst>
                <a:ext uri="{FF2B5EF4-FFF2-40B4-BE49-F238E27FC236}">
                  <a16:creationId xmlns:a16="http://schemas.microsoft.com/office/drawing/2014/main" id="{55194BFC-073A-325A-2D89-3B62ABC6FE2C}"/>
                </a:ext>
              </a:extLst>
            </p:cNvPr>
            <p:cNvSpPr/>
            <p:nvPr/>
          </p:nvSpPr>
          <p:spPr>
            <a:xfrm>
              <a:off x="551031" y="2501672"/>
              <a:ext cx="3937842" cy="1754326"/>
            </a:xfrm>
            <a:prstGeom prst="roundRect">
              <a:avLst>
                <a:gd name="adj" fmla="val 18762"/>
              </a:avLst>
            </a:prstGeom>
            <a:solidFill>
              <a:srgbClr val="EC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4" name="TextBox 13">
              <a:extLst>
                <a:ext uri="{FF2B5EF4-FFF2-40B4-BE49-F238E27FC236}">
                  <a16:creationId xmlns:a16="http://schemas.microsoft.com/office/drawing/2014/main" id="{9A09C7FB-8A5E-8BF5-7E6F-39B47D755D59}"/>
                </a:ext>
              </a:extLst>
            </p:cNvPr>
            <p:cNvSpPr txBox="1"/>
            <p:nvPr/>
          </p:nvSpPr>
          <p:spPr>
            <a:xfrm>
              <a:off x="366826" y="2778670"/>
              <a:ext cx="4306251"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thêm</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thoại</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nhân</a:t>
              </a:r>
              <a:r>
                <a:rPr lang="en-US" sz="3600" b="1" dirty="0">
                  <a:latin typeface="Cambria" panose="02040503050406030204" pitchFamily="18" charset="0"/>
                </a:rPr>
                <a:t> </a:t>
              </a:r>
              <a:r>
                <a:rPr lang="en-US" sz="3600" b="1" dirty="0" err="1">
                  <a:latin typeface="Cambria" panose="02040503050406030204" pitchFamily="18" charset="0"/>
                </a:rPr>
                <a:t>vật</a:t>
              </a:r>
              <a:r>
                <a:rPr lang="en-US" sz="3600" b="1" dirty="0">
                  <a:latin typeface="Cambria" panose="02040503050406030204" pitchFamily="18" charset="0"/>
                </a:rPr>
                <a:t>.</a:t>
              </a:r>
            </a:p>
          </p:txBody>
        </p:sp>
      </p:grpSp>
    </p:spTree>
    <p:extLst>
      <p:ext uri="{BB962C8B-B14F-4D97-AF65-F5344CB8AC3E}">
        <p14:creationId xmlns:p14="http://schemas.microsoft.com/office/powerpoint/2010/main" val="42807633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D1DFF4-92AB-9A35-04EE-FB3BE38855F7}"/>
              </a:ext>
            </a:extLst>
          </p:cNvPr>
          <p:cNvGrpSpPr/>
          <p:nvPr/>
        </p:nvGrpSpPr>
        <p:grpSpPr>
          <a:xfrm>
            <a:off x="757133" y="593705"/>
            <a:ext cx="1482078" cy="707886"/>
            <a:chOff x="3184114" y="1283144"/>
            <a:chExt cx="2479277" cy="707886"/>
          </a:xfrm>
        </p:grpSpPr>
        <p:sp>
          <p:nvSpPr>
            <p:cNvPr id="3" name="Rectangle: Rounded Corners 2">
              <a:extLst>
                <a:ext uri="{FF2B5EF4-FFF2-40B4-BE49-F238E27FC236}">
                  <a16:creationId xmlns:a16="http://schemas.microsoft.com/office/drawing/2014/main" id="{79FC4503-BB4A-C825-97DB-0102CAEED971}"/>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C2FD6F-9646-67BA-FECF-F75064637980}"/>
                </a:ext>
              </a:extLst>
            </p:cNvPr>
            <p:cNvSpPr txBox="1"/>
            <p:nvPr/>
          </p:nvSpPr>
          <p:spPr>
            <a:xfrm>
              <a:off x="3184114" y="1283144"/>
              <a:ext cx="2473035" cy="707886"/>
            </a:xfrm>
            <a:prstGeom prst="rect">
              <a:avLst/>
            </a:prstGeom>
            <a:noFill/>
          </p:spPr>
          <p:txBody>
            <a:bodyPr wrap="square" rtlCol="0">
              <a:spAutoFit/>
            </a:bodyPr>
            <a:lstStyle/>
            <a:p>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Bài</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3:</a:t>
              </a:r>
            </a:p>
          </p:txBody>
        </p:sp>
      </p:grpSp>
      <p:sp>
        <p:nvSpPr>
          <p:cNvPr id="5" name="TextBox 4">
            <a:extLst>
              <a:ext uri="{FF2B5EF4-FFF2-40B4-BE49-F238E27FC236}">
                <a16:creationId xmlns:a16="http://schemas.microsoft.com/office/drawing/2014/main" id="{E5D47262-FE70-A606-AE82-027D4ED5CD0C}"/>
              </a:ext>
            </a:extLst>
          </p:cNvPr>
          <p:cNvSpPr txBox="1"/>
          <p:nvPr/>
        </p:nvSpPr>
        <p:spPr>
          <a:xfrm>
            <a:off x="1948827" y="424428"/>
            <a:ext cx="9332680" cy="1754326"/>
          </a:xfrm>
          <a:prstGeom prst="rect">
            <a:avLst/>
          </a:prstGeom>
          <a:noFill/>
        </p:spPr>
        <p:txBody>
          <a:bodyPr wrap="square" rtlCol="0">
            <a:spAutoFit/>
          </a:bodyPr>
          <a:lstStyle/>
          <a:p>
            <a:pPr algn="ctr"/>
            <a:r>
              <a:rPr lang="en-US" sz="3600" b="1" dirty="0">
                <a:latin typeface="Cambria" panose="02040503050406030204" pitchFamily="18" charset="0"/>
              </a:rPr>
              <a:t>Trao </a:t>
            </a:r>
            <a:r>
              <a:rPr lang="en-US" sz="3600" b="1" dirty="0" err="1">
                <a:latin typeface="Cambria" panose="02040503050406030204" pitchFamily="18" charset="0"/>
              </a:rPr>
              <a:t>đổi</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những</a:t>
            </a:r>
            <a:r>
              <a:rPr lang="en-US" sz="3600" b="1" dirty="0">
                <a:latin typeface="Cambria" panose="02040503050406030204" pitchFamily="18" charset="0"/>
              </a:rPr>
              <a:t> </a:t>
            </a:r>
            <a:r>
              <a:rPr lang="en-US" sz="3600" b="1" dirty="0" err="1">
                <a:latin typeface="Cambria" panose="02040503050406030204" pitchFamily="18" charset="0"/>
              </a:rPr>
              <a:t>điểm</a:t>
            </a:r>
            <a:r>
              <a:rPr lang="en-US" sz="3600" b="1" dirty="0">
                <a:latin typeface="Cambria" panose="02040503050406030204" pitchFamily="18" charset="0"/>
              </a:rPr>
              <a:t> </a:t>
            </a:r>
            <a:r>
              <a:rPr lang="en-US" sz="3600" b="1" dirty="0" err="1">
                <a:latin typeface="Cambria" panose="02040503050406030204" pitchFamily="18" charset="0"/>
              </a:rPr>
              <a:t>cần</a:t>
            </a:r>
            <a:r>
              <a:rPr lang="en-US" sz="3600" b="1" dirty="0">
                <a:latin typeface="Cambria" panose="02040503050406030204" pitchFamily="18" charset="0"/>
              </a:rPr>
              <a:t> </a:t>
            </a:r>
            <a:r>
              <a:rPr lang="en-US" sz="3600" b="1" dirty="0" err="1">
                <a:latin typeface="Cambria" panose="02040503050406030204" pitchFamily="18" charset="0"/>
              </a:rPr>
              <a:t>lưu</a:t>
            </a:r>
            <a:r>
              <a:rPr lang="en-US" sz="3600" b="1" dirty="0">
                <a:latin typeface="Cambria" panose="02040503050406030204" pitchFamily="18" charset="0"/>
              </a:rPr>
              <a:t> ý </a:t>
            </a:r>
            <a:r>
              <a:rPr lang="en-US" sz="3600" b="1" dirty="0" err="1">
                <a:latin typeface="Cambria" panose="02040503050406030204" pitchFamily="18" charset="0"/>
              </a:rPr>
              <a:t>khi</a:t>
            </a:r>
            <a:r>
              <a:rPr lang="en-US" sz="3600" b="1" dirty="0">
                <a:latin typeface="Cambria" panose="02040503050406030204" pitchFamily="18" charset="0"/>
              </a:rPr>
              <a:t> </a:t>
            </a: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đoạn</a:t>
            </a:r>
            <a:r>
              <a:rPr lang="en-US" sz="3600" b="1" dirty="0">
                <a:latin typeface="Cambria" panose="02040503050406030204" pitchFamily="18" charset="0"/>
              </a:rPr>
              <a:t> </a:t>
            </a:r>
            <a:r>
              <a:rPr lang="en-US" sz="3600" b="1" dirty="0" err="1">
                <a:latin typeface="Cambria" panose="02040503050406030204" pitchFamily="18" charset="0"/>
              </a:rPr>
              <a:t>văn</a:t>
            </a:r>
            <a:r>
              <a:rPr lang="en-US" sz="3600" b="1" dirty="0">
                <a:latin typeface="Cambria" panose="02040503050406030204" pitchFamily="18" charset="0"/>
              </a:rPr>
              <a:t> </a:t>
            </a:r>
            <a:r>
              <a:rPr lang="en-US" sz="3600" b="1" dirty="0" err="1">
                <a:latin typeface="Cambria" panose="02040503050406030204" pitchFamily="18" charset="0"/>
              </a:rPr>
              <a:t>tưởng</a:t>
            </a:r>
            <a:r>
              <a:rPr lang="en-US" sz="3600" b="1" dirty="0">
                <a:latin typeface="Cambria" panose="02040503050406030204" pitchFamily="18" charset="0"/>
              </a:rPr>
              <a:t> </a:t>
            </a:r>
            <a:r>
              <a:rPr lang="en-US" sz="3600" b="1" dirty="0" err="1">
                <a:latin typeface="Cambria" panose="02040503050406030204" pitchFamily="18" charset="0"/>
              </a:rPr>
              <a:t>tượng</a:t>
            </a:r>
            <a:r>
              <a:rPr lang="en-US" sz="3600" b="1" dirty="0">
                <a:latin typeface="Cambria" panose="02040503050406030204" pitchFamily="18" charset="0"/>
              </a:rPr>
              <a:t> </a:t>
            </a:r>
            <a:r>
              <a:rPr lang="en-US" sz="3600" b="1" dirty="0" err="1">
                <a:latin typeface="Cambria" panose="02040503050406030204" pitchFamily="18" charset="0"/>
              </a:rPr>
              <a:t>dựa</a:t>
            </a:r>
            <a:r>
              <a:rPr lang="en-US" sz="3600" b="1" dirty="0">
                <a:latin typeface="Cambria" panose="02040503050406030204" pitchFamily="18" charset="0"/>
              </a:rPr>
              <a:t> </a:t>
            </a:r>
            <a:r>
              <a:rPr lang="en-US" sz="3600" b="1" dirty="0" err="1">
                <a:latin typeface="Cambria" panose="02040503050406030204" pitchFamily="18" charset="0"/>
              </a:rPr>
              <a:t>vào</a:t>
            </a:r>
            <a:r>
              <a:rPr lang="en-US" sz="3600" b="1" dirty="0">
                <a:latin typeface="Cambria" panose="02040503050406030204" pitchFamily="18" charset="0"/>
              </a:rPr>
              <a:t> </a:t>
            </a:r>
            <a:r>
              <a:rPr lang="en-US" sz="3600" b="1" dirty="0" err="1">
                <a:latin typeface="Cambria" panose="02040503050406030204" pitchFamily="18" charset="0"/>
              </a:rPr>
              <a:t>câu</a:t>
            </a:r>
            <a:r>
              <a:rPr lang="en-US" sz="3600" b="1" dirty="0">
                <a:latin typeface="Cambria" panose="02040503050406030204" pitchFamily="18" charset="0"/>
              </a:rPr>
              <a:t> </a:t>
            </a:r>
            <a:r>
              <a:rPr lang="en-US" sz="3600" b="1" dirty="0" err="1">
                <a:latin typeface="Cambria" panose="02040503050406030204" pitchFamily="18" charset="0"/>
              </a:rPr>
              <a:t>chuyện</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đọc</a:t>
            </a:r>
            <a:r>
              <a:rPr lang="en-US" sz="3600" b="1" dirty="0">
                <a:latin typeface="Cambria" panose="02040503050406030204" pitchFamily="18" charset="0"/>
              </a:rPr>
              <a:t> </a:t>
            </a:r>
            <a:r>
              <a:rPr lang="en-US" sz="3600" b="1" dirty="0" err="1">
                <a:latin typeface="Cambria" panose="02040503050406030204" pitchFamily="18" charset="0"/>
              </a:rPr>
              <a:t>hoặc</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a:t>
            </a:r>
          </a:p>
        </p:txBody>
      </p:sp>
      <p:sp>
        <p:nvSpPr>
          <p:cNvPr id="6" name="TextBox 5">
            <a:extLst>
              <a:ext uri="{FF2B5EF4-FFF2-40B4-BE49-F238E27FC236}">
                <a16:creationId xmlns:a16="http://schemas.microsoft.com/office/drawing/2014/main" id="{0182222E-9335-0D10-25A6-74F997896933}"/>
              </a:ext>
            </a:extLst>
          </p:cNvPr>
          <p:cNvSpPr txBox="1"/>
          <p:nvPr/>
        </p:nvSpPr>
        <p:spPr>
          <a:xfrm>
            <a:off x="732337" y="2178754"/>
            <a:ext cx="10727325" cy="3416320"/>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rPr>
              <a:t>Gợi ý:</a:t>
            </a:r>
          </a:p>
          <a:p>
            <a:pPr algn="just"/>
            <a:r>
              <a:rPr lang="vi-VN" sz="3600" dirty="0">
                <a:latin typeface="Cambria" panose="02040503050406030204" pitchFamily="18" charset="0"/>
              </a:rPr>
              <a:t>- Theo em, còn những cách những cách được nếu ở bài viết đoạn văn tưởng tượng nào </a:t>
            </a:r>
            <a:r>
              <a:rPr lang="en-US" sz="3600" dirty="0">
                <a:latin typeface="Cambria" panose="02040503050406030204" pitchFamily="18" charset="0"/>
              </a:rPr>
              <a:t>k</a:t>
            </a:r>
            <a:r>
              <a:rPr lang="vi-VN" sz="3600" dirty="0">
                <a:latin typeface="Cambria" panose="02040503050406030204" pitchFamily="18" charset="0"/>
              </a:rPr>
              <a:t>hác ngoài</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cách</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nêu</a:t>
            </a:r>
            <a:r>
              <a:rPr lang="en-US" sz="3600" dirty="0">
                <a:latin typeface="Cambria" panose="02040503050406030204" pitchFamily="18" charset="0"/>
              </a:rPr>
              <a:t> ở </a:t>
            </a:r>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tập</a:t>
            </a:r>
            <a:r>
              <a:rPr lang="en-US" sz="3600" dirty="0">
                <a:latin typeface="Cambria" panose="02040503050406030204" pitchFamily="18" charset="0"/>
              </a:rPr>
              <a:t> 2?</a:t>
            </a:r>
            <a:endParaRPr lang="vi-VN" sz="3600" dirty="0">
              <a:latin typeface="Cambria" panose="02040503050406030204" pitchFamily="18" charset="0"/>
            </a:endParaRPr>
          </a:p>
          <a:p>
            <a:pPr algn="just"/>
            <a:r>
              <a:rPr lang="vi-VN" sz="3600" dirty="0">
                <a:latin typeface="Cambria" panose="02040503050406030204" pitchFamily="18" charset="0"/>
              </a:rPr>
              <a:t>- Làm thế nào để viết được đoạn văn tưởng tượng thú vị, hấp dẫn?</a:t>
            </a:r>
            <a:endParaRPr lang="en-US" sz="3600" dirty="0">
              <a:latin typeface="Cambria" panose="02040503050406030204" pitchFamily="18" charset="0"/>
            </a:endParaRPr>
          </a:p>
        </p:txBody>
      </p:sp>
    </p:spTree>
    <p:extLst>
      <p:ext uri="{BB962C8B-B14F-4D97-AF65-F5344CB8AC3E}">
        <p14:creationId xmlns:p14="http://schemas.microsoft.com/office/powerpoint/2010/main" val="34676099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951075-A80F-FFD5-4F09-C9F0E7946C39}"/>
              </a:ext>
            </a:extLst>
          </p:cNvPr>
          <p:cNvGrpSpPr/>
          <p:nvPr/>
        </p:nvGrpSpPr>
        <p:grpSpPr>
          <a:xfrm>
            <a:off x="1126490" y="455930"/>
            <a:ext cx="9939020" cy="6402070"/>
            <a:chOff x="1126490" y="455930"/>
            <a:chExt cx="9939020" cy="6402070"/>
          </a:xfrm>
        </p:grpSpPr>
        <p:pic>
          <p:nvPicPr>
            <p:cNvPr id="2" name="图片 3" descr="68">
              <a:extLst>
                <a:ext uri="{FF2B5EF4-FFF2-40B4-BE49-F238E27FC236}">
                  <a16:creationId xmlns:a16="http://schemas.microsoft.com/office/drawing/2014/main" id="{60F4D964-0AAC-1EB8-BF49-FAA3C71CA920}"/>
                </a:ext>
              </a:extLst>
            </p:cNvPr>
            <p:cNvPicPr>
              <a:picLocks noChangeAspect="1"/>
            </p:cNvPicPr>
            <p:nvPr/>
          </p:nvPicPr>
          <p:blipFill>
            <a:blip r:embed="rId2"/>
            <a:srcRect l="2241" t="4536" r="4719"/>
            <a:stretch>
              <a:fillRect/>
            </a:stretch>
          </p:blipFill>
          <p:spPr>
            <a:xfrm>
              <a:off x="1126490" y="455930"/>
              <a:ext cx="9939020" cy="6402070"/>
            </a:xfrm>
            <a:prstGeom prst="rect">
              <a:avLst/>
            </a:prstGeom>
          </p:spPr>
        </p:pic>
        <p:sp>
          <p:nvSpPr>
            <p:cNvPr id="6" name="TextBox 5">
              <a:extLst>
                <a:ext uri="{FF2B5EF4-FFF2-40B4-BE49-F238E27FC236}">
                  <a16:creationId xmlns:a16="http://schemas.microsoft.com/office/drawing/2014/main" id="{1D068166-33CB-3B59-2BF9-9E8D2FA2DAE9}"/>
                </a:ext>
              </a:extLst>
            </p:cNvPr>
            <p:cNvSpPr txBox="1"/>
            <p:nvPr/>
          </p:nvSpPr>
          <p:spPr>
            <a:xfrm>
              <a:off x="2195378" y="2228630"/>
              <a:ext cx="7962776" cy="4031873"/>
            </a:xfrm>
            <a:prstGeom prst="rect">
              <a:avLst/>
            </a:prstGeom>
            <a:noFill/>
          </p:spPr>
          <p:txBody>
            <a:bodyPr wrap="square" rtlCol="0">
              <a:spAutoFit/>
            </a:bodyPr>
            <a:lstStyle/>
            <a:p>
              <a:pPr algn="just"/>
              <a:r>
                <a:rPr lang="vi-VN" sz="3200" dirty="0">
                  <a:latin typeface="Cambria" panose="02040503050406030204" pitchFamily="18" charset="0"/>
                </a:rPr>
                <a:t>- Khi viết đoạn văn tưởng tượng dựa trên một câu chuyện đã đọc hoặc đã nghe, người viết cần phát huy trí tưởng tượng để thay đổi, bổ sung chi tiết cho câu chuyện.</a:t>
              </a:r>
            </a:p>
            <a:p>
              <a:pPr algn="just"/>
              <a:r>
                <a:rPr lang="vi-VN" sz="3200" dirty="0">
                  <a:latin typeface="Cambria" panose="02040503050406030204" pitchFamily="18" charset="0"/>
                </a:rPr>
                <a:t>- Có nhiều cách viết đoạn văn tưởng tượng như: bổ sung chi tiết (lời kể, tả,...), bổ sung lời thoại của nhân vật, thay hoặc viết tiếp đoạn kết,...</a:t>
              </a:r>
              <a:endParaRPr lang="en-US" sz="3200" dirty="0">
                <a:latin typeface="Cambria" panose="02040503050406030204" pitchFamily="18" charset="0"/>
              </a:endParaRPr>
            </a:p>
          </p:txBody>
        </p:sp>
      </p:grpSp>
      <p:pic>
        <p:nvPicPr>
          <p:cNvPr id="8" name="Picture 7">
            <a:extLst>
              <a:ext uri="{FF2B5EF4-FFF2-40B4-BE49-F238E27FC236}">
                <a16:creationId xmlns:a16="http://schemas.microsoft.com/office/drawing/2014/main" id="{E1EE1539-B218-30AB-06B7-E78D92AF8A80}"/>
              </a:ext>
            </a:extLst>
          </p:cNvPr>
          <p:cNvPicPr>
            <a:picLocks noChangeAspect="1"/>
          </p:cNvPicPr>
          <p:nvPr/>
        </p:nvPicPr>
        <p:blipFill>
          <a:blip r:embed="rId3"/>
          <a:stretch>
            <a:fillRect/>
          </a:stretch>
        </p:blipFill>
        <p:spPr>
          <a:xfrm>
            <a:off x="1551527" y="448444"/>
            <a:ext cx="4346825" cy="1780186"/>
          </a:xfrm>
          <a:prstGeom prst="rect">
            <a:avLst/>
          </a:prstGeom>
        </p:spPr>
      </p:pic>
    </p:spTree>
    <p:extLst>
      <p:ext uri="{BB962C8B-B14F-4D97-AF65-F5344CB8AC3E}">
        <p14:creationId xmlns:p14="http://schemas.microsoft.com/office/powerpoint/2010/main" val="39850908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sp>
        <p:nvSpPr>
          <p:cNvPr id="2" name="矩形 1"/>
          <p:cNvSpPr/>
          <p:nvPr/>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8" name="图片 7" descr="73"/>
          <p:cNvPicPr>
            <a:picLocks noChangeAspect="1"/>
          </p:cNvPicPr>
          <p:nvPr/>
        </p:nvPicPr>
        <p:blipFill>
          <a:blip r:embed="rId2"/>
          <a:stretch>
            <a:fillRect/>
          </a:stretch>
        </p:blipFill>
        <p:spPr>
          <a:xfrm>
            <a:off x="342265" y="238760"/>
            <a:ext cx="11509375" cy="6381115"/>
          </a:xfrm>
          <a:prstGeom prst="rect">
            <a:avLst/>
          </a:prstGeom>
        </p:spPr>
      </p:pic>
      <p:pic>
        <p:nvPicPr>
          <p:cNvPr id="4" name="图片 10" descr="49">
            <a:extLst>
              <a:ext uri="{FF2B5EF4-FFF2-40B4-BE49-F238E27FC236}">
                <a16:creationId xmlns:a16="http://schemas.microsoft.com/office/drawing/2014/main" id="{D948D5A1-FB58-39F7-F300-9CFD4724AD94}"/>
              </a:ext>
            </a:extLst>
          </p:cNvPr>
          <p:cNvPicPr>
            <a:picLocks noChangeAspect="1"/>
          </p:cNvPicPr>
          <p:nvPr/>
        </p:nvPicPr>
        <p:blipFill rotWithShape="1">
          <a:blip r:embed="rId3"/>
          <a:srcRect l="55196" b="16764"/>
          <a:stretch/>
        </p:blipFill>
        <p:spPr>
          <a:xfrm>
            <a:off x="7880350" y="1538933"/>
            <a:ext cx="4311650" cy="4450831"/>
          </a:xfrm>
          <a:prstGeom prst="rect">
            <a:avLst/>
          </a:prstGeom>
        </p:spPr>
      </p:pic>
      <p:pic>
        <p:nvPicPr>
          <p:cNvPr id="7" name="图片 11" descr="88">
            <a:extLst>
              <a:ext uri="{FF2B5EF4-FFF2-40B4-BE49-F238E27FC236}">
                <a16:creationId xmlns:a16="http://schemas.microsoft.com/office/drawing/2014/main" id="{CA400D17-A8AC-C2C1-ADCF-226458C522C4}"/>
              </a:ext>
            </a:extLst>
          </p:cNvPr>
          <p:cNvPicPr>
            <a:picLocks noChangeAspect="1"/>
          </p:cNvPicPr>
          <p:nvPr/>
        </p:nvPicPr>
        <p:blipFill>
          <a:blip r:embed="rId4"/>
          <a:srcRect t="50013"/>
          <a:stretch>
            <a:fillRect/>
          </a:stretch>
        </p:blipFill>
        <p:spPr>
          <a:xfrm>
            <a:off x="0" y="4875530"/>
            <a:ext cx="12193270" cy="1990725"/>
          </a:xfrm>
          <a:prstGeom prst="rect">
            <a:avLst/>
          </a:prstGeom>
        </p:spPr>
      </p:pic>
      <p:pic>
        <p:nvPicPr>
          <p:cNvPr id="9" name="Picture 8">
            <a:extLst>
              <a:ext uri="{FF2B5EF4-FFF2-40B4-BE49-F238E27FC236}">
                <a16:creationId xmlns:a16="http://schemas.microsoft.com/office/drawing/2014/main" id="{11F6A03E-47DF-E649-3EA4-35646884DD57}"/>
              </a:ext>
            </a:extLst>
          </p:cNvPr>
          <p:cNvPicPr>
            <a:picLocks noChangeAspect="1"/>
          </p:cNvPicPr>
          <p:nvPr/>
        </p:nvPicPr>
        <p:blipFill>
          <a:blip r:embed="rId5"/>
          <a:stretch>
            <a:fillRect/>
          </a:stretch>
        </p:blipFill>
        <p:spPr>
          <a:xfrm>
            <a:off x="1977902" y="868236"/>
            <a:ext cx="6809822" cy="5803895"/>
          </a:xfrm>
          <a:prstGeom prst="rect">
            <a:avLst/>
          </a:prstGeom>
        </p:spPr>
      </p:pic>
    </p:spTree>
    <p:extLst>
      <p:ext uri="{BB962C8B-B14F-4D97-AF65-F5344CB8AC3E}">
        <p14:creationId xmlns:p14="http://schemas.microsoft.com/office/powerpoint/2010/main" val="33329759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EA532B-5D31-95E3-9E46-2AC4196B0099}"/>
              </a:ext>
            </a:extLst>
          </p:cNvPr>
          <p:cNvSpPr txBox="1"/>
          <p:nvPr/>
        </p:nvSpPr>
        <p:spPr>
          <a:xfrm>
            <a:off x="767542" y="1521160"/>
            <a:ext cx="10656915" cy="2123658"/>
          </a:xfrm>
          <a:prstGeom prst="rect">
            <a:avLst/>
          </a:prstGeom>
          <a:noFill/>
        </p:spPr>
        <p:txBody>
          <a:bodyPr wrap="square" rtlCol="0">
            <a:spAutoFit/>
          </a:bodyPr>
          <a:lstStyle/>
          <a:p>
            <a:pPr algn="just"/>
            <a:r>
              <a:rPr lang="vi-VN" sz="4400" b="1" dirty="0">
                <a:latin typeface="Cambria" panose="02040503050406030204" pitchFamily="18" charset="0"/>
              </a:rPr>
              <a:t>Kể cho người thân nghe một câu chuyện tưởng tượng về loài vật và chia sẻ những chi tiết mà em thích trong câu chuyện đó. </a:t>
            </a:r>
            <a:endParaRPr lang="en-US" sz="4400" b="1" dirty="0">
              <a:latin typeface="Cambria" panose="02040503050406030204" pitchFamily="18" charset="0"/>
            </a:endParaRPr>
          </a:p>
        </p:txBody>
      </p:sp>
      <p:grpSp>
        <p:nvGrpSpPr>
          <p:cNvPr id="5" name="Group 4">
            <a:extLst>
              <a:ext uri="{FF2B5EF4-FFF2-40B4-BE49-F238E27FC236}">
                <a16:creationId xmlns:a16="http://schemas.microsoft.com/office/drawing/2014/main" id="{1648D896-A4CA-61A5-67C7-2F1E09D4AE1C}"/>
              </a:ext>
            </a:extLst>
          </p:cNvPr>
          <p:cNvGrpSpPr/>
          <p:nvPr/>
        </p:nvGrpSpPr>
        <p:grpSpPr>
          <a:xfrm>
            <a:off x="885939" y="199179"/>
            <a:ext cx="4402222" cy="1757048"/>
            <a:chOff x="701792" y="381232"/>
            <a:chExt cx="4402222" cy="1757048"/>
          </a:xfrm>
        </p:grpSpPr>
        <p:pic>
          <p:nvPicPr>
            <p:cNvPr id="2" name="图片 7" descr="146">
              <a:extLst>
                <a:ext uri="{FF2B5EF4-FFF2-40B4-BE49-F238E27FC236}">
                  <a16:creationId xmlns:a16="http://schemas.microsoft.com/office/drawing/2014/main" id="{7B19C07E-AF6D-FE72-7ACA-B6F447C80E05}"/>
                </a:ext>
              </a:extLst>
            </p:cNvPr>
            <p:cNvPicPr>
              <a:picLocks noChangeAspect="1"/>
            </p:cNvPicPr>
            <p:nvPr/>
          </p:nvPicPr>
          <p:blipFill>
            <a:blip r:embed="rId2"/>
            <a:srcRect l="50591" t="28924" b="28646"/>
            <a:stretch>
              <a:fillRect/>
            </a:stretch>
          </p:blipFill>
          <p:spPr>
            <a:xfrm>
              <a:off x="739081" y="381232"/>
              <a:ext cx="4364933" cy="1757048"/>
            </a:xfrm>
            <a:prstGeom prst="rect">
              <a:avLst/>
            </a:prstGeom>
          </p:spPr>
        </p:pic>
        <p:pic>
          <p:nvPicPr>
            <p:cNvPr id="4" name="图片 7" descr="146">
              <a:extLst>
                <a:ext uri="{FF2B5EF4-FFF2-40B4-BE49-F238E27FC236}">
                  <a16:creationId xmlns:a16="http://schemas.microsoft.com/office/drawing/2014/main" id="{476DC44B-049D-C20E-C830-5BE9AB9770C2}"/>
                </a:ext>
              </a:extLst>
            </p:cNvPr>
            <p:cNvPicPr>
              <a:picLocks noChangeAspect="1"/>
            </p:cNvPicPr>
            <p:nvPr/>
          </p:nvPicPr>
          <p:blipFill>
            <a:blip r:embed="rId2"/>
            <a:srcRect l="50591" t="28924" b="28646"/>
            <a:stretch>
              <a:fillRect/>
            </a:stretch>
          </p:blipFill>
          <p:spPr>
            <a:xfrm>
              <a:off x="701792" y="381232"/>
              <a:ext cx="4364933" cy="1757048"/>
            </a:xfrm>
            <a:prstGeom prst="rect">
              <a:avLst/>
            </a:prstGeom>
          </p:spPr>
        </p:pic>
      </p:grpSp>
      <p:pic>
        <p:nvPicPr>
          <p:cNvPr id="6" name="Picture 5">
            <a:extLst>
              <a:ext uri="{FF2B5EF4-FFF2-40B4-BE49-F238E27FC236}">
                <a16:creationId xmlns:a16="http://schemas.microsoft.com/office/drawing/2014/main" id="{73798A34-A1A8-E97E-FC35-4383F463D9BA}"/>
              </a:ext>
            </a:extLst>
          </p:cNvPr>
          <p:cNvPicPr>
            <a:picLocks noChangeAspect="1"/>
          </p:cNvPicPr>
          <p:nvPr/>
        </p:nvPicPr>
        <p:blipFill rotWithShape="1">
          <a:blip r:embed="rId3"/>
          <a:srcRect l="16254"/>
          <a:stretch/>
        </p:blipFill>
        <p:spPr>
          <a:xfrm>
            <a:off x="3426229" y="3307385"/>
            <a:ext cx="8423564" cy="3550615"/>
          </a:xfrm>
          <a:prstGeom prst="rect">
            <a:avLst/>
          </a:prstGeom>
        </p:spPr>
      </p:pic>
      <p:pic>
        <p:nvPicPr>
          <p:cNvPr id="7" name="Picture 6">
            <a:extLst>
              <a:ext uri="{FF2B5EF4-FFF2-40B4-BE49-F238E27FC236}">
                <a16:creationId xmlns:a16="http://schemas.microsoft.com/office/drawing/2014/main" id="{971A5BCE-900B-2513-BEB4-64F57FB1232A}"/>
              </a:ext>
            </a:extLst>
          </p:cNvPr>
          <p:cNvPicPr>
            <a:picLocks noChangeAspect="1"/>
          </p:cNvPicPr>
          <p:nvPr/>
        </p:nvPicPr>
        <p:blipFill rotWithShape="1">
          <a:blip r:embed="rId3"/>
          <a:srcRect l="-2065" t="-5463" r="83608" b="5463"/>
          <a:stretch/>
        </p:blipFill>
        <p:spPr>
          <a:xfrm>
            <a:off x="1995053" y="3278208"/>
            <a:ext cx="1856511" cy="3550615"/>
          </a:xfrm>
          <a:prstGeom prst="rect">
            <a:avLst/>
          </a:prstGeom>
        </p:spPr>
      </p:pic>
    </p:spTree>
    <p:extLst>
      <p:ext uri="{BB962C8B-B14F-4D97-AF65-F5344CB8AC3E}">
        <p14:creationId xmlns:p14="http://schemas.microsoft.com/office/powerpoint/2010/main" val="1762555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2" name="图片 1" descr="88"/>
          <p:cNvPicPr>
            <a:picLocks noChangeAspect="1"/>
          </p:cNvPicPr>
          <p:nvPr/>
        </p:nvPicPr>
        <p:blipFill>
          <a:blip r:embed="rId4"/>
          <a:srcRect t="50013"/>
          <a:stretch>
            <a:fillRect/>
          </a:stretch>
        </p:blipFill>
        <p:spPr>
          <a:xfrm>
            <a:off x="0" y="4875530"/>
            <a:ext cx="12193270" cy="1990725"/>
          </a:xfrm>
          <a:prstGeom prst="rect">
            <a:avLst/>
          </a:prstGeom>
        </p:spPr>
      </p:pic>
      <p:grpSp>
        <p:nvGrpSpPr>
          <p:cNvPr id="8" name="组合 7"/>
          <p:cNvGrpSpPr/>
          <p:nvPr/>
        </p:nvGrpSpPr>
        <p:grpSpPr>
          <a:xfrm>
            <a:off x="360338" y="272679"/>
            <a:ext cx="1826895" cy="1848037"/>
            <a:chOff x="8056" y="4142"/>
            <a:chExt cx="2877" cy="2910"/>
          </a:xfrm>
        </p:grpSpPr>
        <p:sp>
          <p:nvSpPr>
            <p:cNvPr id="28" name="MH_Other_9"/>
            <p:cNvSpPr/>
            <p:nvPr>
              <p:custDataLst>
                <p:tags r:id="rId1"/>
              </p:custDataLst>
            </p:nvPr>
          </p:nvSpPr>
          <p:spPr bwMode="auto">
            <a:xfrm>
              <a:off x="8056" y="4142"/>
              <a:ext cx="2877" cy="2910"/>
            </a:xfrm>
            <a:custGeom>
              <a:avLst/>
              <a:gdLst/>
              <a:ahLst/>
              <a:cxnLst>
                <a:cxn ang="0">
                  <a:pos x="910" y="0"/>
                </a:cxn>
                <a:cxn ang="0">
                  <a:pos x="849" y="1"/>
                </a:cxn>
                <a:cxn ang="0">
                  <a:pos x="0" y="1100"/>
                </a:cxn>
                <a:cxn ang="0">
                  <a:pos x="866" y="1817"/>
                </a:cxn>
                <a:cxn ang="0">
                  <a:pos x="1796" y="931"/>
                </a:cxn>
                <a:cxn ang="0">
                  <a:pos x="910" y="0"/>
                </a:cxn>
              </a:cxnLst>
              <a:rect l="0" t="0" r="r" b="b"/>
              <a:pathLst>
                <a:path w="1809" h="1829">
                  <a:moveTo>
                    <a:pt x="910" y="0"/>
                  </a:moveTo>
                  <a:cubicBezTo>
                    <a:pt x="890" y="0"/>
                    <a:pt x="869" y="0"/>
                    <a:pt x="849" y="1"/>
                  </a:cubicBezTo>
                  <a:cubicBezTo>
                    <a:pt x="0" y="1100"/>
                    <a:pt x="0" y="1100"/>
                    <a:pt x="0" y="1100"/>
                  </a:cubicBezTo>
                  <a:cubicBezTo>
                    <a:pt x="86" y="1501"/>
                    <a:pt x="438" y="1806"/>
                    <a:pt x="866" y="1817"/>
                  </a:cubicBezTo>
                  <a:cubicBezTo>
                    <a:pt x="1367" y="1829"/>
                    <a:pt x="1784" y="1432"/>
                    <a:pt x="1796" y="931"/>
                  </a:cubicBezTo>
                  <a:cubicBezTo>
                    <a:pt x="1809" y="429"/>
                    <a:pt x="1412" y="12"/>
                    <a:pt x="910" y="0"/>
                  </a:cubicBezTo>
                  <a:close/>
                </a:path>
              </a:pathLst>
            </a:custGeom>
            <a:solidFill>
              <a:srgbClr val="FFFFFF"/>
            </a:solidFill>
            <a:ln w="3175">
              <a:solidFill>
                <a:srgbClr val="D7D7D7"/>
              </a:solidFill>
              <a:round/>
            </a:ln>
            <a:effectLst>
              <a:outerShdw blurRad="50800" dist="38100" dir="2700000" sx="99000" sy="99000" algn="tl" rotWithShape="0">
                <a:prstClr val="black">
                  <a:alpha val="8000"/>
                </a:prstClr>
              </a:outerShdw>
            </a:effectLst>
          </p:spPr>
          <p:txBody>
            <a:bodyPr wrap="squar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24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sp>
          <p:nvSpPr>
            <p:cNvPr id="29" name="MH_SubTitle_2"/>
            <p:cNvSpPr/>
            <p:nvPr>
              <p:custDataLst>
                <p:tags r:id="rId2"/>
              </p:custDataLst>
            </p:nvPr>
          </p:nvSpPr>
          <p:spPr bwMode="auto">
            <a:xfrm>
              <a:off x="8144" y="4243"/>
              <a:ext cx="2694" cy="2711"/>
            </a:xfrm>
            <a:custGeom>
              <a:avLst/>
              <a:gdLst/>
              <a:ahLst/>
              <a:cxnLst>
                <a:cxn ang="0">
                  <a:pos x="856" y="1"/>
                </a:cxn>
                <a:cxn ang="0">
                  <a:pos x="758" y="4"/>
                </a:cxn>
                <a:cxn ang="0">
                  <a:pos x="0" y="981"/>
                </a:cxn>
                <a:cxn ang="0">
                  <a:pos x="814" y="1692"/>
                </a:cxn>
                <a:cxn ang="0">
                  <a:pos x="1680" y="867"/>
                </a:cxn>
                <a:cxn ang="0">
                  <a:pos x="856" y="1"/>
                </a:cxn>
              </a:cxnLst>
              <a:rect l="0" t="0" r="r" b="b"/>
              <a:pathLst>
                <a:path w="1692" h="1704">
                  <a:moveTo>
                    <a:pt x="856" y="1"/>
                  </a:moveTo>
                  <a:cubicBezTo>
                    <a:pt x="822" y="0"/>
                    <a:pt x="790" y="1"/>
                    <a:pt x="758" y="4"/>
                  </a:cubicBezTo>
                  <a:cubicBezTo>
                    <a:pt x="0" y="981"/>
                    <a:pt x="0" y="981"/>
                    <a:pt x="0" y="981"/>
                  </a:cubicBezTo>
                  <a:cubicBezTo>
                    <a:pt x="63" y="1376"/>
                    <a:pt x="400" y="1682"/>
                    <a:pt x="814" y="1692"/>
                  </a:cubicBezTo>
                  <a:cubicBezTo>
                    <a:pt x="1281" y="1704"/>
                    <a:pt x="1669" y="1334"/>
                    <a:pt x="1680" y="867"/>
                  </a:cubicBezTo>
                  <a:cubicBezTo>
                    <a:pt x="1692" y="400"/>
                    <a:pt x="1323" y="12"/>
                    <a:pt x="856" y="1"/>
                  </a:cubicBezTo>
                  <a:close/>
                </a:path>
              </a:pathLst>
            </a:custGeom>
            <a:solidFill>
              <a:srgbClr val="8EAD3E"/>
            </a:solidFill>
            <a:ln w="9525">
              <a:noFill/>
              <a:round/>
            </a:ln>
          </p:spPr>
          <p:txBody>
            <a:bodyPr wrap="square" lIns="144000" tIns="540000" rIns="144000" bIns="0" anchor="ctr" anchorCtr="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err="1">
                  <a:solidFill>
                    <a:srgbClr val="FFFFFF"/>
                  </a:solidFill>
                  <a:latin typeface="Cambria" panose="02040503050406030204" pitchFamily="18" charset="0"/>
                  <a:ea typeface="思源黑体 CN Bold" panose="020B0800000000000000" charset="-122"/>
                </a:rPr>
                <a:t>Gợi</a:t>
              </a:r>
              <a:endParaRPr lang="en-US" altLang="zh-CN" sz="4800" b="1" dirty="0">
                <a:solidFill>
                  <a:srgbClr val="FFFFFF"/>
                </a:solidFill>
                <a:latin typeface="Cambria" panose="02040503050406030204" pitchFamily="18" charset="0"/>
                <a:ea typeface="思源黑体 CN Bold" panose="020B0800000000000000"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a:solidFill>
                    <a:srgbClr val="FFFFFF"/>
                  </a:solidFill>
                  <a:latin typeface="Cambria" panose="02040503050406030204" pitchFamily="18" charset="0"/>
                  <a:ea typeface="思源黑体 CN Bold" panose="020B0800000000000000" charset="-122"/>
                </a:rPr>
                <a:t> ý</a:t>
              </a:r>
              <a:endParaRPr kumimoji="0" lang="en-US" altLang="zh-CN" sz="4800" b="1" i="0" u="none" strike="noStrike" kern="1200" cap="none" spc="0" normalizeH="0" baseline="0" noProof="0" dirty="0">
                <a:ln>
                  <a:noFill/>
                </a:ln>
                <a:solidFill>
                  <a:srgbClr val="FFFFFF"/>
                </a:solidFill>
                <a:effectLst/>
                <a:uLnTx/>
                <a:uFillTx/>
                <a:latin typeface="Cambria" panose="02040503050406030204" pitchFamily="18" charset="0"/>
                <a:ea typeface="思源黑体 CN Bold" panose="020B0800000000000000" charset="-122"/>
              </a:endParaRPr>
            </a:p>
          </p:txBody>
        </p:sp>
      </p:grpSp>
      <p:sp>
        <p:nvSpPr>
          <p:cNvPr id="17" name="TextBox 16">
            <a:extLst>
              <a:ext uri="{FF2B5EF4-FFF2-40B4-BE49-F238E27FC236}">
                <a16:creationId xmlns:a16="http://schemas.microsoft.com/office/drawing/2014/main" id="{E1C530A2-5580-C6DC-4DBB-3B48B6F4FC52}"/>
              </a:ext>
            </a:extLst>
          </p:cNvPr>
          <p:cNvSpPr txBox="1"/>
          <p:nvPr/>
        </p:nvSpPr>
        <p:spPr>
          <a:xfrm>
            <a:off x="2243113" y="365700"/>
            <a:ext cx="10656915" cy="830997"/>
          </a:xfrm>
          <a:prstGeom prst="rect">
            <a:avLst/>
          </a:prstGeom>
          <a:noFill/>
        </p:spPr>
        <p:txBody>
          <a:bodyPr wrap="square" rtlCol="0">
            <a:spAutoFit/>
          </a:bodyPr>
          <a:lstStyle/>
          <a:p>
            <a:pPr algn="just"/>
            <a:r>
              <a:rPr lang="en-US" sz="4800" b="1" dirty="0" err="1">
                <a:latin typeface="Cambria" panose="02040503050406030204" pitchFamily="18" charset="0"/>
              </a:rPr>
              <a:t>Câu</a:t>
            </a:r>
            <a:r>
              <a:rPr lang="en-US" sz="4800" b="1" dirty="0">
                <a:latin typeface="Cambria" panose="02040503050406030204" pitchFamily="18" charset="0"/>
              </a:rPr>
              <a:t> </a:t>
            </a:r>
            <a:r>
              <a:rPr lang="en-US" sz="4800" b="1" dirty="0" err="1">
                <a:latin typeface="Cambria" panose="02040503050406030204" pitchFamily="18" charset="0"/>
              </a:rPr>
              <a:t>chuyện</a:t>
            </a:r>
            <a:r>
              <a:rPr lang="en-US" sz="4800" b="1" dirty="0">
                <a:latin typeface="Cambria" panose="02040503050406030204" pitchFamily="18" charset="0"/>
              </a:rPr>
              <a:t>: Con </a:t>
            </a:r>
            <a:r>
              <a:rPr lang="en-US" sz="4800" b="1" dirty="0" err="1">
                <a:latin typeface="Cambria" panose="02040503050406030204" pitchFamily="18" charset="0"/>
              </a:rPr>
              <a:t>cáo</a:t>
            </a:r>
            <a:r>
              <a:rPr lang="en-US" sz="4800" b="1" dirty="0">
                <a:latin typeface="Cambria" panose="02040503050406030204" pitchFamily="18" charset="0"/>
              </a:rPr>
              <a:t> </a:t>
            </a:r>
            <a:r>
              <a:rPr lang="en-US" sz="4800" b="1" dirty="0" err="1">
                <a:latin typeface="Cambria" panose="02040503050406030204" pitchFamily="18" charset="0"/>
              </a:rPr>
              <a:t>và</a:t>
            </a:r>
            <a:r>
              <a:rPr lang="en-US" sz="4800" b="1" dirty="0">
                <a:latin typeface="Cambria" panose="02040503050406030204" pitchFamily="18" charset="0"/>
              </a:rPr>
              <a:t> </a:t>
            </a:r>
            <a:r>
              <a:rPr lang="en-US" sz="4800" b="1" dirty="0" err="1">
                <a:latin typeface="Cambria" panose="02040503050406030204" pitchFamily="18" charset="0"/>
              </a:rPr>
              <a:t>chùm</a:t>
            </a:r>
            <a:r>
              <a:rPr lang="en-US" sz="4800" b="1" dirty="0">
                <a:latin typeface="Cambria" panose="02040503050406030204" pitchFamily="18" charset="0"/>
              </a:rPr>
              <a:t> </a:t>
            </a:r>
            <a:r>
              <a:rPr lang="en-US" sz="4800" b="1" dirty="0" err="1">
                <a:latin typeface="Cambria" panose="02040503050406030204" pitchFamily="18" charset="0"/>
              </a:rPr>
              <a:t>nho</a:t>
            </a:r>
            <a:endParaRPr lang="en-US" sz="4800" b="1" dirty="0">
              <a:latin typeface="Cambria" panose="02040503050406030204" pitchFamily="18" charset="0"/>
            </a:endParaRPr>
          </a:p>
        </p:txBody>
      </p:sp>
      <p:pic>
        <p:nvPicPr>
          <p:cNvPr id="4" name="Picture 3">
            <a:extLst>
              <a:ext uri="{FF2B5EF4-FFF2-40B4-BE49-F238E27FC236}">
                <a16:creationId xmlns:a16="http://schemas.microsoft.com/office/drawing/2014/main" id="{4E060EA5-30E6-D49D-F016-C06EA54E7C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3566" y="2342327"/>
            <a:ext cx="3652610" cy="4515673"/>
          </a:xfrm>
          <a:prstGeom prst="rect">
            <a:avLst/>
          </a:prstGeom>
        </p:spPr>
      </p:pic>
      <p:pic>
        <p:nvPicPr>
          <p:cNvPr id="3" name="Picture 2">
            <a:extLst>
              <a:ext uri="{FF2B5EF4-FFF2-40B4-BE49-F238E27FC236}">
                <a16:creationId xmlns:a16="http://schemas.microsoft.com/office/drawing/2014/main" id="{4AECB57A-1415-BEA5-C4B8-A3C867871DE2}"/>
              </a:ext>
            </a:extLst>
          </p:cNvPr>
          <p:cNvPicPr>
            <a:picLocks noChangeAspect="1"/>
          </p:cNvPicPr>
          <p:nvPr/>
        </p:nvPicPr>
        <p:blipFill>
          <a:blip r:embed="rId6"/>
          <a:stretch>
            <a:fillRect/>
          </a:stretch>
        </p:blipFill>
        <p:spPr>
          <a:xfrm>
            <a:off x="2572515" y="1284206"/>
            <a:ext cx="5573957" cy="5573957"/>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ÁO VÀ CHÙM NHO - Kể chuyện bé nghe - Truyện cho thiếu nhi">
            <a:hlinkClick r:id="" action="ppaction://media"/>
            <a:extLst>
              <a:ext uri="{FF2B5EF4-FFF2-40B4-BE49-F238E27FC236}">
                <a16:creationId xmlns:a16="http://schemas.microsoft.com/office/drawing/2014/main" id="{0BEB7224-1601-FE03-EA0C-712C0B9FE9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4848" y="177102"/>
            <a:ext cx="11562304" cy="6503796"/>
          </a:xfrm>
          <a:prstGeom prst="rect">
            <a:avLst/>
          </a:prstGeom>
        </p:spPr>
      </p:pic>
    </p:spTree>
    <p:extLst>
      <p:ext uri="{BB962C8B-B14F-4D97-AF65-F5344CB8AC3E}">
        <p14:creationId xmlns:p14="http://schemas.microsoft.com/office/powerpoint/2010/main" val="14573301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4" name="图片 3" descr="88"/>
          <p:cNvPicPr>
            <a:picLocks noChangeAspect="1"/>
          </p:cNvPicPr>
          <p:nvPr/>
        </p:nvPicPr>
        <p:blipFill>
          <a:blip r:embed="rId2"/>
          <a:srcRect t="50013"/>
          <a:stretch>
            <a:fillRect/>
          </a:stretch>
        </p:blipFill>
        <p:spPr>
          <a:xfrm>
            <a:off x="-635" y="4875530"/>
            <a:ext cx="12193270" cy="1990725"/>
          </a:xfrm>
          <a:prstGeom prst="rect">
            <a:avLst/>
          </a:prstGeom>
        </p:spPr>
      </p:pic>
      <p:pic>
        <p:nvPicPr>
          <p:cNvPr id="13" name="图片 12" descr="千库网_卡通暖黄色的星星月亮_元素编号11872582"/>
          <p:cNvPicPr>
            <a:picLocks noChangeAspect="1"/>
          </p:cNvPicPr>
          <p:nvPr/>
        </p:nvPicPr>
        <p:blipFill>
          <a:blip r:embed="rId3"/>
          <a:stretch>
            <a:fillRect/>
          </a:stretch>
        </p:blipFill>
        <p:spPr>
          <a:xfrm rot="2940000">
            <a:off x="10164719" y="102986"/>
            <a:ext cx="1681854" cy="1681854"/>
          </a:xfrm>
          <a:prstGeom prst="rect">
            <a:avLst/>
          </a:prstGeom>
        </p:spPr>
      </p:pic>
      <p:pic>
        <p:nvPicPr>
          <p:cNvPr id="25" name="图片 24" descr="千库网_彩色美术画笔_元素编号12899755"/>
          <p:cNvPicPr>
            <a:picLocks noChangeAspect="1"/>
          </p:cNvPicPr>
          <p:nvPr/>
        </p:nvPicPr>
        <p:blipFill>
          <a:blip r:embed="rId4"/>
          <a:stretch>
            <a:fillRect/>
          </a:stretch>
        </p:blipFill>
        <p:spPr>
          <a:xfrm>
            <a:off x="8061481" y="2292251"/>
            <a:ext cx="4371651" cy="4371651"/>
          </a:xfrm>
          <a:prstGeom prst="rect">
            <a:avLst/>
          </a:prstGeom>
        </p:spPr>
      </p:pic>
      <p:grpSp>
        <p:nvGrpSpPr>
          <p:cNvPr id="32" name="Group 31">
            <a:extLst>
              <a:ext uri="{FF2B5EF4-FFF2-40B4-BE49-F238E27FC236}">
                <a16:creationId xmlns:a16="http://schemas.microsoft.com/office/drawing/2014/main" id="{FA80BA5B-C23C-6A33-8A09-684F7DE8F094}"/>
              </a:ext>
            </a:extLst>
          </p:cNvPr>
          <p:cNvGrpSpPr/>
          <p:nvPr/>
        </p:nvGrpSpPr>
        <p:grpSpPr>
          <a:xfrm>
            <a:off x="900545" y="1982470"/>
            <a:ext cx="7166877" cy="1264592"/>
            <a:chOff x="900545" y="1982470"/>
            <a:chExt cx="7166877" cy="1264592"/>
          </a:xfrm>
        </p:grpSpPr>
        <p:grpSp>
          <p:nvGrpSpPr>
            <p:cNvPr id="20" name="组合 19"/>
            <p:cNvGrpSpPr/>
            <p:nvPr/>
          </p:nvGrpSpPr>
          <p:grpSpPr>
            <a:xfrm>
              <a:off x="900545" y="1982470"/>
              <a:ext cx="7166877" cy="1264592"/>
              <a:chOff x="4182" y="2940"/>
              <a:chExt cx="9815" cy="1894"/>
            </a:xfrm>
          </p:grpSpPr>
          <p:sp>
            <p:nvSpPr>
              <p:cNvPr id="9" name="圆角矩形 19"/>
              <p:cNvSpPr/>
              <p:nvPr/>
            </p:nvSpPr>
            <p:spPr>
              <a:xfrm rot="5400000" flipH="1">
                <a:off x="8143" y="-1021"/>
                <a:ext cx="1894" cy="9815"/>
              </a:xfrm>
              <a:prstGeom prst="roundRect">
                <a:avLst>
                  <a:gd name="adj" fmla="val 50000"/>
                </a:avLst>
              </a:prstGeom>
              <a:noFill/>
              <a:ln w="19050">
                <a:solidFill>
                  <a:srgbClr val="369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0" name="圆角矩形 20"/>
              <p:cNvSpPr/>
              <p:nvPr/>
            </p:nvSpPr>
            <p:spPr>
              <a:xfrm>
                <a:off x="4287" y="3010"/>
                <a:ext cx="2267" cy="1754"/>
              </a:xfrm>
              <a:prstGeom prst="roundRect">
                <a:avLst>
                  <a:gd name="adj" fmla="val 50000"/>
                </a:avLst>
              </a:prstGeom>
              <a:solidFill>
                <a:srgbClr val="CAC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1" name="空心弧 10"/>
              <p:cNvSpPr/>
              <p:nvPr/>
            </p:nvSpPr>
            <p:spPr>
              <a:xfrm rot="5400000" flipH="1">
                <a:off x="12153" y="3010"/>
                <a:ext cx="1754" cy="1754"/>
              </a:xfrm>
              <a:prstGeom prst="blockArc">
                <a:avLst/>
              </a:prstGeom>
              <a:solidFill>
                <a:srgbClr val="8EA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grpSp>
        <p:sp>
          <p:nvSpPr>
            <p:cNvPr id="29" name="TextBox 28">
              <a:extLst>
                <a:ext uri="{FF2B5EF4-FFF2-40B4-BE49-F238E27FC236}">
                  <a16:creationId xmlns:a16="http://schemas.microsoft.com/office/drawing/2014/main" id="{E427CEF0-B184-02A0-78E2-17CE54F4CF88}"/>
                </a:ext>
              </a:extLst>
            </p:cNvPr>
            <p:cNvSpPr txBox="1"/>
            <p:nvPr/>
          </p:nvSpPr>
          <p:spPr>
            <a:xfrm>
              <a:off x="2609580" y="2012728"/>
              <a:ext cx="4643979" cy="1200329"/>
            </a:xfrm>
            <a:prstGeom prst="rect">
              <a:avLst/>
            </a:prstGeom>
            <a:noFill/>
          </p:spPr>
          <p:txBody>
            <a:bodyPr wrap="square" rtlCol="0">
              <a:spAutoFit/>
            </a:bodyPr>
            <a:lstStyle/>
            <a:p>
              <a:pPr algn="ctr"/>
              <a:r>
                <a:rPr lang="en-US" sz="3600" b="1" dirty="0">
                  <a:latin typeface="Cambria" panose="02040503050406030204" pitchFamily="18" charset="0"/>
                </a:rPr>
                <a:t>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endParaRPr lang="en-US" sz="3600" b="1" dirty="0">
                <a:latin typeface="Cambria" panose="02040503050406030204" pitchFamily="18" charset="0"/>
              </a:endParaRPr>
            </a:p>
          </p:txBody>
        </p:sp>
      </p:grpSp>
      <p:grpSp>
        <p:nvGrpSpPr>
          <p:cNvPr id="31" name="Group 30">
            <a:extLst>
              <a:ext uri="{FF2B5EF4-FFF2-40B4-BE49-F238E27FC236}">
                <a16:creationId xmlns:a16="http://schemas.microsoft.com/office/drawing/2014/main" id="{3777AFE3-A136-A371-8430-A1A87DE47A64}"/>
              </a:ext>
            </a:extLst>
          </p:cNvPr>
          <p:cNvGrpSpPr/>
          <p:nvPr/>
        </p:nvGrpSpPr>
        <p:grpSpPr>
          <a:xfrm>
            <a:off x="1888576" y="3675386"/>
            <a:ext cx="7061460" cy="1200144"/>
            <a:chOff x="1888576" y="3675386"/>
            <a:chExt cx="7061460" cy="1200144"/>
          </a:xfrm>
        </p:grpSpPr>
        <p:grpSp>
          <p:nvGrpSpPr>
            <p:cNvPr id="19" name="组合 18"/>
            <p:cNvGrpSpPr/>
            <p:nvPr/>
          </p:nvGrpSpPr>
          <p:grpSpPr>
            <a:xfrm>
              <a:off x="1888576" y="3675386"/>
              <a:ext cx="7061460" cy="1200144"/>
              <a:chOff x="5168" y="5106"/>
              <a:chExt cx="9815" cy="1894"/>
            </a:xfrm>
          </p:grpSpPr>
          <p:sp>
            <p:nvSpPr>
              <p:cNvPr id="15" name="圆角矩形 26"/>
              <p:cNvSpPr/>
              <p:nvPr/>
            </p:nvSpPr>
            <p:spPr>
              <a:xfrm rot="16200000">
                <a:off x="9129" y="1145"/>
                <a:ext cx="1894" cy="9815"/>
              </a:xfrm>
              <a:prstGeom prst="roundRect">
                <a:avLst>
                  <a:gd name="adj" fmla="val 50000"/>
                </a:avLst>
              </a:prstGeom>
              <a:noFill/>
              <a:ln w="19050">
                <a:solidFill>
                  <a:srgbClr val="369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6" name="圆角矩形 27"/>
              <p:cNvSpPr/>
              <p:nvPr/>
            </p:nvSpPr>
            <p:spPr>
              <a:xfrm>
                <a:off x="12625" y="5175"/>
                <a:ext cx="2267" cy="1754"/>
              </a:xfrm>
              <a:prstGeom prst="roundRect">
                <a:avLst>
                  <a:gd name="adj" fmla="val 50000"/>
                </a:avLst>
              </a:prstGeom>
              <a:solidFill>
                <a:srgbClr val="8EA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7" name="空心弧 16"/>
              <p:cNvSpPr/>
              <p:nvPr/>
            </p:nvSpPr>
            <p:spPr>
              <a:xfrm rot="16200000">
                <a:off x="5246" y="5175"/>
                <a:ext cx="1754" cy="1754"/>
              </a:xfrm>
              <a:prstGeom prst="blockArc">
                <a:avLst/>
              </a:prstGeom>
              <a:solidFill>
                <a:srgbClr val="CAC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grpSp>
        <p:sp>
          <p:nvSpPr>
            <p:cNvPr id="30" name="TextBox 29">
              <a:extLst>
                <a:ext uri="{FF2B5EF4-FFF2-40B4-BE49-F238E27FC236}">
                  <a16:creationId xmlns:a16="http://schemas.microsoft.com/office/drawing/2014/main" id="{D7392223-F6E8-9B7D-BAB9-39AC2513C9B7}"/>
                </a:ext>
              </a:extLst>
            </p:cNvPr>
            <p:cNvSpPr txBox="1"/>
            <p:nvPr/>
          </p:nvSpPr>
          <p:spPr>
            <a:xfrm>
              <a:off x="2609579" y="3941208"/>
              <a:ext cx="4643979"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2" name="Picture 1">
            <a:extLst>
              <a:ext uri="{FF2B5EF4-FFF2-40B4-BE49-F238E27FC236}">
                <a16:creationId xmlns:a16="http://schemas.microsoft.com/office/drawing/2014/main" id="{B0BCC104-E726-22E1-15A9-2F5AC5BB5597}"/>
              </a:ext>
            </a:extLst>
          </p:cNvPr>
          <p:cNvPicPr>
            <a:picLocks noChangeAspect="1"/>
          </p:cNvPicPr>
          <p:nvPr/>
        </p:nvPicPr>
        <p:blipFill>
          <a:blip r:embed="rId5"/>
          <a:stretch>
            <a:fillRect/>
          </a:stretch>
        </p:blipFill>
        <p:spPr>
          <a:xfrm>
            <a:off x="2609579" y="548424"/>
            <a:ext cx="5047926" cy="235326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83606" y="-8476"/>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3" name="图片 12" descr="103"/>
          <p:cNvPicPr>
            <a:picLocks noChangeAspect="1"/>
          </p:cNvPicPr>
          <p:nvPr/>
        </p:nvPicPr>
        <p:blipFill>
          <a:blip r:embed="rId7"/>
          <a:srcRect l="64125" t="7033" r="-483" b="80739"/>
          <a:stretch>
            <a:fillRect/>
          </a:stretch>
        </p:blipFill>
        <p:spPr>
          <a:xfrm>
            <a:off x="9338945" y="70485"/>
            <a:ext cx="2437765" cy="1229995"/>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grpSp>
        <p:nvGrpSpPr>
          <p:cNvPr id="9" name="Group 8">
            <a:extLst>
              <a:ext uri="{FF2B5EF4-FFF2-40B4-BE49-F238E27FC236}">
                <a16:creationId xmlns:a16="http://schemas.microsoft.com/office/drawing/2014/main" id="{4962D187-5CBC-A764-268B-ABB946B28FDD}"/>
              </a:ext>
            </a:extLst>
          </p:cNvPr>
          <p:cNvGrpSpPr/>
          <p:nvPr/>
        </p:nvGrpSpPr>
        <p:grpSpPr>
          <a:xfrm>
            <a:off x="3992706" y="1301641"/>
            <a:ext cx="2638945" cy="590664"/>
            <a:chOff x="3190355" y="1341755"/>
            <a:chExt cx="2638945" cy="590664"/>
          </a:xfrm>
        </p:grpSpPr>
        <p:sp>
          <p:nvSpPr>
            <p:cNvPr id="2" name="Rectangle: Rounded Corners 1">
              <a:extLst>
                <a:ext uri="{FF2B5EF4-FFF2-40B4-BE49-F238E27FC236}">
                  <a16:creationId xmlns:a16="http://schemas.microsoft.com/office/drawing/2014/main" id="{CF768073-30C0-7E1F-DA13-BF7BA27CAFA3}"/>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a甜甜圈 (非商业使用)"/>
                <a:cs typeface="+mn-cs"/>
              </a:endParaRPr>
            </a:p>
          </p:txBody>
        </p:sp>
        <p:sp>
          <p:nvSpPr>
            <p:cNvPr id="8" name="TextBox 7">
              <a:extLst>
                <a:ext uri="{FF2B5EF4-FFF2-40B4-BE49-F238E27FC236}">
                  <a16:creationId xmlns:a16="http://schemas.microsoft.com/office/drawing/2014/main" id="{A269CA6C-CA91-0255-5965-3CE767F2296E}"/>
                </a:ext>
              </a:extLst>
            </p:cNvPr>
            <p:cNvSpPr txBox="1"/>
            <p:nvPr/>
          </p:nvSpPr>
          <p:spPr>
            <a:xfrm>
              <a:off x="3356264" y="1375477"/>
              <a:ext cx="24730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3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grpSp>
      <p:pic>
        <p:nvPicPr>
          <p:cNvPr id="19" name="Picture 18">
            <a:extLst>
              <a:ext uri="{FF2B5EF4-FFF2-40B4-BE49-F238E27FC236}">
                <a16:creationId xmlns:a16="http://schemas.microsoft.com/office/drawing/2014/main" id="{9D19F172-DFCA-7EF4-02A3-56943B19D7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06" y="-7841"/>
            <a:ext cx="1308321" cy="1308321"/>
          </a:xfrm>
          <a:prstGeom prst="rect">
            <a:avLst/>
          </a:prstGeom>
        </p:spPr>
      </p:pic>
      <p:pic>
        <p:nvPicPr>
          <p:cNvPr id="10" name="Picture 9">
            <a:extLst>
              <a:ext uri="{FF2B5EF4-FFF2-40B4-BE49-F238E27FC236}">
                <a16:creationId xmlns:a16="http://schemas.microsoft.com/office/drawing/2014/main" id="{4209056E-DFF3-3E79-C128-8B8FC52D8DE8}"/>
              </a:ext>
            </a:extLst>
          </p:cNvPr>
          <p:cNvPicPr>
            <a:picLocks noChangeAspect="1"/>
          </p:cNvPicPr>
          <p:nvPr/>
        </p:nvPicPr>
        <p:blipFill>
          <a:blip r:embed="rId9"/>
          <a:stretch>
            <a:fillRect/>
          </a:stretch>
        </p:blipFill>
        <p:spPr>
          <a:xfrm>
            <a:off x="1736201" y="2301843"/>
            <a:ext cx="7517019" cy="3359187"/>
          </a:xfrm>
          <a:prstGeom prst="rect">
            <a:avLst/>
          </a:prstGeom>
        </p:spPr>
      </p:pic>
    </p:spTree>
    <p:extLst>
      <p:ext uri="{BB962C8B-B14F-4D97-AF65-F5344CB8AC3E}">
        <p14:creationId xmlns:p14="http://schemas.microsoft.com/office/powerpoint/2010/main" val="39609300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24" name="图片 23" descr="雪花1"/>
          <p:cNvPicPr>
            <a:picLocks noChangeAspect="1"/>
          </p:cNvPicPr>
          <p:nvPr/>
        </p:nvPicPr>
        <p:blipFill>
          <a:blip r:embed="rId2"/>
          <a:srcRect l="23163"/>
          <a:stretch>
            <a:fillRect/>
          </a:stretch>
        </p:blipFill>
        <p:spPr>
          <a:xfrm>
            <a:off x="0" y="0"/>
            <a:ext cx="12192635" cy="6858635"/>
          </a:xfrm>
          <a:prstGeom prst="rect">
            <a:avLst/>
          </a:prstGeom>
        </p:spPr>
      </p:pic>
      <p:pic>
        <p:nvPicPr>
          <p:cNvPr id="12" name="图片 11" descr="88"/>
          <p:cNvPicPr>
            <a:picLocks noChangeAspect="1"/>
          </p:cNvPicPr>
          <p:nvPr/>
        </p:nvPicPr>
        <p:blipFill>
          <a:blip r:embed="rId3"/>
          <a:srcRect t="50013"/>
          <a:stretch>
            <a:fillRect/>
          </a:stretch>
        </p:blipFill>
        <p:spPr>
          <a:xfrm>
            <a:off x="0" y="4875530"/>
            <a:ext cx="12193270" cy="1990725"/>
          </a:xfrm>
          <a:prstGeom prst="rect">
            <a:avLst/>
          </a:prstGeom>
        </p:spPr>
      </p:pic>
      <p:sp>
        <p:nvSpPr>
          <p:cNvPr id="2" name="圆角矩形 1"/>
          <p:cNvSpPr/>
          <p:nvPr/>
        </p:nvSpPr>
        <p:spPr>
          <a:xfrm>
            <a:off x="364490" y="370494"/>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8" name="图片 7" descr="146"/>
          <p:cNvPicPr>
            <a:picLocks noChangeAspect="1"/>
          </p:cNvPicPr>
          <p:nvPr/>
        </p:nvPicPr>
        <p:blipFill>
          <a:blip r:embed="rId4"/>
          <a:srcRect l="50591" t="28924" b="28646"/>
          <a:stretch>
            <a:fillRect/>
          </a:stretch>
        </p:blipFill>
        <p:spPr>
          <a:xfrm>
            <a:off x="895509" y="1234913"/>
            <a:ext cx="2052320" cy="826135"/>
          </a:xfrm>
          <a:prstGeom prst="rect">
            <a:avLst/>
          </a:prstGeom>
        </p:spPr>
      </p:pic>
      <p:pic>
        <p:nvPicPr>
          <p:cNvPr id="21" name="图片 20" descr="千库网_旅游城市建设森林边框_元素编号12500105"/>
          <p:cNvPicPr>
            <a:picLocks noChangeAspect="1"/>
          </p:cNvPicPr>
          <p:nvPr/>
        </p:nvPicPr>
        <p:blipFill>
          <a:blip r:embed="rId5"/>
          <a:srcRect l="18046" t="73602" b="3241"/>
          <a:stretch>
            <a:fillRect/>
          </a:stretch>
        </p:blipFill>
        <p:spPr>
          <a:xfrm flipH="1">
            <a:off x="1453515" y="5812790"/>
            <a:ext cx="2915285" cy="823595"/>
          </a:xfrm>
          <a:prstGeom prst="rect">
            <a:avLst/>
          </a:prstGeom>
        </p:spPr>
      </p:pic>
      <p:pic>
        <p:nvPicPr>
          <p:cNvPr id="25" name="图片 24" descr="103"/>
          <p:cNvPicPr>
            <a:picLocks noChangeAspect="1"/>
          </p:cNvPicPr>
          <p:nvPr/>
        </p:nvPicPr>
        <p:blipFill>
          <a:blip r:embed="rId6"/>
          <a:srcRect l="64125" t="7033" r="-483" b="80739"/>
          <a:stretch>
            <a:fillRect/>
          </a:stretch>
        </p:blipFill>
        <p:spPr>
          <a:xfrm>
            <a:off x="8448040" y="762635"/>
            <a:ext cx="2437765" cy="1229995"/>
          </a:xfrm>
          <a:prstGeom prst="rect">
            <a:avLst/>
          </a:prstGeom>
        </p:spPr>
      </p:pic>
      <p:sp>
        <p:nvSpPr>
          <p:cNvPr id="26" name="任意多边形 25"/>
          <p:cNvSpPr/>
          <p:nvPr/>
        </p:nvSpPr>
        <p:spPr>
          <a:xfrm>
            <a:off x="658495" y="865484"/>
            <a:ext cx="10875010" cy="557530"/>
          </a:xfrm>
          <a:custGeom>
            <a:avLst/>
            <a:gdLst>
              <a:gd name="connisteX0" fmla="*/ 0 w 10875010"/>
              <a:gd name="connsiteY0" fmla="*/ 351174 h 557549"/>
              <a:gd name="connisteX1" fmla="*/ 2159635 w 10875010"/>
              <a:gd name="connsiteY1" fmla="*/ 1924 h 557549"/>
              <a:gd name="connisteX2" fmla="*/ 5032375 w 10875010"/>
              <a:gd name="connsiteY2" fmla="*/ 494049 h 557549"/>
              <a:gd name="connisteX3" fmla="*/ 8430260 w 10875010"/>
              <a:gd name="connsiteY3" fmla="*/ 33674 h 557549"/>
              <a:gd name="connisteX4" fmla="*/ 10875010 w 10875010"/>
              <a:gd name="connsiteY4" fmla="*/ 557549 h 557549"/>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0875010" h="557550">
                <a:moveTo>
                  <a:pt x="0" y="351175"/>
                </a:moveTo>
                <a:cubicBezTo>
                  <a:pt x="374650" y="271165"/>
                  <a:pt x="1153160" y="-26650"/>
                  <a:pt x="2159635" y="1925"/>
                </a:cubicBezTo>
                <a:cubicBezTo>
                  <a:pt x="3166110" y="30500"/>
                  <a:pt x="3778250" y="487700"/>
                  <a:pt x="5032375" y="494050"/>
                </a:cubicBezTo>
                <a:cubicBezTo>
                  <a:pt x="6286500" y="500400"/>
                  <a:pt x="7261860" y="20975"/>
                  <a:pt x="8430260" y="33675"/>
                </a:cubicBezTo>
                <a:cubicBezTo>
                  <a:pt x="9598660" y="46375"/>
                  <a:pt x="10454005" y="443250"/>
                  <a:pt x="10875010" y="557550"/>
                </a:cubicBezTo>
              </a:path>
            </a:pathLst>
          </a:custGeom>
          <a:noFill/>
          <a:ln w="25400">
            <a:solidFill>
              <a:srgbClr val="FC7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3" name="图片 10" descr="49">
            <a:extLst>
              <a:ext uri="{FF2B5EF4-FFF2-40B4-BE49-F238E27FC236}">
                <a16:creationId xmlns:a16="http://schemas.microsoft.com/office/drawing/2014/main" id="{D5FE0686-221E-E8CB-57C2-AF0A9C7302F9}"/>
              </a:ext>
            </a:extLst>
          </p:cNvPr>
          <p:cNvPicPr>
            <a:picLocks noChangeAspect="1"/>
          </p:cNvPicPr>
          <p:nvPr/>
        </p:nvPicPr>
        <p:blipFill rotWithShape="1">
          <a:blip r:embed="rId7"/>
          <a:srcRect l="55196" b="12890"/>
          <a:stretch/>
        </p:blipFill>
        <p:spPr>
          <a:xfrm>
            <a:off x="8948103" y="2238827"/>
            <a:ext cx="4311650" cy="4658011"/>
          </a:xfrm>
          <a:prstGeom prst="rect">
            <a:avLst/>
          </a:prstGeom>
        </p:spPr>
      </p:pic>
      <p:grpSp>
        <p:nvGrpSpPr>
          <p:cNvPr id="4" name="Group 3">
            <a:extLst>
              <a:ext uri="{FF2B5EF4-FFF2-40B4-BE49-F238E27FC236}">
                <a16:creationId xmlns:a16="http://schemas.microsoft.com/office/drawing/2014/main" id="{4E7D8F6C-722F-C7E4-FDE2-12831046538A}"/>
              </a:ext>
            </a:extLst>
          </p:cNvPr>
          <p:cNvGrpSpPr/>
          <p:nvPr/>
        </p:nvGrpSpPr>
        <p:grpSpPr>
          <a:xfrm>
            <a:off x="3811954" y="728648"/>
            <a:ext cx="4720075" cy="684536"/>
            <a:chOff x="3190355" y="1341755"/>
            <a:chExt cx="2638945" cy="604206"/>
          </a:xfrm>
        </p:grpSpPr>
        <p:sp>
          <p:nvSpPr>
            <p:cNvPr id="5" name="Rectangle: Rounded Corners 4">
              <a:extLst>
                <a:ext uri="{FF2B5EF4-FFF2-40B4-BE49-F238E27FC236}">
                  <a16:creationId xmlns:a16="http://schemas.microsoft.com/office/drawing/2014/main" id="{B74ED59D-E032-E8AD-8742-2881EE2326A1}"/>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7DE4B2FF-9D29-A554-8E51-22751D5DBB98}"/>
                </a:ext>
              </a:extLst>
            </p:cNvPr>
            <p:cNvSpPr txBox="1"/>
            <p:nvPr/>
          </p:nvSpPr>
          <p:spPr>
            <a:xfrm>
              <a:off x="3356264" y="1375477"/>
              <a:ext cx="2473036" cy="570484"/>
            </a:xfrm>
            <a:prstGeom prst="rect">
              <a:avLst/>
            </a:prstGeom>
            <a:noFill/>
          </p:spPr>
          <p:txBody>
            <a:bodyPr wrap="square" rtlCol="0">
              <a:spAutoFit/>
            </a:bodyPr>
            <a:lstStyle/>
            <a:p>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Yêu</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cầu</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cần</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đạt</a:t>
              </a:r>
              <a:endParaRPr lang="en-US" sz="3600" spc="300" dirty="0">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11" name="TextBox 10">
            <a:extLst>
              <a:ext uri="{FF2B5EF4-FFF2-40B4-BE49-F238E27FC236}">
                <a16:creationId xmlns:a16="http://schemas.microsoft.com/office/drawing/2014/main" id="{41A997C6-B9CD-CEDD-722A-AC6BC85B83EB}"/>
              </a:ext>
            </a:extLst>
          </p:cNvPr>
          <p:cNvSpPr txBox="1"/>
          <p:nvPr/>
        </p:nvSpPr>
        <p:spPr>
          <a:xfrm>
            <a:off x="1379086" y="2061048"/>
            <a:ext cx="8422005" cy="3785652"/>
          </a:xfrm>
          <a:prstGeom prst="rect">
            <a:avLst/>
          </a:prstGeom>
          <a:noFill/>
        </p:spPr>
        <p:txBody>
          <a:bodyPr wrap="square" rtlCol="0">
            <a:spAutoFit/>
          </a:bodyPr>
          <a:lstStyle/>
          <a:p>
            <a:pPr algn="just"/>
            <a:r>
              <a:rPr lang="en-US" sz="4000" b="1" dirty="0" err="1">
                <a:latin typeface="Cambria" panose="02040503050406030204" pitchFamily="18" charset="0"/>
              </a:rPr>
              <a:t>Biết</a:t>
            </a:r>
            <a:r>
              <a:rPr lang="en-US" sz="4000" b="1" dirty="0">
                <a:latin typeface="Cambria" panose="02040503050406030204" pitchFamily="18" charset="0"/>
              </a:rPr>
              <a:t> </a:t>
            </a:r>
            <a:r>
              <a:rPr lang="en-US" sz="4000" b="1" dirty="0" err="1">
                <a:latin typeface="Cambria" panose="02040503050406030204" pitchFamily="18" charset="0"/>
              </a:rPr>
              <a:t>cách</a:t>
            </a:r>
            <a:r>
              <a:rPr lang="en-US" sz="4000" b="1" dirty="0">
                <a:latin typeface="Cambria" panose="02040503050406030204" pitchFamily="18" charset="0"/>
              </a:rPr>
              <a:t> </a:t>
            </a:r>
            <a:r>
              <a:rPr lang="en-US" sz="4000" b="1" dirty="0" err="1">
                <a:latin typeface="Cambria" panose="02040503050406030204" pitchFamily="18" charset="0"/>
              </a:rPr>
              <a:t>viết</a:t>
            </a:r>
            <a:r>
              <a:rPr lang="en-US" sz="4000" b="1" dirty="0">
                <a:latin typeface="Cambria" panose="02040503050406030204" pitchFamily="18" charset="0"/>
              </a:rPr>
              <a:t> </a:t>
            </a:r>
            <a:r>
              <a:rPr lang="en-US" sz="4000" b="1" dirty="0" err="1">
                <a:latin typeface="Cambria" panose="02040503050406030204" pitchFamily="18" charset="0"/>
              </a:rPr>
              <a:t>đoạn</a:t>
            </a:r>
            <a:r>
              <a:rPr lang="en-US" sz="4000" b="1" dirty="0">
                <a:latin typeface="Cambria" panose="02040503050406030204" pitchFamily="18" charset="0"/>
              </a:rPr>
              <a:t> </a:t>
            </a:r>
            <a:r>
              <a:rPr lang="en-US" sz="4000" b="1" dirty="0" err="1">
                <a:latin typeface="Cambria" panose="02040503050406030204" pitchFamily="18" charset="0"/>
              </a:rPr>
              <a:t>văn</a:t>
            </a:r>
            <a:r>
              <a:rPr lang="en-US" sz="4000" b="1" dirty="0">
                <a:latin typeface="Cambria" panose="02040503050406030204" pitchFamily="18" charset="0"/>
              </a:rPr>
              <a:t> </a:t>
            </a:r>
            <a:r>
              <a:rPr lang="en-US" sz="4000" b="1" dirty="0" err="1">
                <a:latin typeface="Cambria" panose="02040503050406030204" pitchFamily="18" charset="0"/>
              </a:rPr>
              <a:t>tưởng</a:t>
            </a:r>
            <a:r>
              <a:rPr lang="en-US" sz="4000" b="1" dirty="0">
                <a:latin typeface="Cambria" panose="02040503050406030204" pitchFamily="18" charset="0"/>
              </a:rPr>
              <a:t> </a:t>
            </a:r>
            <a:r>
              <a:rPr lang="en-US" sz="4000" b="1" dirty="0" err="1">
                <a:latin typeface="Cambria" panose="02040503050406030204" pitchFamily="18" charset="0"/>
              </a:rPr>
              <a:t>tượng</a:t>
            </a:r>
            <a:r>
              <a:rPr lang="en-US" sz="4000" b="1" dirty="0">
                <a:latin typeface="Cambria" panose="02040503050406030204" pitchFamily="18" charset="0"/>
              </a:rPr>
              <a:t> </a:t>
            </a:r>
            <a:r>
              <a:rPr lang="en-US" sz="4000" b="1" dirty="0" err="1">
                <a:latin typeface="Cambria" panose="02040503050406030204" pitchFamily="18" charset="0"/>
              </a:rPr>
              <a:t>dựa</a:t>
            </a:r>
            <a:r>
              <a:rPr lang="en-US" sz="4000" b="1" dirty="0">
                <a:latin typeface="Cambria" panose="02040503050406030204" pitchFamily="18" charset="0"/>
              </a:rPr>
              <a:t> </a:t>
            </a:r>
            <a:r>
              <a:rPr lang="en-US" sz="4000" b="1" dirty="0" err="1">
                <a:latin typeface="Cambria" panose="02040503050406030204" pitchFamily="18" charset="0"/>
              </a:rPr>
              <a:t>trên</a:t>
            </a:r>
            <a:r>
              <a:rPr lang="en-US" sz="4000" b="1" dirty="0">
                <a:latin typeface="Cambria" panose="02040503050406030204" pitchFamily="18" charset="0"/>
              </a:rPr>
              <a:t> </a:t>
            </a:r>
            <a:r>
              <a:rPr lang="en-US" sz="4000" b="1" dirty="0" err="1">
                <a:latin typeface="Cambria" panose="02040503050406030204" pitchFamily="18" charset="0"/>
              </a:rPr>
              <a:t>một</a:t>
            </a:r>
            <a:r>
              <a:rPr lang="en-US" sz="4000" b="1" dirty="0">
                <a:latin typeface="Cambria" panose="02040503050406030204" pitchFamily="18" charset="0"/>
              </a:rPr>
              <a:t> </a:t>
            </a:r>
            <a:r>
              <a:rPr lang="en-US" sz="4000" b="1" dirty="0" err="1">
                <a:latin typeface="Cambria" panose="02040503050406030204" pitchFamily="18" charset="0"/>
              </a:rPr>
              <a:t>câu</a:t>
            </a:r>
            <a:r>
              <a:rPr lang="en-US" sz="4000" b="1" dirty="0">
                <a:latin typeface="Cambria" panose="02040503050406030204" pitchFamily="18" charset="0"/>
              </a:rPr>
              <a:t> </a:t>
            </a:r>
            <a:r>
              <a:rPr lang="en-US" sz="4000" b="1" dirty="0" err="1">
                <a:latin typeface="Cambria" panose="02040503050406030204" pitchFamily="18" charset="0"/>
              </a:rPr>
              <a:t>chuyện</a:t>
            </a:r>
            <a:r>
              <a:rPr lang="en-US" sz="4000" b="1" dirty="0">
                <a:latin typeface="Cambria" panose="02040503050406030204" pitchFamily="18" charset="0"/>
              </a:rPr>
              <a:t> </a:t>
            </a:r>
            <a:r>
              <a:rPr lang="en-US" sz="4000" b="1" dirty="0" err="1">
                <a:latin typeface="Cambria" panose="02040503050406030204" pitchFamily="18" charset="0"/>
              </a:rPr>
              <a:t>đã</a:t>
            </a:r>
            <a:r>
              <a:rPr lang="en-US" sz="4000" b="1" dirty="0">
                <a:latin typeface="Cambria" panose="02040503050406030204" pitchFamily="18" charset="0"/>
              </a:rPr>
              <a:t> </a:t>
            </a:r>
            <a:r>
              <a:rPr lang="en-US" sz="4000" b="1" dirty="0" err="1">
                <a:latin typeface="Cambria" panose="02040503050406030204" pitchFamily="18" charset="0"/>
              </a:rPr>
              <a:t>đọc</a:t>
            </a:r>
            <a:r>
              <a:rPr lang="en-US" sz="4000" b="1" dirty="0">
                <a:latin typeface="Cambria" panose="02040503050406030204" pitchFamily="18" charset="0"/>
              </a:rPr>
              <a:t> </a:t>
            </a:r>
            <a:r>
              <a:rPr lang="en-US" sz="4000" b="1" dirty="0" err="1">
                <a:latin typeface="Cambria" panose="02040503050406030204" pitchFamily="18" charset="0"/>
              </a:rPr>
              <a:t>hoặc</a:t>
            </a:r>
            <a:r>
              <a:rPr lang="en-US" sz="4000" b="1" dirty="0">
                <a:latin typeface="Cambria" panose="02040503050406030204" pitchFamily="18" charset="0"/>
              </a:rPr>
              <a:t> </a:t>
            </a:r>
            <a:r>
              <a:rPr lang="en-US" sz="4000" b="1" dirty="0" err="1">
                <a:latin typeface="Cambria" panose="02040503050406030204" pitchFamily="18" charset="0"/>
              </a:rPr>
              <a:t>đã</a:t>
            </a:r>
            <a:r>
              <a:rPr lang="en-US" sz="4000" b="1" dirty="0">
                <a:latin typeface="Cambria" panose="02040503050406030204" pitchFamily="18" charset="0"/>
              </a:rPr>
              <a:t> </a:t>
            </a:r>
            <a:r>
              <a:rPr lang="en-US" sz="4000" b="1" dirty="0" err="1">
                <a:latin typeface="Cambria" panose="02040503050406030204" pitchFamily="18" charset="0"/>
              </a:rPr>
              <a:t>nghe</a:t>
            </a:r>
            <a:r>
              <a:rPr lang="en-US" sz="4000" b="1" dirty="0">
                <a:latin typeface="Cambria" panose="02040503050406030204" pitchFamily="18" charset="0"/>
              </a:rPr>
              <a:t>.</a:t>
            </a:r>
          </a:p>
          <a:p>
            <a:pPr algn="just"/>
            <a:r>
              <a:rPr lang="en-US" sz="4000" b="1" dirty="0" err="1">
                <a:latin typeface="Cambria" panose="02040503050406030204" pitchFamily="18" charset="0"/>
              </a:rPr>
              <a:t>Biết</a:t>
            </a:r>
            <a:r>
              <a:rPr lang="en-US" sz="4000" b="1" dirty="0">
                <a:latin typeface="Cambria" panose="02040503050406030204" pitchFamily="18" charset="0"/>
              </a:rPr>
              <a:t> </a:t>
            </a:r>
            <a:r>
              <a:rPr lang="en-US" sz="4000" b="1" dirty="0" err="1">
                <a:latin typeface="Cambria" panose="02040503050406030204" pitchFamily="18" charset="0"/>
              </a:rPr>
              <a:t>thể</a:t>
            </a:r>
            <a:r>
              <a:rPr lang="en-US" sz="4000" b="1" dirty="0">
                <a:latin typeface="Cambria" panose="02040503050406030204" pitchFamily="18" charset="0"/>
              </a:rPr>
              <a:t> </a:t>
            </a:r>
            <a:r>
              <a:rPr lang="en-US" sz="4000" b="1" dirty="0" err="1">
                <a:latin typeface="Cambria" panose="02040503050406030204" pitchFamily="18" charset="0"/>
              </a:rPr>
              <a:t>hiện</a:t>
            </a:r>
            <a:r>
              <a:rPr lang="en-US" sz="4000" b="1" dirty="0">
                <a:latin typeface="Cambria" panose="02040503050406030204" pitchFamily="18" charset="0"/>
              </a:rPr>
              <a:t> </a:t>
            </a:r>
            <a:r>
              <a:rPr lang="en-US" sz="4000" b="1" dirty="0" err="1">
                <a:latin typeface="Cambria" panose="02040503050406030204" pitchFamily="18" charset="0"/>
              </a:rPr>
              <a:t>sự</a:t>
            </a:r>
            <a:r>
              <a:rPr lang="en-US" sz="4000" b="1" dirty="0">
                <a:latin typeface="Cambria" panose="02040503050406030204" pitchFamily="18" charset="0"/>
              </a:rPr>
              <a:t> </a:t>
            </a:r>
            <a:r>
              <a:rPr lang="en-US" sz="4000" b="1" dirty="0" err="1">
                <a:latin typeface="Cambria" panose="02040503050406030204" pitchFamily="18" charset="0"/>
              </a:rPr>
              <a:t>trân</a:t>
            </a:r>
            <a:r>
              <a:rPr lang="en-US" sz="4000" b="1" dirty="0">
                <a:latin typeface="Cambria" panose="02040503050406030204" pitchFamily="18" charset="0"/>
              </a:rPr>
              <a:t> </a:t>
            </a:r>
            <a:r>
              <a:rPr lang="en-US" sz="4000" b="1" dirty="0" err="1">
                <a:latin typeface="Cambria" panose="02040503050406030204" pitchFamily="18" charset="0"/>
              </a:rPr>
              <a:t>trọng</a:t>
            </a:r>
            <a:r>
              <a:rPr lang="en-US" sz="4000" b="1" dirty="0">
                <a:latin typeface="Cambria" panose="02040503050406030204" pitchFamily="18" charset="0"/>
              </a:rPr>
              <a:t> </a:t>
            </a:r>
            <a:r>
              <a:rPr lang="en-US" sz="4000" b="1" dirty="0" err="1">
                <a:latin typeface="Cambria" panose="02040503050406030204" pitchFamily="18" charset="0"/>
              </a:rPr>
              <a:t>những</a:t>
            </a:r>
            <a:r>
              <a:rPr lang="en-US" sz="4000" b="1" dirty="0">
                <a:latin typeface="Cambria" panose="02040503050406030204" pitchFamily="18" charset="0"/>
              </a:rPr>
              <a:t> </a:t>
            </a:r>
            <a:r>
              <a:rPr lang="en-US" sz="4000" b="1" dirty="0" err="1">
                <a:latin typeface="Cambria" panose="02040503050406030204" pitchFamily="18" charset="0"/>
              </a:rPr>
              <a:t>sáng</a:t>
            </a:r>
            <a:r>
              <a:rPr lang="en-US" sz="4000" b="1" dirty="0">
                <a:latin typeface="Cambria" panose="02040503050406030204" pitchFamily="18" charset="0"/>
              </a:rPr>
              <a:t> </a:t>
            </a:r>
            <a:r>
              <a:rPr lang="en-US" sz="4000" b="1" dirty="0" err="1">
                <a:latin typeface="Cambria" panose="02040503050406030204" pitchFamily="18" charset="0"/>
              </a:rPr>
              <a:t>tạo</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bản</a:t>
            </a:r>
            <a:r>
              <a:rPr lang="en-US" sz="4000" b="1" dirty="0">
                <a:latin typeface="Cambria" panose="02040503050406030204" pitchFamily="18" charset="0"/>
              </a:rPr>
              <a:t> </a:t>
            </a:r>
            <a:r>
              <a:rPr lang="en-US" sz="4000" b="1" dirty="0" err="1">
                <a:latin typeface="Cambria" panose="02040503050406030204" pitchFamily="18" charset="0"/>
              </a:rPr>
              <a:t>thân</a:t>
            </a:r>
            <a:r>
              <a:rPr lang="en-US" sz="4000" b="1" dirty="0">
                <a:latin typeface="Cambria" panose="02040503050406030204" pitchFamily="18" charset="0"/>
              </a:rPr>
              <a:t>, </a:t>
            </a:r>
            <a:r>
              <a:rPr lang="en-US" sz="4000" b="1" dirty="0" err="1">
                <a:latin typeface="Cambria" panose="02040503050406030204" pitchFamily="18" charset="0"/>
              </a:rPr>
              <a:t>bạn</a:t>
            </a:r>
            <a:r>
              <a:rPr lang="en-US" sz="4000" b="1" dirty="0">
                <a:latin typeface="Cambria" panose="02040503050406030204" pitchFamily="18" charset="0"/>
              </a:rPr>
              <a:t> </a:t>
            </a:r>
            <a:r>
              <a:rPr lang="en-US" sz="4000" b="1" dirty="0" err="1">
                <a:latin typeface="Cambria" panose="02040503050406030204" pitchFamily="18" charset="0"/>
              </a:rPr>
              <a:t>bè</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những</a:t>
            </a:r>
            <a:r>
              <a:rPr lang="en-US" sz="4000" b="1" dirty="0">
                <a:latin typeface="Cambria" panose="02040503050406030204" pitchFamily="18" charset="0"/>
              </a:rPr>
              <a:t> </a:t>
            </a:r>
            <a:r>
              <a:rPr lang="en-US" sz="4000" b="1" dirty="0" err="1">
                <a:latin typeface="Cambria" panose="02040503050406030204" pitchFamily="18" charset="0"/>
              </a:rPr>
              <a:t>người</a:t>
            </a:r>
            <a:r>
              <a:rPr lang="en-US" sz="4000" b="1" dirty="0">
                <a:latin typeface="Cambria" panose="02040503050406030204" pitchFamily="18" charset="0"/>
              </a:rPr>
              <a:t> </a:t>
            </a:r>
            <a:r>
              <a:rPr lang="en-US" sz="4000" b="1" dirty="0" err="1">
                <a:latin typeface="Cambria" panose="02040503050406030204" pitchFamily="18" charset="0"/>
              </a:rPr>
              <a:t>xung</a:t>
            </a:r>
            <a:r>
              <a:rPr lang="en-US" sz="4000" b="1" dirty="0">
                <a:latin typeface="Cambria" panose="02040503050406030204" pitchFamily="18" charset="0"/>
              </a:rPr>
              <a:t> </a:t>
            </a:r>
            <a:r>
              <a:rPr lang="en-US" sz="4000" b="1" dirty="0" err="1">
                <a:latin typeface="Cambria" panose="02040503050406030204" pitchFamily="18" charset="0"/>
              </a:rPr>
              <a:t>quanh</a:t>
            </a:r>
            <a:r>
              <a:rPr lang="en-US" sz="4000" b="1" dirty="0">
                <a:latin typeface="Cambria" panose="02040503050406030204" pitchFamily="18" charset="0"/>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sp>
        <p:nvSpPr>
          <p:cNvPr id="2" name="矩形 1"/>
          <p:cNvSpPr/>
          <p:nvPr/>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8" name="图片 7" descr="73"/>
          <p:cNvPicPr>
            <a:picLocks noChangeAspect="1"/>
          </p:cNvPicPr>
          <p:nvPr/>
        </p:nvPicPr>
        <p:blipFill>
          <a:blip r:embed="rId2"/>
          <a:stretch>
            <a:fillRect/>
          </a:stretch>
        </p:blipFill>
        <p:spPr>
          <a:xfrm>
            <a:off x="342265" y="238760"/>
            <a:ext cx="11509375" cy="6381115"/>
          </a:xfrm>
          <a:prstGeom prst="rect">
            <a:avLst/>
          </a:prstGeom>
        </p:spPr>
      </p:pic>
      <p:pic>
        <p:nvPicPr>
          <p:cNvPr id="4" name="图片 10" descr="49">
            <a:extLst>
              <a:ext uri="{FF2B5EF4-FFF2-40B4-BE49-F238E27FC236}">
                <a16:creationId xmlns:a16="http://schemas.microsoft.com/office/drawing/2014/main" id="{D948D5A1-FB58-39F7-F300-9CFD4724AD94}"/>
              </a:ext>
            </a:extLst>
          </p:cNvPr>
          <p:cNvPicPr>
            <a:picLocks noChangeAspect="1"/>
          </p:cNvPicPr>
          <p:nvPr/>
        </p:nvPicPr>
        <p:blipFill rotWithShape="1">
          <a:blip r:embed="rId3"/>
          <a:srcRect l="55196" b="16764"/>
          <a:stretch/>
        </p:blipFill>
        <p:spPr>
          <a:xfrm>
            <a:off x="7880350" y="1538933"/>
            <a:ext cx="4311650" cy="4450831"/>
          </a:xfrm>
          <a:prstGeom prst="rect">
            <a:avLst/>
          </a:prstGeom>
        </p:spPr>
      </p:pic>
      <p:pic>
        <p:nvPicPr>
          <p:cNvPr id="7" name="图片 11" descr="88">
            <a:extLst>
              <a:ext uri="{FF2B5EF4-FFF2-40B4-BE49-F238E27FC236}">
                <a16:creationId xmlns:a16="http://schemas.microsoft.com/office/drawing/2014/main" id="{CA400D17-A8AC-C2C1-ADCF-226458C522C4}"/>
              </a:ext>
            </a:extLst>
          </p:cNvPr>
          <p:cNvPicPr>
            <a:picLocks noChangeAspect="1"/>
          </p:cNvPicPr>
          <p:nvPr/>
        </p:nvPicPr>
        <p:blipFill>
          <a:blip r:embed="rId4"/>
          <a:srcRect t="50013"/>
          <a:stretch>
            <a:fillRect/>
          </a:stretch>
        </p:blipFill>
        <p:spPr>
          <a:xfrm>
            <a:off x="0" y="4875530"/>
            <a:ext cx="12193270" cy="1990725"/>
          </a:xfrm>
          <a:prstGeom prst="rect">
            <a:avLst/>
          </a:prstGeom>
        </p:spPr>
      </p:pic>
      <p:pic>
        <p:nvPicPr>
          <p:cNvPr id="9" name="Picture 8">
            <a:extLst>
              <a:ext uri="{FF2B5EF4-FFF2-40B4-BE49-F238E27FC236}">
                <a16:creationId xmlns:a16="http://schemas.microsoft.com/office/drawing/2014/main" id="{9E827F24-6E78-5A0B-FAD9-2F4B99FC8D42}"/>
              </a:ext>
            </a:extLst>
          </p:cNvPr>
          <p:cNvPicPr>
            <a:picLocks noChangeAspect="1"/>
          </p:cNvPicPr>
          <p:nvPr/>
        </p:nvPicPr>
        <p:blipFill>
          <a:blip r:embed="rId5"/>
          <a:stretch>
            <a:fillRect/>
          </a:stretch>
        </p:blipFill>
        <p:spPr>
          <a:xfrm>
            <a:off x="2308099" y="815345"/>
            <a:ext cx="6937849" cy="580389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09B887-D784-9FF6-96C1-F92C5C6D1661}"/>
              </a:ext>
            </a:extLst>
          </p:cNvPr>
          <p:cNvGrpSpPr/>
          <p:nvPr/>
        </p:nvGrpSpPr>
        <p:grpSpPr>
          <a:xfrm>
            <a:off x="11757" y="-182782"/>
            <a:ext cx="12280371" cy="7223564"/>
            <a:chOff x="2983832" y="3994483"/>
            <a:chExt cx="12280371" cy="7223564"/>
          </a:xfrm>
        </p:grpSpPr>
        <p:pic>
          <p:nvPicPr>
            <p:cNvPr id="7" name="Picture 6">
              <a:extLst>
                <a:ext uri="{FF2B5EF4-FFF2-40B4-BE49-F238E27FC236}">
                  <a16:creationId xmlns:a16="http://schemas.microsoft.com/office/drawing/2014/main" id="{C2F0CFBE-A042-39F3-4F84-A056EDDE5582}"/>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t="6259" r="12109" b="21056"/>
            <a:stretch/>
          </p:blipFill>
          <p:spPr>
            <a:xfrm>
              <a:off x="2983832" y="3994483"/>
              <a:ext cx="12275457" cy="6919784"/>
            </a:xfrm>
            <a:prstGeom prst="rect">
              <a:avLst/>
            </a:prstGeom>
          </p:spPr>
        </p:pic>
        <p:pic>
          <p:nvPicPr>
            <p:cNvPr id="8" name="Picture 7">
              <a:extLst>
                <a:ext uri="{FF2B5EF4-FFF2-40B4-BE49-F238E27FC236}">
                  <a16:creationId xmlns:a16="http://schemas.microsoft.com/office/drawing/2014/main" id="{C3B6273B-435A-CCC6-69CC-595294EFE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977" y="6294409"/>
              <a:ext cx="4489713" cy="2676149"/>
            </a:xfrm>
            <a:prstGeom prst="rect">
              <a:avLst/>
            </a:prstGeom>
          </p:spPr>
        </p:pic>
        <p:pic>
          <p:nvPicPr>
            <p:cNvPr id="10" name="Picture 9">
              <a:extLst>
                <a:ext uri="{FF2B5EF4-FFF2-40B4-BE49-F238E27FC236}">
                  <a16:creationId xmlns:a16="http://schemas.microsoft.com/office/drawing/2014/main" id="{EF19652B-2A05-670F-B410-E5A49CE941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6358" y="7548023"/>
              <a:ext cx="3639200" cy="2845069"/>
            </a:xfrm>
            <a:prstGeom prst="rect">
              <a:avLst/>
            </a:prstGeom>
          </p:spPr>
        </p:pic>
        <p:pic>
          <p:nvPicPr>
            <p:cNvPr id="11" name="Picture 10">
              <a:extLst>
                <a:ext uri="{FF2B5EF4-FFF2-40B4-BE49-F238E27FC236}">
                  <a16:creationId xmlns:a16="http://schemas.microsoft.com/office/drawing/2014/main" id="{9003B2BC-D646-62B7-60BF-E9C68B849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25003" y="8372978"/>
              <a:ext cx="3639200" cy="2845069"/>
            </a:xfrm>
            <a:prstGeom prst="rect">
              <a:avLst/>
            </a:prstGeom>
          </p:spPr>
        </p:pic>
        <p:pic>
          <p:nvPicPr>
            <p:cNvPr id="12" name="Picture 11">
              <a:extLst>
                <a:ext uri="{FF2B5EF4-FFF2-40B4-BE49-F238E27FC236}">
                  <a16:creationId xmlns:a16="http://schemas.microsoft.com/office/drawing/2014/main" id="{48708612-0191-60D8-6D11-095EE16E7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4505" y="8237054"/>
              <a:ext cx="4489713" cy="2676149"/>
            </a:xfrm>
            <a:prstGeom prst="rect">
              <a:avLst/>
            </a:prstGeom>
          </p:spPr>
        </p:pic>
      </p:grpSp>
      <p:grpSp>
        <p:nvGrpSpPr>
          <p:cNvPr id="14" name="Group 13">
            <a:extLst>
              <a:ext uri="{FF2B5EF4-FFF2-40B4-BE49-F238E27FC236}">
                <a16:creationId xmlns:a16="http://schemas.microsoft.com/office/drawing/2014/main" id="{6541E571-1CD8-500D-C0D2-D94F356D6FE0}"/>
              </a:ext>
            </a:extLst>
          </p:cNvPr>
          <p:cNvGrpSpPr/>
          <p:nvPr/>
        </p:nvGrpSpPr>
        <p:grpSpPr>
          <a:xfrm>
            <a:off x="398512" y="193921"/>
            <a:ext cx="7988589" cy="1503465"/>
            <a:chOff x="63625" y="183676"/>
            <a:chExt cx="7988589" cy="1503465"/>
          </a:xfrm>
        </p:grpSpPr>
        <p:sp>
          <p:nvSpPr>
            <p:cNvPr id="15" name="Rectangle: Rounded Corners 14">
              <a:extLst>
                <a:ext uri="{FF2B5EF4-FFF2-40B4-BE49-F238E27FC236}">
                  <a16:creationId xmlns:a16="http://schemas.microsoft.com/office/drawing/2014/main" id="{D290E071-35F0-2D2A-B0A1-D1CA510CEF77}"/>
                </a:ext>
              </a:extLst>
            </p:cNvPr>
            <p:cNvSpPr/>
            <p:nvPr/>
          </p:nvSpPr>
          <p:spPr>
            <a:xfrm>
              <a:off x="63625" y="183676"/>
              <a:ext cx="7924964" cy="1503465"/>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3B35AB3-49E8-4B34-DC82-5BF927028468}"/>
                </a:ext>
              </a:extLst>
            </p:cNvPr>
            <p:cNvSpPr txBox="1"/>
            <p:nvPr/>
          </p:nvSpPr>
          <p:spPr>
            <a:xfrm>
              <a:off x="147308" y="260635"/>
              <a:ext cx="7904906" cy="1384995"/>
            </a:xfrm>
            <a:prstGeom prst="rect">
              <a:avLst/>
            </a:prstGeom>
            <a:noFill/>
          </p:spPr>
          <p:txBody>
            <a:bodyPr wrap="square">
              <a:spAutoFit/>
            </a:bodyPr>
            <a:lstStyle/>
            <a:p>
              <a:r>
                <a:rPr lang="en-US" sz="2800" dirty="0" err="1">
                  <a:solidFill>
                    <a:srgbClr val="752912"/>
                  </a:solidFill>
                  <a:latin typeface="Cambria" panose="02040503050406030204" pitchFamily="18" charset="0"/>
                </a:rPr>
                <a:t>Hãy</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tưởng</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tượng</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em</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là</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một</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chú</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ong</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em</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tìm</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được</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một</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vườn</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hoa</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rất</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đẹp</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và</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muốn</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gọi</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các</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bạn</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đến</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hút</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mật</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cùng</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Em</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sẽ</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nói</a:t>
              </a:r>
              <a:r>
                <a:rPr lang="en-US" sz="2800" dirty="0">
                  <a:solidFill>
                    <a:srgbClr val="752912"/>
                  </a:solidFill>
                  <a:latin typeface="Cambria" panose="02040503050406030204" pitchFamily="18" charset="0"/>
                </a:rPr>
                <a:t> </a:t>
              </a:r>
              <a:r>
                <a:rPr lang="en-US" sz="2800" dirty="0" err="1">
                  <a:solidFill>
                    <a:srgbClr val="752912"/>
                  </a:solidFill>
                  <a:latin typeface="Cambria" panose="02040503050406030204" pitchFamily="18" charset="0"/>
                </a:rPr>
                <a:t>gì</a:t>
              </a:r>
              <a:r>
                <a:rPr lang="en-US" sz="2800" dirty="0">
                  <a:solidFill>
                    <a:srgbClr val="752912"/>
                  </a:solidFill>
                  <a:latin typeface="Cambria" panose="02040503050406030204" pitchFamily="18" charset="0"/>
                </a:rPr>
                <a:t>?</a:t>
              </a:r>
            </a:p>
          </p:txBody>
        </p:sp>
      </p:grpSp>
      <p:pic>
        <p:nvPicPr>
          <p:cNvPr id="6" name="Picture 5">
            <a:extLst>
              <a:ext uri="{FF2B5EF4-FFF2-40B4-BE49-F238E27FC236}">
                <a16:creationId xmlns:a16="http://schemas.microsoft.com/office/drawing/2014/main" id="{11631658-9E4A-2638-83AD-02D6065A3F2F}"/>
              </a:ext>
            </a:extLst>
          </p:cNvPr>
          <p:cNvPicPr>
            <a:picLocks noChangeAspect="1"/>
          </p:cNvPicPr>
          <p:nvPr/>
        </p:nvPicPr>
        <p:blipFill rotWithShape="1">
          <a:blip r:embed="rId6">
            <a:extLst>
              <a:ext uri="{28A0092B-C50C-407E-A947-70E740481C1C}">
                <a14:useLocalDpi xmlns:a14="http://schemas.microsoft.com/office/drawing/2010/main" val="0"/>
              </a:ext>
            </a:extLst>
          </a:blip>
          <a:srcRect r="62590" b="58122"/>
          <a:stretch/>
        </p:blipFill>
        <p:spPr>
          <a:xfrm>
            <a:off x="4501574" y="1255544"/>
            <a:ext cx="2611560" cy="166984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sp>
        <p:nvSpPr>
          <p:cNvPr id="2" name="矩形 1"/>
          <p:cNvSpPr/>
          <p:nvPr/>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8" name="图片 7" descr="73"/>
          <p:cNvPicPr>
            <a:picLocks noChangeAspect="1"/>
          </p:cNvPicPr>
          <p:nvPr/>
        </p:nvPicPr>
        <p:blipFill>
          <a:blip r:embed="rId2"/>
          <a:stretch>
            <a:fillRect/>
          </a:stretch>
        </p:blipFill>
        <p:spPr>
          <a:xfrm>
            <a:off x="342265" y="238760"/>
            <a:ext cx="11509375" cy="6381115"/>
          </a:xfrm>
          <a:prstGeom prst="rect">
            <a:avLst/>
          </a:prstGeom>
        </p:spPr>
      </p:pic>
      <p:pic>
        <p:nvPicPr>
          <p:cNvPr id="4" name="图片 10" descr="49">
            <a:extLst>
              <a:ext uri="{FF2B5EF4-FFF2-40B4-BE49-F238E27FC236}">
                <a16:creationId xmlns:a16="http://schemas.microsoft.com/office/drawing/2014/main" id="{D948D5A1-FB58-39F7-F300-9CFD4724AD94}"/>
              </a:ext>
            </a:extLst>
          </p:cNvPr>
          <p:cNvPicPr>
            <a:picLocks noChangeAspect="1"/>
          </p:cNvPicPr>
          <p:nvPr/>
        </p:nvPicPr>
        <p:blipFill rotWithShape="1">
          <a:blip r:embed="rId3"/>
          <a:srcRect l="55196" b="16764"/>
          <a:stretch/>
        </p:blipFill>
        <p:spPr>
          <a:xfrm>
            <a:off x="7880350" y="1538933"/>
            <a:ext cx="4311650" cy="4450831"/>
          </a:xfrm>
          <a:prstGeom prst="rect">
            <a:avLst/>
          </a:prstGeom>
        </p:spPr>
      </p:pic>
      <p:pic>
        <p:nvPicPr>
          <p:cNvPr id="7" name="图片 11" descr="88">
            <a:extLst>
              <a:ext uri="{FF2B5EF4-FFF2-40B4-BE49-F238E27FC236}">
                <a16:creationId xmlns:a16="http://schemas.microsoft.com/office/drawing/2014/main" id="{CA400D17-A8AC-C2C1-ADCF-226458C522C4}"/>
              </a:ext>
            </a:extLst>
          </p:cNvPr>
          <p:cNvPicPr>
            <a:picLocks noChangeAspect="1"/>
          </p:cNvPicPr>
          <p:nvPr/>
        </p:nvPicPr>
        <p:blipFill>
          <a:blip r:embed="rId4"/>
          <a:srcRect t="50013"/>
          <a:stretch>
            <a:fillRect/>
          </a:stretch>
        </p:blipFill>
        <p:spPr>
          <a:xfrm>
            <a:off x="0" y="4875530"/>
            <a:ext cx="12193270" cy="1990725"/>
          </a:xfrm>
          <a:prstGeom prst="rect">
            <a:avLst/>
          </a:prstGeom>
        </p:spPr>
      </p:pic>
      <p:pic>
        <p:nvPicPr>
          <p:cNvPr id="9" name="Picture 8">
            <a:extLst>
              <a:ext uri="{FF2B5EF4-FFF2-40B4-BE49-F238E27FC236}">
                <a16:creationId xmlns:a16="http://schemas.microsoft.com/office/drawing/2014/main" id="{A8E68A1F-9641-D3A3-D69D-52DEF4502D41}"/>
              </a:ext>
            </a:extLst>
          </p:cNvPr>
          <p:cNvPicPr>
            <a:picLocks noChangeAspect="1"/>
          </p:cNvPicPr>
          <p:nvPr/>
        </p:nvPicPr>
        <p:blipFill>
          <a:blip r:embed="rId5"/>
          <a:stretch>
            <a:fillRect/>
          </a:stretch>
        </p:blipFill>
        <p:spPr>
          <a:xfrm>
            <a:off x="2333910" y="945267"/>
            <a:ext cx="7218290" cy="5797798"/>
          </a:xfrm>
          <a:prstGeom prst="rect">
            <a:avLst/>
          </a:prstGeom>
        </p:spPr>
      </p:pic>
    </p:spTree>
    <p:extLst>
      <p:ext uri="{BB962C8B-B14F-4D97-AF65-F5344CB8AC3E}">
        <p14:creationId xmlns:p14="http://schemas.microsoft.com/office/powerpoint/2010/main" val="32261736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3A3D6E-1395-49C4-9E8A-692E41DD8D78}"/>
              </a:ext>
            </a:extLst>
          </p:cNvPr>
          <p:cNvGrpSpPr/>
          <p:nvPr/>
        </p:nvGrpSpPr>
        <p:grpSpPr>
          <a:xfrm>
            <a:off x="910493" y="424428"/>
            <a:ext cx="1577525" cy="707886"/>
            <a:chOff x="3190355" y="1258255"/>
            <a:chExt cx="2638944" cy="707886"/>
          </a:xfrm>
        </p:grpSpPr>
        <p:sp>
          <p:nvSpPr>
            <p:cNvPr id="3" name="Rectangle: Rounded Corners 2">
              <a:extLst>
                <a:ext uri="{FF2B5EF4-FFF2-40B4-BE49-F238E27FC236}">
                  <a16:creationId xmlns:a16="http://schemas.microsoft.com/office/drawing/2014/main" id="{5A9DF581-E753-D485-72D5-5F09C4A00986}"/>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3B9E49-76AA-521B-076B-0327BA0BCC88}"/>
                </a:ext>
              </a:extLst>
            </p:cNvPr>
            <p:cNvSpPr txBox="1"/>
            <p:nvPr/>
          </p:nvSpPr>
          <p:spPr>
            <a:xfrm>
              <a:off x="3356263" y="1258255"/>
              <a:ext cx="2473036" cy="707886"/>
            </a:xfrm>
            <a:prstGeom prst="rect">
              <a:avLst/>
            </a:prstGeom>
            <a:noFill/>
          </p:spPr>
          <p:txBody>
            <a:bodyPr wrap="square" rtlCol="0">
              <a:spAutoFit/>
            </a:bodyPr>
            <a:lstStyle/>
            <a:p>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Bài</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1:</a:t>
              </a:r>
            </a:p>
          </p:txBody>
        </p:sp>
      </p:grpSp>
      <p:sp>
        <p:nvSpPr>
          <p:cNvPr id="5" name="TextBox 4">
            <a:extLst>
              <a:ext uri="{FF2B5EF4-FFF2-40B4-BE49-F238E27FC236}">
                <a16:creationId xmlns:a16="http://schemas.microsoft.com/office/drawing/2014/main" id="{557A7696-8892-0646-1AE0-6BA1C8548ECA}"/>
              </a:ext>
            </a:extLst>
          </p:cNvPr>
          <p:cNvSpPr txBox="1"/>
          <p:nvPr/>
        </p:nvSpPr>
        <p:spPr>
          <a:xfrm>
            <a:off x="2488018" y="424428"/>
            <a:ext cx="9856382" cy="646331"/>
          </a:xfrm>
          <a:prstGeom prst="rect">
            <a:avLst/>
          </a:prstGeom>
          <a:noFill/>
        </p:spPr>
        <p:txBody>
          <a:bodyPr wrap="square" rtlCol="0">
            <a:spAutoFit/>
          </a:bodyPr>
          <a:lstStyle/>
          <a:p>
            <a:r>
              <a:rPr lang="en-US" sz="3600" b="1" dirty="0" err="1">
                <a:latin typeface="Cambria" panose="02040503050406030204" pitchFamily="18" charset="0"/>
              </a:rPr>
              <a:t>Đọc</a:t>
            </a:r>
            <a:r>
              <a:rPr lang="en-US" sz="3600" b="1" dirty="0">
                <a:latin typeface="Cambria" panose="02040503050406030204" pitchFamily="18" charset="0"/>
              </a:rPr>
              <a:t> </a:t>
            </a:r>
            <a:r>
              <a:rPr lang="en-US" sz="3600" b="1" dirty="0" err="1">
                <a:latin typeface="Cambria" panose="02040503050406030204" pitchFamily="18" charset="0"/>
              </a:rPr>
              <a:t>đoạn</a:t>
            </a:r>
            <a:r>
              <a:rPr lang="en-US" sz="3600" b="1" dirty="0">
                <a:latin typeface="Cambria" panose="02040503050406030204" pitchFamily="18" charset="0"/>
              </a:rPr>
              <a:t> </a:t>
            </a:r>
            <a:r>
              <a:rPr lang="en-US" sz="3600" b="1" dirty="0" err="1">
                <a:latin typeface="Cambria" panose="02040503050406030204" pitchFamily="18" charset="0"/>
              </a:rPr>
              <a:t>văn</a:t>
            </a:r>
            <a:r>
              <a:rPr lang="en-US" sz="3600" b="1" dirty="0">
                <a:latin typeface="Cambria" panose="02040503050406030204" pitchFamily="18" charset="0"/>
              </a:rPr>
              <a:t> </a:t>
            </a:r>
            <a:r>
              <a:rPr lang="en-US" sz="3600" b="1" dirty="0" err="1">
                <a:latin typeface="Cambria" panose="02040503050406030204" pitchFamily="18" charset="0"/>
              </a:rPr>
              <a:t>dưới</a:t>
            </a:r>
            <a:r>
              <a:rPr lang="en-US" sz="3600" b="1" dirty="0">
                <a:latin typeface="Cambria" panose="02040503050406030204" pitchFamily="18" charset="0"/>
              </a:rPr>
              <a:t> </a:t>
            </a:r>
            <a:r>
              <a:rPr lang="en-US" sz="3600" b="1" dirty="0" err="1">
                <a:latin typeface="Cambria" panose="02040503050406030204" pitchFamily="18" charset="0"/>
              </a:rPr>
              <a:t>đây</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trả</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câu</a:t>
            </a:r>
            <a:r>
              <a:rPr lang="en-US" sz="3600" b="1" dirty="0">
                <a:latin typeface="Cambria" panose="02040503050406030204" pitchFamily="18" charset="0"/>
              </a:rPr>
              <a:t> </a:t>
            </a:r>
            <a:r>
              <a:rPr lang="en-US" sz="3600" b="1" dirty="0" err="1">
                <a:latin typeface="Cambria" panose="02040503050406030204" pitchFamily="18" charset="0"/>
              </a:rPr>
              <a:t>hỏi</a:t>
            </a:r>
            <a:r>
              <a:rPr lang="en-US" sz="3600" b="1" dirty="0">
                <a:latin typeface="Cambria" panose="02040503050406030204" pitchFamily="18" charset="0"/>
              </a:rPr>
              <a:t>.</a:t>
            </a:r>
          </a:p>
        </p:txBody>
      </p:sp>
      <p:sp>
        <p:nvSpPr>
          <p:cNvPr id="8" name="TextBox 7">
            <a:extLst>
              <a:ext uri="{FF2B5EF4-FFF2-40B4-BE49-F238E27FC236}">
                <a16:creationId xmlns:a16="http://schemas.microsoft.com/office/drawing/2014/main" id="{70A6FF3E-3EAB-E89F-CADB-1701EA05ACB0}"/>
              </a:ext>
            </a:extLst>
          </p:cNvPr>
          <p:cNvSpPr txBox="1"/>
          <p:nvPr/>
        </p:nvSpPr>
        <p:spPr>
          <a:xfrm>
            <a:off x="596165" y="1474619"/>
            <a:ext cx="10999670" cy="3908762"/>
          </a:xfrm>
          <a:prstGeom prst="rect">
            <a:avLst/>
          </a:prstGeom>
          <a:noFill/>
        </p:spPr>
        <p:txBody>
          <a:bodyPr wrap="square" rtlCol="0">
            <a:spAutoFit/>
          </a:bodyPr>
          <a:lstStyle/>
          <a:p>
            <a:pPr algn="just"/>
            <a:r>
              <a:rPr lang="en-US" sz="3600" dirty="0">
                <a:latin typeface="Cambria" panose="02040503050406030204" pitchFamily="18" charset="0"/>
              </a:rPr>
              <a:t>	</a:t>
            </a:r>
            <a:r>
              <a:rPr lang="vi-VN" sz="3600" dirty="0">
                <a:latin typeface="Cambria" panose="02040503050406030204" pitchFamily="18" charset="0"/>
              </a:rPr>
              <a:t>Ngày xưa, muôn loài sống trong rừng già tối tăm, ẩm ướt. Gõ kiến được giao nhiệm vụ đến các nhà hỏi xem ai có thể đi tìm mặt trời. Gõ kiến gõ cửa nhà công, công mải múa. Gõ</a:t>
            </a:r>
            <a:r>
              <a:rPr lang="en-US" sz="3600" dirty="0">
                <a:latin typeface="Cambria" panose="02040503050406030204" pitchFamily="18" charset="0"/>
              </a:rPr>
              <a:t> </a:t>
            </a:r>
            <a:r>
              <a:rPr lang="en-US" sz="3600" dirty="0" err="1">
                <a:latin typeface="Cambria" panose="02040503050406030204" pitchFamily="18" charset="0"/>
              </a:rPr>
              <a:t>kiến</a:t>
            </a:r>
            <a:r>
              <a:rPr lang="en-US" sz="3600" dirty="0">
                <a:latin typeface="Cambria" panose="02040503050406030204" pitchFamily="18" charset="0"/>
              </a:rPr>
              <a:t> </a:t>
            </a:r>
            <a:r>
              <a:rPr lang="en-US" sz="3600" dirty="0" err="1">
                <a:latin typeface="Cambria" panose="02040503050406030204" pitchFamily="18" charset="0"/>
              </a:rPr>
              <a:t>đến</a:t>
            </a:r>
            <a:r>
              <a:rPr lang="vi-VN" sz="3600" dirty="0">
                <a:latin typeface="Cambria" panose="02040503050406030204" pitchFamily="18" charset="0"/>
              </a:rPr>
              <a:t> nhà liều điều, liều điều bận cãi nhau. Gõ </a:t>
            </a:r>
            <a:r>
              <a:rPr lang="en-US" sz="3600" dirty="0" err="1">
                <a:latin typeface="Cambria" panose="02040503050406030204" pitchFamily="18" charset="0"/>
              </a:rPr>
              <a:t>kiến</a:t>
            </a:r>
            <a:r>
              <a:rPr lang="en-US" sz="3600" dirty="0">
                <a:latin typeface="Cambria" panose="02040503050406030204" pitchFamily="18" charset="0"/>
              </a:rPr>
              <a:t> </a:t>
            </a:r>
            <a:r>
              <a:rPr lang="en-US" sz="3600" dirty="0" err="1">
                <a:latin typeface="Cambria" panose="02040503050406030204" pitchFamily="18" charset="0"/>
              </a:rPr>
              <a:t>gõ</a:t>
            </a:r>
            <a:r>
              <a:rPr lang="en-US" sz="3600" dirty="0">
                <a:latin typeface="Cambria" panose="02040503050406030204" pitchFamily="18" charset="0"/>
              </a:rPr>
              <a:t> </a:t>
            </a:r>
            <a:r>
              <a:rPr lang="vi-VN" sz="3600" dirty="0">
                <a:latin typeface="Cambria" panose="02040503050406030204" pitchFamily="18" charset="0"/>
              </a:rPr>
              <a:t>cửa nhà chích choè, chích chòe mải hót... Chỉ có gà trống nhận lời đi tìm mặt trời. </a:t>
            </a:r>
          </a:p>
          <a:p>
            <a:pPr algn="r"/>
            <a:r>
              <a:rPr lang="vi-VN" sz="3200" dirty="0">
                <a:latin typeface="Cambria" panose="02040503050406030204" pitchFamily="18" charset="0"/>
              </a:rPr>
              <a:t>(</a:t>
            </a:r>
            <a:r>
              <a:rPr lang="vi-VN" sz="3200" i="1" dirty="0">
                <a:latin typeface="Cambria" panose="02040503050406030204" pitchFamily="18" charset="0"/>
              </a:rPr>
              <a:t>Theo Vũ Tú Nam</a:t>
            </a:r>
            <a:r>
              <a:rPr lang="vi-VN" sz="3200" dirty="0">
                <a:latin typeface="Cambria" panose="02040503050406030204" pitchFamily="18" charset="0"/>
              </a:rPr>
              <a:t>)</a:t>
            </a:r>
            <a:endParaRPr lang="en-US" sz="3200" dirty="0">
              <a:latin typeface="Cambria" panose="02040503050406030204" pitchFamily="18" charset="0"/>
            </a:endParaRPr>
          </a:p>
        </p:txBody>
      </p:sp>
    </p:spTree>
    <p:extLst>
      <p:ext uri="{BB962C8B-B14F-4D97-AF65-F5344CB8AC3E}">
        <p14:creationId xmlns:p14="http://schemas.microsoft.com/office/powerpoint/2010/main" val="39115524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5DD5B4-5F89-9FE3-70F4-DF9113BBCBAC}"/>
              </a:ext>
            </a:extLst>
          </p:cNvPr>
          <p:cNvGrpSpPr/>
          <p:nvPr/>
        </p:nvGrpSpPr>
        <p:grpSpPr>
          <a:xfrm>
            <a:off x="454377" y="581667"/>
            <a:ext cx="10934333" cy="1200329"/>
            <a:chOff x="454377" y="581667"/>
            <a:chExt cx="10934333" cy="1200329"/>
          </a:xfrm>
        </p:grpSpPr>
        <p:grpSp>
          <p:nvGrpSpPr>
            <p:cNvPr id="2" name="组合 18">
              <a:extLst>
                <a:ext uri="{FF2B5EF4-FFF2-40B4-BE49-F238E27FC236}">
                  <a16:creationId xmlns:a16="http://schemas.microsoft.com/office/drawing/2014/main" id="{AD84F1BB-98F5-15F5-28C6-A1E7FCC79C29}"/>
                </a:ext>
              </a:extLst>
            </p:cNvPr>
            <p:cNvGrpSpPr/>
            <p:nvPr/>
          </p:nvGrpSpPr>
          <p:grpSpPr>
            <a:xfrm>
              <a:off x="454377" y="581703"/>
              <a:ext cx="10934333" cy="1200257"/>
              <a:chOff x="4414" y="5772"/>
              <a:chExt cx="12310" cy="4928"/>
            </a:xfrm>
          </p:grpSpPr>
          <p:sp>
            <p:nvSpPr>
              <p:cNvPr id="4" name="圆角矩形 26">
                <a:extLst>
                  <a:ext uri="{FF2B5EF4-FFF2-40B4-BE49-F238E27FC236}">
                    <a16:creationId xmlns:a16="http://schemas.microsoft.com/office/drawing/2014/main" id="{1D43EBB4-CC21-5AC0-A24D-258434A80A73}"/>
                  </a:ext>
                </a:extLst>
              </p:cNvPr>
              <p:cNvSpPr/>
              <p:nvPr/>
            </p:nvSpPr>
            <p:spPr>
              <a:xfrm rot="16200000">
                <a:off x="8565" y="2541"/>
                <a:ext cx="4928" cy="11390"/>
              </a:xfrm>
              <a:prstGeom prst="roundRect">
                <a:avLst>
                  <a:gd name="adj" fmla="val 50000"/>
                </a:avLst>
              </a:prstGeom>
              <a:noFill/>
              <a:ln w="19050">
                <a:solidFill>
                  <a:srgbClr val="369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5" name="圆角矩形 27">
                <a:extLst>
                  <a:ext uri="{FF2B5EF4-FFF2-40B4-BE49-F238E27FC236}">
                    <a16:creationId xmlns:a16="http://schemas.microsoft.com/office/drawing/2014/main" id="{7643A5EA-3AA3-E46C-74A3-C0D72F021BA9}"/>
                  </a:ext>
                </a:extLst>
              </p:cNvPr>
              <p:cNvSpPr/>
              <p:nvPr/>
            </p:nvSpPr>
            <p:spPr>
              <a:xfrm>
                <a:off x="4414" y="6421"/>
                <a:ext cx="920" cy="3055"/>
              </a:xfrm>
              <a:prstGeom prst="roundRect">
                <a:avLst>
                  <a:gd name="adj" fmla="val 50000"/>
                </a:avLst>
              </a:prstGeom>
              <a:solidFill>
                <a:srgbClr val="8EA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grpSp>
        <p:sp>
          <p:nvSpPr>
            <p:cNvPr id="8" name="TextBox 7">
              <a:extLst>
                <a:ext uri="{FF2B5EF4-FFF2-40B4-BE49-F238E27FC236}">
                  <a16:creationId xmlns:a16="http://schemas.microsoft.com/office/drawing/2014/main" id="{59F0AE1A-50B6-95C7-AC0C-E9EF756B0797}"/>
                </a:ext>
              </a:extLst>
            </p:cNvPr>
            <p:cNvSpPr txBox="1"/>
            <p:nvPr/>
          </p:nvSpPr>
          <p:spPr>
            <a:xfrm>
              <a:off x="1397418" y="581667"/>
              <a:ext cx="9856382" cy="1200329"/>
            </a:xfrm>
            <a:prstGeom prst="rect">
              <a:avLst/>
            </a:prstGeom>
            <a:noFill/>
          </p:spPr>
          <p:txBody>
            <a:bodyPr wrap="square" rtlCol="0">
              <a:spAutoFit/>
            </a:bodyPr>
            <a:lstStyle/>
            <a:p>
              <a:pPr algn="ctr"/>
              <a:r>
                <a:rPr lang="vi-VN" sz="3600" b="1" dirty="0">
                  <a:latin typeface="Cambria" panose="02040503050406030204" pitchFamily="18" charset="0"/>
                </a:rPr>
                <a:t>Đoạn văn tưởng tượng dưới đây đã viết thêm những gì so với đoạn văn của Vũ Tú Nam?</a:t>
              </a:r>
              <a:endParaRPr lang="en-US" sz="3600" b="1" dirty="0">
                <a:latin typeface="Cambria" panose="02040503050406030204" pitchFamily="18" charset="0"/>
              </a:endParaRPr>
            </a:p>
          </p:txBody>
        </p:sp>
        <p:sp>
          <p:nvSpPr>
            <p:cNvPr id="9" name="TextBox 8">
              <a:extLst>
                <a:ext uri="{FF2B5EF4-FFF2-40B4-BE49-F238E27FC236}">
                  <a16:creationId xmlns:a16="http://schemas.microsoft.com/office/drawing/2014/main" id="{57B5B0EA-AE69-C2C2-41C0-E008EA59F53A}"/>
                </a:ext>
              </a:extLst>
            </p:cNvPr>
            <p:cNvSpPr txBox="1"/>
            <p:nvPr/>
          </p:nvSpPr>
          <p:spPr>
            <a:xfrm>
              <a:off x="580231" y="744755"/>
              <a:ext cx="565481" cy="646331"/>
            </a:xfrm>
            <a:prstGeom prst="rect">
              <a:avLst/>
            </a:prstGeom>
            <a:noFill/>
          </p:spPr>
          <p:txBody>
            <a:bodyPr wrap="square" rtlCol="0">
              <a:spAutoFit/>
            </a:bodyPr>
            <a:lstStyle/>
            <a:p>
              <a:r>
                <a:rPr lang="en-US" sz="3600" b="1" dirty="0">
                  <a:latin typeface="Cambria" panose="02040503050406030204" pitchFamily="18" charset="0"/>
                </a:rPr>
                <a:t>a.</a:t>
              </a:r>
            </a:p>
          </p:txBody>
        </p:sp>
      </p:grpSp>
      <p:sp>
        <p:nvSpPr>
          <p:cNvPr id="10" name="TextBox 9">
            <a:extLst>
              <a:ext uri="{FF2B5EF4-FFF2-40B4-BE49-F238E27FC236}">
                <a16:creationId xmlns:a16="http://schemas.microsoft.com/office/drawing/2014/main" id="{05E9965E-0891-E026-3C53-9A87A391357F}"/>
              </a:ext>
            </a:extLst>
          </p:cNvPr>
          <p:cNvSpPr txBox="1"/>
          <p:nvPr/>
        </p:nvSpPr>
        <p:spPr>
          <a:xfrm>
            <a:off x="596165" y="1940032"/>
            <a:ext cx="10999670" cy="4031873"/>
          </a:xfrm>
          <a:prstGeom prst="rect">
            <a:avLst/>
          </a:prstGeom>
          <a:noFill/>
        </p:spPr>
        <p:txBody>
          <a:bodyPr wrap="square" rtlCol="0">
            <a:spAutoFit/>
          </a:bodyPr>
          <a:lstStyle/>
          <a:p>
            <a:pPr algn="just"/>
            <a:r>
              <a:rPr lang="en-US" sz="3200" dirty="0">
                <a:latin typeface="Cambria" panose="02040503050406030204" pitchFamily="18" charset="0"/>
              </a:rPr>
              <a:t>	</a:t>
            </a:r>
            <a:r>
              <a:rPr lang="vi-VN" sz="3200" dirty="0">
                <a:latin typeface="Cambria" panose="02040503050406030204" pitchFamily="18" charset="0"/>
              </a:rPr>
              <a:t>Ngày xưa, muôn loài sống trong rừng già tối tăm, ẩm ướt. Gõ kiến được giao nhiệm vụ đến các nhà hỏi xem ai có thể đi tìm mặt trời. Gõ kiến gõ cửa nhà công, công mải múa</a:t>
            </a:r>
            <a:r>
              <a:rPr lang="en-US" sz="3200" dirty="0">
                <a:latin typeface="Cambria" panose="02040503050406030204" pitchFamily="18" charset="0"/>
              </a:rPr>
              <a:t>, </a:t>
            </a:r>
            <a:r>
              <a:rPr lang="en-US" sz="3200" dirty="0" err="1">
                <a:latin typeface="Cambria" panose="02040503050406030204" pitchFamily="18" charset="0"/>
              </a:rPr>
              <a:t>chỉ</a:t>
            </a:r>
            <a:r>
              <a:rPr lang="en-US" sz="3200" dirty="0">
                <a:latin typeface="Cambria" panose="02040503050406030204" pitchFamily="18" charset="0"/>
              </a:rPr>
              <a:t> </a:t>
            </a:r>
            <a:r>
              <a:rPr lang="en-US" sz="3200" dirty="0" err="1">
                <a:latin typeface="Cambria" panose="02040503050406030204" pitchFamily="18" charset="0"/>
              </a:rPr>
              <a:t>trả</a:t>
            </a:r>
            <a:r>
              <a:rPr lang="en-US" sz="3200" dirty="0">
                <a:latin typeface="Cambria" panose="02040503050406030204" pitchFamily="18" charset="0"/>
              </a:rPr>
              <a:t> </a:t>
            </a:r>
            <a:r>
              <a:rPr lang="en-US" sz="3200" dirty="0" err="1">
                <a:latin typeface="Cambria" panose="02040503050406030204" pitchFamily="18" charset="0"/>
              </a:rPr>
              <a:t>lời</a:t>
            </a:r>
            <a:r>
              <a:rPr lang="en-US" sz="3200" dirty="0">
                <a:latin typeface="Cambria" panose="02040503050406030204" pitchFamily="18" charset="0"/>
              </a:rPr>
              <a:t>: </a:t>
            </a:r>
            <a:r>
              <a:rPr lang="en-US" sz="3200" dirty="0">
                <a:solidFill>
                  <a:srgbClr val="C00000"/>
                </a:solidFill>
                <a:latin typeface="Cambria" panose="02040503050406030204" pitchFamily="18" charset="0"/>
              </a:rPr>
              <a:t>“</a:t>
            </a:r>
            <a:r>
              <a:rPr lang="en-US" sz="3200" dirty="0" err="1">
                <a:solidFill>
                  <a:srgbClr val="C00000"/>
                </a:solidFill>
                <a:latin typeface="Cambria" panose="02040503050406030204" pitchFamily="18" charset="0"/>
              </a:rPr>
              <a:t>Tớ</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còn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bận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tập</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múa</a:t>
            </a:r>
            <a:r>
              <a:rPr lang="en-US" sz="3200" dirty="0">
                <a:solidFill>
                  <a:srgbClr val="C00000"/>
                </a:solidFill>
                <a:latin typeface="Cambria" panose="02040503050406030204" pitchFamily="18" charset="0"/>
              </a:rPr>
              <a:t>”</a:t>
            </a:r>
            <a:r>
              <a:rPr lang="vi-VN" sz="3200" dirty="0">
                <a:latin typeface="Cambria" panose="02040503050406030204" pitchFamily="18" charset="0"/>
              </a:rPr>
              <a:t>. Gõ </a:t>
            </a:r>
            <a:r>
              <a:rPr lang="en-US" sz="3200" dirty="0" err="1">
                <a:latin typeface="Cambria" panose="02040503050406030204" pitchFamily="18" charset="0"/>
              </a:rPr>
              <a:t>kiến</a:t>
            </a:r>
            <a:r>
              <a:rPr lang="en-US" sz="3200" dirty="0">
                <a:latin typeface="Cambria" panose="02040503050406030204" pitchFamily="18" charset="0"/>
              </a:rPr>
              <a:t> </a:t>
            </a:r>
            <a:r>
              <a:rPr lang="en-US" sz="3200" dirty="0" err="1">
                <a:latin typeface="Cambria" panose="02040503050406030204" pitchFamily="18" charset="0"/>
              </a:rPr>
              <a:t>đến</a:t>
            </a:r>
            <a:r>
              <a:rPr lang="en-US" sz="3200" dirty="0">
                <a:latin typeface="Cambria" panose="02040503050406030204" pitchFamily="18" charset="0"/>
              </a:rPr>
              <a:t> </a:t>
            </a:r>
            <a:r>
              <a:rPr lang="vi-VN" sz="3200" dirty="0">
                <a:latin typeface="Cambria" panose="02040503050406030204" pitchFamily="18" charset="0"/>
              </a:rPr>
              <a:t>nhà liều điều, liều điều bận cãi nhau. Gõ </a:t>
            </a:r>
            <a:r>
              <a:rPr lang="en-US" sz="3200" dirty="0" err="1">
                <a:latin typeface="Cambria" panose="02040503050406030204" pitchFamily="18" charset="0"/>
              </a:rPr>
              <a:t>kến</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cửa</a:t>
            </a:r>
            <a:r>
              <a:rPr lang="vi-VN" sz="3200" dirty="0">
                <a:latin typeface="Cambria" panose="02040503050406030204" pitchFamily="18" charset="0"/>
              </a:rPr>
              <a:t> nhà chích choè, </a:t>
            </a:r>
            <a:r>
              <a:rPr lang="vi-VN" sz="3200" dirty="0">
                <a:solidFill>
                  <a:srgbClr val="C00000"/>
                </a:solidFill>
                <a:latin typeface="Cambria" panose="02040503050406030204" pitchFamily="18" charset="0"/>
              </a:rPr>
              <a:t>chích chòe </a:t>
            </a:r>
            <a:r>
              <a:rPr lang="en-US" sz="3200" dirty="0" err="1">
                <a:solidFill>
                  <a:srgbClr val="C00000"/>
                </a:solidFill>
                <a:latin typeface="Cambria" panose="02040503050406030204" pitchFamily="18" charset="0"/>
              </a:rPr>
              <a:t>liến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thoắng</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Tớ</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còn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bận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luyện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giọng</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Với</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lại</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đường</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xa</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vạn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dặm</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tớ</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thì</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bé</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nhỏ</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chân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yếu</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cánh</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mềm</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làm</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sao</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mà</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đi</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được</a:t>
            </a:r>
            <a:r>
              <a:rPr lang="en-US" sz="3200" dirty="0">
                <a:solidFill>
                  <a:srgbClr val="C00000"/>
                </a:solidFill>
                <a:latin typeface="Cambria" panose="02040503050406030204" pitchFamily="18" charset="0"/>
              </a:rPr>
              <a:t>!”.</a:t>
            </a:r>
            <a:r>
              <a:rPr lang="vi-VN" sz="3200" dirty="0">
                <a:latin typeface="Cambria" panose="02040503050406030204" pitchFamily="18" charset="0"/>
              </a:rPr>
              <a:t>Chỉ có gà trống nhận lời đi tìm mặt trời. </a:t>
            </a:r>
          </a:p>
        </p:txBody>
      </p:sp>
    </p:spTree>
    <p:extLst>
      <p:ext uri="{BB962C8B-B14F-4D97-AF65-F5344CB8AC3E}">
        <p14:creationId xmlns:p14="http://schemas.microsoft.com/office/powerpoint/2010/main" val="3172406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a:extLst>
              <a:ext uri="{FF2B5EF4-FFF2-40B4-BE49-F238E27FC236}">
                <a16:creationId xmlns:a16="http://schemas.microsoft.com/office/drawing/2014/main" id="{2BCFD7F1-EC88-8910-4A00-3B11C70ACFB6}"/>
              </a:ext>
            </a:extLst>
          </p:cNvPr>
          <p:cNvGrpSpPr/>
          <p:nvPr/>
        </p:nvGrpSpPr>
        <p:grpSpPr>
          <a:xfrm>
            <a:off x="454377" y="581703"/>
            <a:ext cx="10934333" cy="1200257"/>
            <a:chOff x="4414" y="5772"/>
            <a:chExt cx="12310" cy="4928"/>
          </a:xfrm>
        </p:grpSpPr>
        <p:sp>
          <p:nvSpPr>
            <p:cNvPr id="3" name="圆角矩形 26">
              <a:extLst>
                <a:ext uri="{FF2B5EF4-FFF2-40B4-BE49-F238E27FC236}">
                  <a16:creationId xmlns:a16="http://schemas.microsoft.com/office/drawing/2014/main" id="{D163565E-248D-701A-E392-9090BAEA280B}"/>
                </a:ext>
              </a:extLst>
            </p:cNvPr>
            <p:cNvSpPr/>
            <p:nvPr/>
          </p:nvSpPr>
          <p:spPr>
            <a:xfrm rot="16200000">
              <a:off x="8565" y="2541"/>
              <a:ext cx="4928" cy="11390"/>
            </a:xfrm>
            <a:prstGeom prst="roundRect">
              <a:avLst>
                <a:gd name="adj" fmla="val 50000"/>
              </a:avLst>
            </a:prstGeom>
            <a:noFill/>
            <a:ln w="19050">
              <a:solidFill>
                <a:srgbClr val="369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4" name="圆角矩形 27">
              <a:extLst>
                <a:ext uri="{FF2B5EF4-FFF2-40B4-BE49-F238E27FC236}">
                  <a16:creationId xmlns:a16="http://schemas.microsoft.com/office/drawing/2014/main" id="{23699C90-070E-BB5B-3288-BC49ECD3DDB0}"/>
                </a:ext>
              </a:extLst>
            </p:cNvPr>
            <p:cNvSpPr/>
            <p:nvPr/>
          </p:nvSpPr>
          <p:spPr>
            <a:xfrm>
              <a:off x="4414" y="6421"/>
              <a:ext cx="920" cy="3055"/>
            </a:xfrm>
            <a:prstGeom prst="roundRect">
              <a:avLst>
                <a:gd name="adj" fmla="val 50000"/>
              </a:avLst>
            </a:prstGeom>
            <a:solidFill>
              <a:srgbClr val="8EA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grpSp>
      <p:sp>
        <p:nvSpPr>
          <p:cNvPr id="5" name="TextBox 4">
            <a:extLst>
              <a:ext uri="{FF2B5EF4-FFF2-40B4-BE49-F238E27FC236}">
                <a16:creationId xmlns:a16="http://schemas.microsoft.com/office/drawing/2014/main" id="{16422030-F09A-BAA0-01C0-C5B050E0CD2F}"/>
              </a:ext>
            </a:extLst>
          </p:cNvPr>
          <p:cNvSpPr txBox="1"/>
          <p:nvPr/>
        </p:nvSpPr>
        <p:spPr>
          <a:xfrm>
            <a:off x="1397418" y="581667"/>
            <a:ext cx="9856382" cy="1200329"/>
          </a:xfrm>
          <a:prstGeom prst="rect">
            <a:avLst/>
          </a:prstGeom>
          <a:noFill/>
        </p:spPr>
        <p:txBody>
          <a:bodyPr wrap="square" rtlCol="0">
            <a:spAutoFit/>
          </a:bodyPr>
          <a:lstStyle/>
          <a:p>
            <a:pPr algn="ctr"/>
            <a:r>
              <a:rPr lang="vi-VN" sz="3600" b="1" dirty="0">
                <a:latin typeface="Cambria" panose="02040503050406030204" pitchFamily="18" charset="0"/>
              </a:rPr>
              <a:t>Đoạn văn tưởng tượng dưới đây đã viết thêm những gì so với đoạn văn của Vũ Tú Nam?</a:t>
            </a:r>
            <a:endParaRPr lang="en-US" sz="3600" b="1" dirty="0">
              <a:latin typeface="Cambria" panose="02040503050406030204" pitchFamily="18" charset="0"/>
            </a:endParaRPr>
          </a:p>
        </p:txBody>
      </p:sp>
      <p:sp>
        <p:nvSpPr>
          <p:cNvPr id="6" name="TextBox 5">
            <a:extLst>
              <a:ext uri="{FF2B5EF4-FFF2-40B4-BE49-F238E27FC236}">
                <a16:creationId xmlns:a16="http://schemas.microsoft.com/office/drawing/2014/main" id="{15540B91-EFD0-7B6E-D86C-0F4A325E615A}"/>
              </a:ext>
            </a:extLst>
          </p:cNvPr>
          <p:cNvSpPr txBox="1"/>
          <p:nvPr/>
        </p:nvSpPr>
        <p:spPr>
          <a:xfrm>
            <a:off x="580231" y="744755"/>
            <a:ext cx="565481" cy="646331"/>
          </a:xfrm>
          <a:prstGeom prst="rect">
            <a:avLst/>
          </a:prstGeom>
          <a:noFill/>
        </p:spPr>
        <p:txBody>
          <a:bodyPr wrap="square" rtlCol="0">
            <a:spAutoFit/>
          </a:bodyPr>
          <a:lstStyle/>
          <a:p>
            <a:r>
              <a:rPr lang="en-US" sz="3600" b="1" dirty="0">
                <a:latin typeface="Cambria" panose="02040503050406030204" pitchFamily="18" charset="0"/>
              </a:rPr>
              <a:t>a.</a:t>
            </a:r>
          </a:p>
        </p:txBody>
      </p:sp>
      <p:sp>
        <p:nvSpPr>
          <p:cNvPr id="7" name="TextBox 6">
            <a:extLst>
              <a:ext uri="{FF2B5EF4-FFF2-40B4-BE49-F238E27FC236}">
                <a16:creationId xmlns:a16="http://schemas.microsoft.com/office/drawing/2014/main" id="{D4689479-FDF3-4D2E-590B-7D9EC48B69CA}"/>
              </a:ext>
            </a:extLst>
          </p:cNvPr>
          <p:cNvSpPr txBox="1"/>
          <p:nvPr/>
        </p:nvSpPr>
        <p:spPr>
          <a:xfrm>
            <a:off x="596165" y="2367171"/>
            <a:ext cx="10999670" cy="2308324"/>
          </a:xfrm>
          <a:prstGeom prst="rect">
            <a:avLst/>
          </a:prstGeom>
          <a:noFill/>
        </p:spPr>
        <p:txBody>
          <a:bodyPr wrap="square" rtlCol="0">
            <a:spAutoFit/>
          </a:bodyPr>
          <a:lstStyle/>
          <a:p>
            <a:pPr algn="just"/>
            <a:r>
              <a:rPr lang="en-US" sz="4800" dirty="0">
                <a:latin typeface="Cambria" panose="02040503050406030204" pitchFamily="18" charset="0"/>
              </a:rPr>
              <a:t>	</a:t>
            </a:r>
            <a:r>
              <a:rPr lang="vi-VN" sz="4800" dirty="0">
                <a:latin typeface="Cambria" panose="02040503050406030204" pitchFamily="18" charset="0"/>
              </a:rPr>
              <a:t>Đoạn văn tưởng tượng dưới đây đã viết thêm lời thoại của nhân vật so với đoạn văn của Vũ Tú Nam.</a:t>
            </a:r>
          </a:p>
        </p:txBody>
      </p:sp>
    </p:spTree>
    <p:extLst>
      <p:ext uri="{BB962C8B-B14F-4D97-AF65-F5344CB8AC3E}">
        <p14:creationId xmlns:p14="http://schemas.microsoft.com/office/powerpoint/2010/main" val="12940197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a:extLst>
              <a:ext uri="{FF2B5EF4-FFF2-40B4-BE49-F238E27FC236}">
                <a16:creationId xmlns:a16="http://schemas.microsoft.com/office/drawing/2014/main" id="{AD84F1BB-98F5-15F5-28C6-A1E7FCC79C29}"/>
              </a:ext>
            </a:extLst>
          </p:cNvPr>
          <p:cNvGrpSpPr/>
          <p:nvPr/>
        </p:nvGrpSpPr>
        <p:grpSpPr>
          <a:xfrm>
            <a:off x="454377" y="581703"/>
            <a:ext cx="10934333" cy="1200257"/>
            <a:chOff x="4414" y="5772"/>
            <a:chExt cx="12310" cy="4928"/>
          </a:xfrm>
        </p:grpSpPr>
        <p:sp>
          <p:nvSpPr>
            <p:cNvPr id="4" name="圆角矩形 26">
              <a:extLst>
                <a:ext uri="{FF2B5EF4-FFF2-40B4-BE49-F238E27FC236}">
                  <a16:creationId xmlns:a16="http://schemas.microsoft.com/office/drawing/2014/main" id="{1D43EBB4-CC21-5AC0-A24D-258434A80A73}"/>
                </a:ext>
              </a:extLst>
            </p:cNvPr>
            <p:cNvSpPr/>
            <p:nvPr/>
          </p:nvSpPr>
          <p:spPr>
            <a:xfrm rot="16200000">
              <a:off x="8565" y="2541"/>
              <a:ext cx="4928" cy="11390"/>
            </a:xfrm>
            <a:prstGeom prst="roundRect">
              <a:avLst>
                <a:gd name="adj" fmla="val 50000"/>
              </a:avLst>
            </a:prstGeom>
            <a:noFill/>
            <a:ln w="19050">
              <a:solidFill>
                <a:srgbClr val="369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5" name="圆角矩形 27">
              <a:extLst>
                <a:ext uri="{FF2B5EF4-FFF2-40B4-BE49-F238E27FC236}">
                  <a16:creationId xmlns:a16="http://schemas.microsoft.com/office/drawing/2014/main" id="{7643A5EA-3AA3-E46C-74A3-C0D72F021BA9}"/>
                </a:ext>
              </a:extLst>
            </p:cNvPr>
            <p:cNvSpPr/>
            <p:nvPr/>
          </p:nvSpPr>
          <p:spPr>
            <a:xfrm>
              <a:off x="4414" y="6421"/>
              <a:ext cx="920" cy="3055"/>
            </a:xfrm>
            <a:prstGeom prst="roundRect">
              <a:avLst>
                <a:gd name="adj" fmla="val 50000"/>
              </a:avLst>
            </a:prstGeom>
            <a:solidFill>
              <a:srgbClr val="8EA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grpSp>
      <p:sp>
        <p:nvSpPr>
          <p:cNvPr id="8" name="TextBox 7">
            <a:extLst>
              <a:ext uri="{FF2B5EF4-FFF2-40B4-BE49-F238E27FC236}">
                <a16:creationId xmlns:a16="http://schemas.microsoft.com/office/drawing/2014/main" id="{59F0AE1A-50B6-95C7-AC0C-E9EF756B0797}"/>
              </a:ext>
            </a:extLst>
          </p:cNvPr>
          <p:cNvSpPr txBox="1"/>
          <p:nvPr/>
        </p:nvSpPr>
        <p:spPr>
          <a:xfrm>
            <a:off x="1568628" y="581666"/>
            <a:ext cx="9523018" cy="1200329"/>
          </a:xfrm>
          <a:prstGeom prst="rect">
            <a:avLst/>
          </a:prstGeom>
          <a:noFill/>
        </p:spPr>
        <p:txBody>
          <a:bodyPr wrap="square" rtlCol="0">
            <a:spAutoFit/>
          </a:bodyPr>
          <a:lstStyle/>
          <a:p>
            <a:pPr algn="ctr"/>
            <a:r>
              <a:rPr lang="en-US" sz="3600" b="1" dirty="0">
                <a:latin typeface="Cambria" panose="02040503050406030204" pitchFamily="18" charset="0"/>
              </a:rPr>
              <a:t>Theo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các</a:t>
            </a:r>
            <a:r>
              <a:rPr lang="en-US" sz="3600" b="1" dirty="0">
                <a:latin typeface="Cambria" panose="02040503050406030204" pitchFamily="18" charset="0"/>
              </a:rPr>
              <a:t> chi </a:t>
            </a:r>
            <a:r>
              <a:rPr lang="en-US" sz="3600" b="1" dirty="0" err="1">
                <a:latin typeface="Cambria" panose="02040503050406030204" pitchFamily="18" charset="0"/>
              </a:rPr>
              <a:t>tiết</a:t>
            </a:r>
            <a:r>
              <a:rPr lang="en-US" sz="3600" b="1" dirty="0">
                <a:latin typeface="Cambria" panose="02040503050406030204" pitchFamily="18" charset="0"/>
              </a:rPr>
              <a:t> </a:t>
            </a:r>
            <a:r>
              <a:rPr lang="en-US" sz="3600" b="1" dirty="0" err="1">
                <a:latin typeface="Cambria" panose="02040503050406030204" pitchFamily="18" charset="0"/>
              </a:rPr>
              <a:t>tưởng</a:t>
            </a:r>
            <a:r>
              <a:rPr lang="en-US" sz="3600" b="1" dirty="0">
                <a:latin typeface="Cambria" panose="02040503050406030204" pitchFamily="18" charset="0"/>
              </a:rPr>
              <a:t> </a:t>
            </a:r>
            <a:r>
              <a:rPr lang="en-US" sz="3600" b="1" dirty="0" err="1">
                <a:latin typeface="Cambria" panose="02040503050406030204" pitchFamily="18" charset="0"/>
              </a:rPr>
              <a:t>tượng</a:t>
            </a:r>
            <a:r>
              <a:rPr lang="en-US" sz="3600" b="1" dirty="0">
                <a:latin typeface="Cambria" panose="02040503050406030204" pitchFamily="18" charset="0"/>
              </a:rPr>
              <a:t> </a:t>
            </a:r>
            <a:r>
              <a:rPr lang="en-US" sz="3600" b="1" dirty="0" err="1">
                <a:latin typeface="Cambria" panose="02040503050406030204" pitchFamily="18" charset="0"/>
              </a:rPr>
              <a:t>trong</a:t>
            </a:r>
            <a:r>
              <a:rPr lang="en-US" sz="3600" b="1" dirty="0">
                <a:latin typeface="Cambria" panose="02040503050406030204" pitchFamily="18" charset="0"/>
              </a:rPr>
              <a:t> </a:t>
            </a:r>
            <a:r>
              <a:rPr lang="en-US" sz="3600" b="1" dirty="0" err="1">
                <a:latin typeface="Cambria" panose="02040503050406030204" pitchFamily="18" charset="0"/>
              </a:rPr>
              <a:t>đoạn</a:t>
            </a:r>
            <a:r>
              <a:rPr lang="en-US" sz="3600" b="1" dirty="0">
                <a:latin typeface="Cambria" panose="02040503050406030204" pitchFamily="18" charset="0"/>
              </a:rPr>
              <a:t> </a:t>
            </a:r>
            <a:r>
              <a:rPr lang="en-US" sz="3600" b="1" dirty="0" err="1">
                <a:latin typeface="Cambria" panose="02040503050406030204" pitchFamily="18" charset="0"/>
              </a:rPr>
              <a:t>văn</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gì</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sp>
        <p:nvSpPr>
          <p:cNvPr id="9" name="TextBox 8">
            <a:extLst>
              <a:ext uri="{FF2B5EF4-FFF2-40B4-BE49-F238E27FC236}">
                <a16:creationId xmlns:a16="http://schemas.microsoft.com/office/drawing/2014/main" id="{57B5B0EA-AE69-C2C2-41C0-E008EA59F53A}"/>
              </a:ext>
            </a:extLst>
          </p:cNvPr>
          <p:cNvSpPr txBox="1"/>
          <p:nvPr/>
        </p:nvSpPr>
        <p:spPr>
          <a:xfrm>
            <a:off x="580231" y="744755"/>
            <a:ext cx="565481" cy="646331"/>
          </a:xfrm>
          <a:prstGeom prst="rect">
            <a:avLst/>
          </a:prstGeom>
          <a:noFill/>
        </p:spPr>
        <p:txBody>
          <a:bodyPr wrap="square" rtlCol="0">
            <a:spAutoFit/>
          </a:bodyPr>
          <a:lstStyle/>
          <a:p>
            <a:r>
              <a:rPr lang="en-US" sz="3600" b="1" dirty="0">
                <a:latin typeface="Cambria" panose="02040503050406030204" pitchFamily="18" charset="0"/>
              </a:rPr>
              <a:t>b.</a:t>
            </a:r>
          </a:p>
        </p:txBody>
      </p:sp>
      <p:sp>
        <p:nvSpPr>
          <p:cNvPr id="10" name="TextBox 9">
            <a:extLst>
              <a:ext uri="{FF2B5EF4-FFF2-40B4-BE49-F238E27FC236}">
                <a16:creationId xmlns:a16="http://schemas.microsoft.com/office/drawing/2014/main" id="{05E9965E-0891-E026-3C53-9A87A391357F}"/>
              </a:ext>
            </a:extLst>
          </p:cNvPr>
          <p:cNvSpPr txBox="1"/>
          <p:nvPr/>
        </p:nvSpPr>
        <p:spPr>
          <a:xfrm>
            <a:off x="596165" y="2367171"/>
            <a:ext cx="10999670" cy="2123658"/>
          </a:xfrm>
          <a:prstGeom prst="rect">
            <a:avLst/>
          </a:prstGeom>
          <a:noFill/>
        </p:spPr>
        <p:txBody>
          <a:bodyPr wrap="square" rtlCol="0">
            <a:spAutoFit/>
          </a:bodyPr>
          <a:lstStyle/>
          <a:p>
            <a:pPr algn="just"/>
            <a:r>
              <a:rPr lang="en-US" sz="4400" dirty="0">
                <a:latin typeface="Cambria" panose="02040503050406030204" pitchFamily="18" charset="0"/>
              </a:rPr>
              <a:t>	</a:t>
            </a:r>
            <a:r>
              <a:rPr lang="vi-VN" sz="4400" dirty="0">
                <a:latin typeface="Cambria" panose="02040503050406030204" pitchFamily="18" charset="0"/>
              </a:rPr>
              <a:t>Các chi tiết tưởng tượng trong đoạn văn trên đã nhân hóa nhân vật trở nên sinh động, gần gũi giúp cho đoạn văn hay hơn.</a:t>
            </a:r>
          </a:p>
        </p:txBody>
      </p:sp>
    </p:spTree>
    <p:extLst>
      <p:ext uri="{BB962C8B-B14F-4D97-AF65-F5344CB8AC3E}">
        <p14:creationId xmlns:p14="http://schemas.microsoft.com/office/powerpoint/2010/main" val="27739533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OCKET_APPLY_TIME" val="2021年10月15日"/>
  <p:tag name="POCKET_APPLY_TYPE" val="Slide"/>
  <p:tag name="APPLYTYPE" val="Other"/>
  <p:tag name="APPLYORDER" val="9"/>
</p:tagLst>
</file>

<file path=ppt/tags/tag2.xml><?xml version="1.0" encoding="utf-8"?>
<p:tagLst xmlns:a="http://schemas.openxmlformats.org/drawingml/2006/main" xmlns:r="http://schemas.openxmlformats.org/officeDocument/2006/relationships" xmlns:p="http://schemas.openxmlformats.org/presentationml/2006/main">
  <p:tag name="POCKET_APPLY_TIME" val="2021年10月15日"/>
  <p:tag name="POCKET_APPLY_TYPE" val="Slide"/>
  <p:tag name="APPLYTYPE" val="SubTitle"/>
  <p:tag name="APPLYORDER"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677</Words>
  <Application>Microsoft Office PowerPoint</Application>
  <PresentationFormat>Widescreen</PresentationFormat>
  <Paragraphs>39</Paragraphs>
  <Slides>19</Slides>
  <Notes>1</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Cambria</vt:lpstr>
      <vt:lpstr>SVN-Ready</vt:lpstr>
      <vt:lpstr>Arial</vt:lpstr>
      <vt:lpstr>Vogue-ExtraBold</vt:lpstr>
      <vt:lpstr>Calibri</vt:lpstr>
      <vt:lpstr>思源黑体 CN Bold</vt:lpstr>
      <vt:lpstr>Times New Roman</vt:lpstr>
      <vt:lpstr>Calibri Light</vt:lpstr>
      <vt:lpstr>Aa甜甜圈 (非商业使用)</vt:lpstr>
      <vt:lpstr>#9Slide07 HoneyCream</vt:lpstr>
      <vt:lpstr>SVN-Newton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MANGNONTEAM;MNT</cp:keywords>
  <cp:lastModifiedBy>Windows User</cp:lastModifiedBy>
  <cp:revision>20</cp:revision>
  <dcterms:created xsi:type="dcterms:W3CDTF">2023-06-29T13:00:26Z</dcterms:created>
  <dcterms:modified xsi:type="dcterms:W3CDTF">2023-07-05T02:50:57Z</dcterms:modified>
</cp:coreProperties>
</file>