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74" r:id="rId3"/>
  </p:sldMasterIdLst>
  <p:notesMasterIdLst>
    <p:notesMasterId r:id="rId26"/>
  </p:notesMasterIdLst>
  <p:sldIdLst>
    <p:sldId id="257" r:id="rId4"/>
    <p:sldId id="291" r:id="rId5"/>
    <p:sldId id="292" r:id="rId6"/>
    <p:sldId id="293" r:id="rId7"/>
    <p:sldId id="294" r:id="rId8"/>
    <p:sldId id="295" r:id="rId9"/>
    <p:sldId id="296" r:id="rId10"/>
    <p:sldId id="277" r:id="rId11"/>
    <p:sldId id="278" r:id="rId12"/>
    <p:sldId id="280" r:id="rId13"/>
    <p:sldId id="281" r:id="rId14"/>
    <p:sldId id="282" r:id="rId15"/>
    <p:sldId id="284" r:id="rId16"/>
    <p:sldId id="285" r:id="rId17"/>
    <p:sldId id="279" r:id="rId18"/>
    <p:sldId id="286" r:id="rId19"/>
    <p:sldId id="287" r:id="rId20"/>
    <p:sldId id="288" r:id="rId21"/>
    <p:sldId id="258" r:id="rId22"/>
    <p:sldId id="259" r:id="rId23"/>
    <p:sldId id="289" r:id="rId24"/>
    <p:sldId id="29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HoneyCream" pitchFamily="2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Habano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C2DF"/>
    <a:srgbClr val="B9F3F7"/>
    <a:srgbClr val="E6E6E6"/>
    <a:srgbClr val="AB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58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C6BB-5ECA-49C0-B285-B1833E7B2A47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20BB4-C2D4-43E5-8844-787BA5ECD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9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02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5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5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19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8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4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27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0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69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3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97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57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3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8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1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911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1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4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8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22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65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5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3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5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4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87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20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0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39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4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6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9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C:\Users\ADMIN\Desktop\canh22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56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4.png"/><Relationship Id="rId10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17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73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1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32.png"/><Relationship Id="rId12" Type="http://schemas.openxmlformats.org/officeDocument/2006/relationships/slide" Target="slide7.xml"/><Relationship Id="rId17" Type="http://schemas.microsoft.com/office/2007/relationships/hdphoto" Target="../media/hdphoto7.wdp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slide" Target="slide6.xml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1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slide" Target="slide3.xml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3.xm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394468" y="4110815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34" y="4909286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843848" y="3744511"/>
            <a:ext cx="2957758" cy="30222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12709" t="27395" r="12159" b="28817"/>
          <a:stretch/>
        </p:blipFill>
        <p:spPr>
          <a:xfrm>
            <a:off x="1452974" y="2292708"/>
            <a:ext cx="5930472" cy="1990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0045" y="3712554"/>
            <a:ext cx="6706181" cy="1926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2683" y="3224175"/>
            <a:ext cx="2621507" cy="963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272077">
            <a:off x="760492" y="1902059"/>
            <a:ext cx="2706859" cy="22557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48" y="859981"/>
            <a:ext cx="1834607" cy="18346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18" y="2114147"/>
            <a:ext cx="1438185" cy="14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135886" y="4215907"/>
            <a:ext cx="4787353" cy="155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vi-VN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 </a:t>
            </a:r>
            <a:r>
              <a:rPr lang="vi-VN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 ngồi ở bàn nào nghe được tiếng tích </a:t>
            </a:r>
            <a:r>
              <a:rPr lang="vi-VN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</a:t>
            </a:r>
            <a:r>
              <a:rPr lang="vi-VN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2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 nhất, nhỏ nhất?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135886" y="4215907"/>
            <a:ext cx="4787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trả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đúng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vi-VN" altLang="zh-CN" sz="3200" b="1" dirty="0">
              <a:solidFill>
                <a:srgbClr val="D782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12" y="2038914"/>
            <a:ext cx="2443227" cy="435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440601"/>
            <a:ext cx="11049000" cy="6417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rot="21130283">
            <a:off x="3128463" y="314449"/>
            <a:ext cx="5379361" cy="3671808"/>
            <a:chOff x="5069840" y="2242139"/>
            <a:chExt cx="6502400" cy="4081867"/>
          </a:xfrm>
        </p:grpSpPr>
        <p:sp>
          <p:nvSpPr>
            <p:cNvPr id="33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4376366" y="4366073"/>
            <a:ext cx="4787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Mời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nhé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!</a:t>
            </a:r>
            <a:endParaRPr lang="vi-VN" altLang="zh-CN" sz="3200" b="1" dirty="0">
              <a:solidFill>
                <a:srgbClr val="D782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45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40146" y="2237739"/>
            <a:ext cx="4521709" cy="462026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991592" y="1439454"/>
            <a:ext cx="777716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</a:t>
            </a:r>
            <a:r>
              <a:rPr lang="vi-VN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ạn </a:t>
            </a:r>
            <a:r>
              <a:rPr lang="vi-VN" altLang="zh-CN" sz="4000" b="1" dirty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ngồi ở bàn </a:t>
            </a:r>
            <a:r>
              <a:rPr lang="en-US" altLang="zh-CN" sz="4000" b="1" dirty="0" err="1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đầu</a:t>
            </a:r>
            <a:r>
              <a:rPr lang="vi-VN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6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 được tiếng tích </a:t>
            </a:r>
            <a:r>
              <a:rPr lang="vi-VN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</a:t>
            </a:r>
            <a:r>
              <a:rPr lang="vi-VN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600" b="1" dirty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 nhất, </a:t>
            </a:r>
            <a:r>
              <a:rPr lang="en-US" altLang="zh-CN" sz="4000" b="1" dirty="0" err="1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ngồi</a:t>
            </a:r>
            <a:r>
              <a:rPr lang="en-US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bàn</a:t>
            </a:r>
            <a:r>
              <a:rPr lang="en-US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4000" b="1" dirty="0" smtClean="0">
                <a:solidFill>
                  <a:srgbClr val="6AC2D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tiếng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tắc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nhỏ nhất</a:t>
            </a:r>
            <a:r>
              <a:rPr lang="en-US" altLang="zh-CN" sz="36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3600" b="1" dirty="0">
              <a:solidFill>
                <a:srgbClr val="D782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7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24693" y="1931159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108324" y="2052992"/>
            <a:ext cx="58277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Mời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di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cuối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lớp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lắng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tiếng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tắc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</a:t>
            </a:r>
            <a:endParaRPr lang="vi-VN" altLang="zh-CN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3" y="3330265"/>
            <a:ext cx="1943526" cy="34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3" name="Tieng-coi-tau-ho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0031" y="5713812"/>
            <a:ext cx="708778" cy="708778"/>
          </a:xfrm>
          <a:prstGeom prst="rect">
            <a:avLst/>
          </a:prstGeom>
        </p:spPr>
      </p:pic>
      <p:pic>
        <p:nvPicPr>
          <p:cNvPr id="4" name="Tieng-coi-tau-khi-o-xa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35921" y="5760002"/>
            <a:ext cx="692282" cy="692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256" y="2126036"/>
            <a:ext cx="6635383" cy="478086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4212" y="1878227"/>
            <a:ext cx="2572735" cy="2788963"/>
            <a:chOff x="174212" y="1878227"/>
            <a:chExt cx="2572735" cy="2788963"/>
          </a:xfrm>
        </p:grpSpPr>
        <p:grpSp>
          <p:nvGrpSpPr>
            <p:cNvPr id="1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6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952521" y="1770406"/>
            <a:ext cx="2572735" cy="4439298"/>
            <a:chOff x="2952521" y="1770406"/>
            <a:chExt cx="2572735" cy="4439298"/>
          </a:xfrm>
        </p:grpSpPr>
        <p:grpSp>
          <p:nvGrpSpPr>
            <p:cNvPr id="3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3041080" y="1770406"/>
              <a:ext cx="2366266" cy="4439298"/>
              <a:chOff x="4949380" y="1026190"/>
              <a:chExt cx="2366266" cy="4439298"/>
            </a:xfrm>
          </p:grpSpPr>
          <p:cxnSp>
            <p:nvCxnSpPr>
              <p:cNvPr id="39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1026190"/>
                <a:ext cx="0" cy="3155285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2521" y="5398946"/>
              <a:ext cx="2572735" cy="70719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63590" y="131106"/>
            <a:ext cx="8472566" cy="1994929"/>
            <a:chOff x="392318" y="535974"/>
            <a:chExt cx="14211922" cy="1994929"/>
          </a:xfrm>
        </p:grpSpPr>
        <p:sp>
          <p:nvSpPr>
            <p:cNvPr id="30" name="Rounded Rectangle 29"/>
            <p:cNvSpPr/>
            <p:nvPr/>
          </p:nvSpPr>
          <p:spPr>
            <a:xfrm>
              <a:off x="392318" y="1063616"/>
              <a:ext cx="14211922" cy="1467287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Minh ở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tàu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hỏa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còi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1" t="-1185" r="41211" b="55505"/>
            <a:stretch/>
          </p:blipFill>
          <p:spPr>
            <a:xfrm rot="519819">
              <a:off x="544910" y="535974"/>
              <a:ext cx="1254360" cy="126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8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24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7" y="-793388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24693" y="1931159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3108324" y="2052992"/>
            <a:ext cx="58277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</a:t>
            </a:r>
            <a:r>
              <a:rPr lang="vi-VN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 </a:t>
            </a: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Minh </a:t>
            </a:r>
            <a:r>
              <a:rPr lang="en-US" altLang="zh-CN" sz="4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lang="vi-VN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 thấy tiếng còi to </a:t>
            </a:r>
            <a:r>
              <a:rPr lang="vi-VN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bạn</a:t>
            </a: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nhé</a:t>
            </a: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!</a:t>
            </a:r>
            <a:endParaRPr lang="vi-VN" altLang="zh-CN" sz="4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3" y="3330265"/>
            <a:ext cx="1943526" cy="34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94B67E1-4C2F-40C4-B73E-DAA39549B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258" y="-644020"/>
            <a:ext cx="9883394" cy="57404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B38CA3B-75E7-4C6A-B818-0EE3F608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56" y="1915885"/>
            <a:ext cx="9883394" cy="574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6AF46B1-3ADE-40EE-BFC3-ED09D647E8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503" y="-918035"/>
            <a:ext cx="6096012" cy="6096012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-96007" y="2601183"/>
            <a:ext cx="4104091" cy="4193541"/>
          </a:xfrm>
          <a:prstGeom prst="rect">
            <a:avLst/>
          </a:prstGeom>
        </p:spPr>
      </p:pic>
      <p:sp>
        <p:nvSpPr>
          <p:cNvPr id="15" name="矩形 29">
            <a:extLst>
              <a:ext uri="{FF2B5EF4-FFF2-40B4-BE49-F238E27FC236}">
                <a16:creationId xmlns:a16="http://schemas.microsoft.com/office/drawing/2014/main" id="{9459AB1A-61B0-4387-9E16-7DC7C7EB5E0C}"/>
              </a:ext>
            </a:extLst>
          </p:cNvPr>
          <p:cNvSpPr/>
          <p:nvPr/>
        </p:nvSpPr>
        <p:spPr>
          <a:xfrm>
            <a:off x="2970398" y="1915885"/>
            <a:ext cx="6369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1.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hay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nhỏ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di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chuyển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</a:p>
          <a:p>
            <a:pPr lvl="0" algn="just">
              <a:defRPr/>
            </a:pP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2.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ví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thay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đổi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gần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31">
            <a:extLst>
              <a:ext uri="{FF2B5EF4-FFF2-40B4-BE49-F238E27FC236}">
                <a16:creationId xmlns:a16="http://schemas.microsoft.com/office/drawing/2014/main" id="{8DE42730-FDD7-4A4E-99E0-7E34FEC55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98" y="3214782"/>
            <a:ext cx="1943526" cy="34644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597" y="-356973"/>
            <a:ext cx="2572735" cy="2788963"/>
            <a:chOff x="174212" y="1878227"/>
            <a:chExt cx="2572735" cy="2788963"/>
          </a:xfrm>
        </p:grpSpPr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239656" y="1878227"/>
              <a:ext cx="2366266" cy="2788963"/>
              <a:chOff x="4949380" y="2676525"/>
              <a:chExt cx="2366266" cy="2788963"/>
            </a:xfrm>
          </p:grpSpPr>
          <p:cxnSp>
            <p:nvCxnSpPr>
              <p:cNvPr id="11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2676525"/>
                <a:ext cx="0" cy="1504950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212" y="3820947"/>
              <a:ext cx="2572735" cy="707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32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2219649"/>
            <a:ext cx="2572735" cy="4439298"/>
            <a:chOff x="2952521" y="1770406"/>
            <a:chExt cx="2572735" cy="4439298"/>
          </a:xfrm>
        </p:grpSpPr>
        <p:grpSp>
          <p:nvGrpSpPr>
            <p:cNvPr id="35" name="组合 29">
              <a:extLst>
                <a:ext uri="{FF2B5EF4-FFF2-40B4-BE49-F238E27FC236}">
                  <a16:creationId xmlns:a16="http://schemas.microsoft.com/office/drawing/2014/main" id="{992A0853-44DA-44F9-8840-C9DC881DBFEE}"/>
                </a:ext>
              </a:extLst>
            </p:cNvPr>
            <p:cNvGrpSpPr/>
            <p:nvPr/>
          </p:nvGrpSpPr>
          <p:grpSpPr>
            <a:xfrm>
              <a:off x="3041080" y="1770406"/>
              <a:ext cx="2366266" cy="4439298"/>
              <a:chOff x="4949380" y="1026190"/>
              <a:chExt cx="2366266" cy="4439298"/>
            </a:xfrm>
          </p:grpSpPr>
          <p:cxnSp>
            <p:nvCxnSpPr>
              <p:cNvPr id="39" name="直接连接符 4">
                <a:extLst>
                  <a:ext uri="{FF2B5EF4-FFF2-40B4-BE49-F238E27FC236}">
                    <a16:creationId xmlns:a16="http://schemas.microsoft.com/office/drawing/2014/main" id="{544754B3-19F6-4295-9723-3E34B3F24322}"/>
                  </a:ext>
                </a:extLst>
              </p:cNvPr>
              <p:cNvCxnSpPr/>
              <p:nvPr/>
            </p:nvCxnSpPr>
            <p:spPr>
              <a:xfrm>
                <a:off x="5581650" y="1026190"/>
                <a:ext cx="0" cy="3155285"/>
              </a:xfrm>
              <a:prstGeom prst="line">
                <a:avLst/>
              </a:prstGeom>
              <a:ln w="25400">
                <a:solidFill>
                  <a:srgbClr val="6AC2D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9">
                <a:extLst>
                  <a:ext uri="{FF2B5EF4-FFF2-40B4-BE49-F238E27FC236}">
                    <a16:creationId xmlns:a16="http://schemas.microsoft.com/office/drawing/2014/main" id="{D704168B-4722-45BF-B785-5418D0D00E22}"/>
                  </a:ext>
                </a:extLst>
              </p:cNvPr>
              <p:cNvGrpSpPr/>
              <p:nvPr/>
            </p:nvGrpSpPr>
            <p:grpSpPr>
              <a:xfrm>
                <a:off x="4949380" y="4111219"/>
                <a:ext cx="2366266" cy="1354269"/>
                <a:chOff x="-3058563" y="-1271566"/>
                <a:chExt cx="4360383" cy="249554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3141A33B-88EE-4A35-B3EA-09DF1DF22D9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058563" y="-1223983"/>
                  <a:ext cx="2229542" cy="2447965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>
                  <a:extLst>
                    <a:ext uri="{FF2B5EF4-FFF2-40B4-BE49-F238E27FC236}">
                      <a16:creationId xmlns:a16="http://schemas.microsoft.com/office/drawing/2014/main" id="{5CD2AEC9-8DE1-4D4B-8C73-2650644E5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829021" y="-1271566"/>
                  <a:ext cx="2130841" cy="2495548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Browallia New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2521" y="5398946"/>
              <a:ext cx="2572735" cy="707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00438" y="2452272"/>
            <a:ext cx="1132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7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3397C7-1C77-4E69-8959-AD6A20660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23" y="2030947"/>
            <a:ext cx="2804655" cy="48962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992821" y="2942089"/>
            <a:ext cx="7991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normalizeH="0" baseline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</a:t>
            </a: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gần</a:t>
            </a:r>
            <a:r>
              <a:rPr kumimoji="0" lang="en-US" altLang="zh-CN" sz="4000" b="0" i="0" u="none" strike="noStrike" kern="1200" cap="none" normalizeH="0" baseline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baseline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thấy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to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hơn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khi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xa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nguồn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0" i="0" u="none" strike="noStrike" kern="1200" cap="none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4000" b="0" i="0" u="none" strike="noStrike" kern="1200" cap="none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endParaRPr kumimoji="0" lang="zh-CN" altLang="en-US" sz="4000" b="0" i="0" u="none" strike="noStrike" kern="1200" cap="none" normalizeH="0" baseline="0" noProof="0" dirty="0">
              <a:ln>
                <a:noFill/>
              </a:ln>
              <a:solidFill>
                <a:srgbClr val="D782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8279B41-D4FF-49DE-8501-E40478F21D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3609" y="895045"/>
            <a:ext cx="539542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2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-510921"/>
            <a:ext cx="10566399" cy="38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10674" y="917681"/>
            <a:ext cx="9786653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Tìm trúc cho gấu</a:t>
            </a:r>
            <a:endParaRPr kumimoji="0" lang="en-US" sz="128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B83D4B-639E-4A57-A035-46418D52D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r="-383"/>
          <a:stretch/>
        </p:blipFill>
        <p:spPr>
          <a:xfrm>
            <a:off x="9110930" y="5101253"/>
            <a:ext cx="3161230" cy="175992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6A44DF8-9E18-4BE0-925E-B19A7B5514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47" y="1505061"/>
            <a:ext cx="3022695" cy="5276874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1971616" y="5683464"/>
            <a:ext cx="60021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D782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“Đ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iện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thoại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dây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tả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âm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thanh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truyền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D782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782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7460" y="-291274"/>
            <a:ext cx="7966570" cy="5950857"/>
            <a:chOff x="387460" y="-291274"/>
            <a:chExt cx="7966570" cy="5950857"/>
          </a:xfrm>
        </p:grpSpPr>
        <p:pic>
          <p:nvPicPr>
            <p:cNvPr id="23" name="图片 1">
              <a:extLst>
                <a:ext uri="{FF2B5EF4-FFF2-40B4-BE49-F238E27FC236}">
                  <a16:creationId xmlns:a16="http://schemas.microsoft.com/office/drawing/2014/main" id="{328E16DB-D06D-47DB-BA22-CCA8B75FE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5" r="47836" b="17540"/>
            <a:stretch/>
          </p:blipFill>
          <p:spPr>
            <a:xfrm rot="20486212">
              <a:off x="387460" y="-291274"/>
              <a:ext cx="7890078" cy="5950857"/>
            </a:xfrm>
            <a:prstGeom prst="rect">
              <a:avLst/>
            </a:prstGeom>
          </p:spPr>
        </p:pic>
        <p:pic>
          <p:nvPicPr>
            <p:cNvPr id="2050" name="Picture 2" descr="Điện thoại cốc giấy - Khoa học sáng tạo, đồ chơi khoa học, đồ chơi stem, đồ  chơi sáng tạo, đồ chơi cho trẻ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00175">
              <a:off x="1220468" y="2542826"/>
              <a:ext cx="3414467" cy="2752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Nói chuyện qua “điện thoại dây” Dùng hai cốc giấy, đục một lỗ nhỏ ở giữa  đáy cốc, rồi luồn một sợi dây đồng mản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36713">
              <a:off x="4725005" y="1624345"/>
              <a:ext cx="3629025" cy="265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673" y="167643"/>
            <a:ext cx="3999323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7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5D34F9-E5E6-4649-A15D-8212EF221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7"/>
            <a:ext cx="12192000" cy="63161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AB5CAB4-C1BF-4985-9E06-29C43CB0A2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17"/>
          <a:stretch/>
        </p:blipFill>
        <p:spPr>
          <a:xfrm>
            <a:off x="-91034" y="4701165"/>
            <a:ext cx="3913451" cy="21787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DE97AE-626C-44D6-A399-24FE4E2B4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-77950"/>
            <a:ext cx="2411210" cy="31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25B692-0FAB-45FE-A911-9A474C60A5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b="16009"/>
          <a:stretch/>
        </p:blipFill>
        <p:spPr>
          <a:xfrm>
            <a:off x="539732" y="4319926"/>
            <a:ext cx="2246864" cy="270175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A385C6A-9719-4CD3-8754-68F97E689D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64" y="4098484"/>
            <a:ext cx="2802399" cy="280239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DC0A3DF-1724-4366-9C4E-B6D36D8750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83" y="4987585"/>
            <a:ext cx="2284572" cy="22845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0AA0E60-43AA-4915-AB42-768CF6A09D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b="15906"/>
          <a:stretch/>
        </p:blipFill>
        <p:spPr>
          <a:xfrm>
            <a:off x="1724417" y="3873878"/>
            <a:ext cx="2957758" cy="30222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9AA40D4-CF2D-42FF-8991-63BFC5C48E8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5" t="231" r="397" b="-231"/>
          <a:stretch/>
        </p:blipFill>
        <p:spPr>
          <a:xfrm>
            <a:off x="7469446" y="-91266"/>
            <a:ext cx="474488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5A1BA52-E925-4EA2-8C5E-7F3A88FC0E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919" y="2085792"/>
            <a:ext cx="2804655" cy="4896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9825" y="2616469"/>
            <a:ext cx="67000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91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293360"/>
            <a:ext cx="1796724" cy="13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8" y="4895200"/>
            <a:ext cx="1841136" cy="13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03" y="4202336"/>
            <a:ext cx="1814401" cy="13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42" y="2558718"/>
            <a:ext cx="1824132" cy="13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0900" y="1812827"/>
            <a:ext cx="5239576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bạn!</a:t>
            </a:r>
            <a:endParaRPr kumimoji="0" lang="en-US" sz="9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43439" y="171835"/>
            <a:ext cx="1810669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836 -0.6428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874525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4BACC6">
                    <a:lumMod val="50000"/>
                  </a:srgbClr>
                </a:solidFill>
                <a:cs typeface="Times New Roman" panose="02020603050405020304" pitchFamily="18" charset="0"/>
              </a:rPr>
              <a:t>Khi người nói, bộ phận nào đang rung động?</a:t>
            </a:r>
            <a:endParaRPr kumimoji="0" lang="vi-VN" sz="5400" b="1" i="0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noProof="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noProof="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Dây thanh quản.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Yết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Âm thanh sẽ mất đi khi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7186" y="2570022"/>
            <a:ext cx="6574382" cy="1462504"/>
            <a:chOff x="699535" y="2475380"/>
            <a:chExt cx="499987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409794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US" sz="4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c</a:t>
              </a:r>
              <a:r>
                <a:rPr lang="vi-VN" sz="40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ác </a:t>
              </a: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vật ngừng va chạm.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35" y="2475380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17118" y="4114743"/>
            <a:ext cx="6384450" cy="1283785"/>
            <a:chOff x="908527" y="3519629"/>
            <a:chExt cx="4402775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 không có ánh sáng.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27" y="3519629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45057" y="5453735"/>
            <a:ext cx="6544943" cy="1061393"/>
            <a:chOff x="932866" y="4578718"/>
            <a:chExt cx="4378435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sự rung động ngừng.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66" y="457871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7" y="5624745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05" y="2998493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91" y="4424751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5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749766" y="253272"/>
            <a:ext cx="7758477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dirty="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Nam và Phong nói chuyện với nhau trong giờ ra chơi. Như vậy, âm thanh đã truyền qua chất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Bức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tường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Chất khí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rắn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Tai người có thể nghe được âm thanh nhờ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5280" y="2450508"/>
            <a:ext cx="7535962" cy="1462504"/>
            <a:chOff x="753742" y="2477414"/>
            <a:chExt cx="573116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1" y="2587558"/>
              <a:ext cx="5195292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Sự rung động của các lông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42" y="2477414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98021" y="4073472"/>
            <a:ext cx="7393223" cy="1283785"/>
            <a:chOff x="994236" y="3476732"/>
            <a:chExt cx="5535656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524028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Sự rung động của các dây thần kinh trong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236" y="3476732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8021" y="5488407"/>
            <a:ext cx="7465820" cy="1061393"/>
            <a:chOff x="1003481" y="4556435"/>
            <a:chExt cx="5542264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5181555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dirty="0">
                  <a:solidFill>
                    <a:srgbClr val="002060"/>
                  </a:solidFill>
                  <a:cs typeface="Arial" panose="020B0604020202020204" pitchFamily="34" charset="0"/>
                </a:rPr>
                <a:t>Sự rung động của màng nhĩ.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81" y="4556435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77" y="5699414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2901146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01" y="4377322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7DF6D2-47C2-4DC7-B875-5F2B360FA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9713" y="47585"/>
            <a:ext cx="859232" cy="54226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68675AC-A367-4137-8894-F1B4466368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67" y="0"/>
            <a:ext cx="1237113" cy="14798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13CA726-C81F-49B3-87A9-FB7DA3BFE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83" y="1702827"/>
            <a:ext cx="4876806" cy="487680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7490" y="0"/>
            <a:ext cx="6861724" cy="4885532"/>
            <a:chOff x="1757490" y="0"/>
            <a:chExt cx="6861724" cy="48855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1757490" y="1332435"/>
              <a:ext cx="6861724" cy="3553097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568563" y="2164450"/>
              <a:ext cx="51211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to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của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thanh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lại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gần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hoặc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ra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xa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nguồn</a:t>
              </a: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âm</a:t>
              </a:r>
              <a:endParaRPr lang="zh-C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72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1184" y="51669"/>
            <a:ext cx="9646275" cy="3230664"/>
            <a:chOff x="151998" y="833848"/>
            <a:chExt cx="9646275" cy="3230664"/>
          </a:xfrm>
        </p:grpSpPr>
        <p:sp>
          <p:nvSpPr>
            <p:cNvPr id="30" name="Rounded Rectangle 29"/>
            <p:cNvSpPr/>
            <p:nvPr/>
          </p:nvSpPr>
          <p:spPr>
            <a:xfrm>
              <a:off x="152249" y="1124087"/>
              <a:ext cx="9646024" cy="2940425"/>
            </a:xfrm>
            <a:prstGeom prst="roundRect">
              <a:avLst/>
            </a:prstGeom>
            <a:solidFill>
              <a:srgbClr val="B9F3F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</a:p>
            <a:p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chiếc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8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en-US" sz="1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tắc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indent="-457200">
                <a:buFont typeface="Wingdings" panose="05000000000000000000" pitchFamily="2" charset="2"/>
                <a:buChar char="q"/>
              </a:pP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dần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cuối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tắc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chứng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4" t="951" r="58728" b="53369"/>
            <a:stretch/>
          </p:blipFill>
          <p:spPr>
            <a:xfrm rot="20609571">
              <a:off x="151998" y="833848"/>
              <a:ext cx="848423" cy="1264476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11E1956-630E-4B11-859A-B019603F3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56" y="-592570"/>
            <a:ext cx="3995116" cy="399511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4956" y="3401267"/>
            <a:ext cx="5506564" cy="3456733"/>
            <a:chOff x="5069840" y="2242139"/>
            <a:chExt cx="6502400" cy="4081867"/>
          </a:xfrm>
        </p:grpSpPr>
        <p:sp>
          <p:nvSpPr>
            <p:cNvPr id="36" name="矩形 11">
              <a:extLst>
                <a:ext uri="{FF2B5EF4-FFF2-40B4-BE49-F238E27FC236}">
                  <a16:creationId xmlns:a16="http://schemas.microsoft.com/office/drawing/2014/main" id="{834E2508-D2E0-4871-88C2-67AF7A85B154}"/>
                </a:ext>
              </a:extLst>
            </p:cNvPr>
            <p:cNvSpPr/>
            <p:nvPr/>
          </p:nvSpPr>
          <p:spPr>
            <a:xfrm>
              <a:off x="5069840" y="2242139"/>
              <a:ext cx="6502400" cy="408186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ea"/>
                <a:sym typeface="+mn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7155" y="2459755"/>
              <a:ext cx="6006321" cy="3396353"/>
            </a:xfrm>
            <a:prstGeom prst="rect">
              <a:avLst/>
            </a:prstGeom>
          </p:spPr>
        </p:pic>
      </p:grpSp>
      <p:pic>
        <p:nvPicPr>
          <p:cNvPr id="39" name="ĐỒNG HỒ ĐẾM NGƯỢC 10 PHÚT CÓ ÂM THANH SỐNG ĐỘNG - 10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6373" y="3754704"/>
            <a:ext cx="2883661" cy="16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6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486</Words>
  <Application>Microsoft Office PowerPoint</Application>
  <PresentationFormat>Widescreen</PresentationFormat>
  <Paragraphs>55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Times New Roman</vt:lpstr>
      <vt:lpstr>Browallia New</vt:lpstr>
      <vt:lpstr>字魂27号-布丁体</vt:lpstr>
      <vt:lpstr>Calibri</vt:lpstr>
      <vt:lpstr>#9Slide07 HoneyCream</vt:lpstr>
      <vt:lpstr>Wingdings</vt:lpstr>
      <vt:lpstr>SVN-Newton</vt:lpstr>
      <vt:lpstr>UTM Habano</vt:lpstr>
      <vt:lpstr>等线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86</cp:revision>
  <dcterms:created xsi:type="dcterms:W3CDTF">2023-10-01T01:38:15Z</dcterms:created>
  <dcterms:modified xsi:type="dcterms:W3CDTF">2023-10-01T03:35:18Z</dcterms:modified>
</cp:coreProperties>
</file>