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5" r:id="rId20"/>
    <p:sldId id="271" r:id="rId21"/>
    <p:sldId id="27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5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839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84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20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93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1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56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8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55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94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70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4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8.svg"/><Relationship Id="rId18" Type="http://schemas.openxmlformats.org/officeDocument/2006/relationships/image" Target="../media/image16.png"/><Relationship Id="rId3" Type="http://schemas.openxmlformats.org/officeDocument/2006/relationships/image" Target="../media/image8.svg"/><Relationship Id="rId21" Type="http://schemas.openxmlformats.org/officeDocument/2006/relationships/image" Target="../media/image19.png"/><Relationship Id="rId7" Type="http://schemas.openxmlformats.org/officeDocument/2006/relationships/image" Target="../media/image12.sv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14.sv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9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svg"/><Relationship Id="rId7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73.sv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sv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sv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4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image" Target="../media/image43.sv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png"/><Relationship Id="rId7" Type="http://schemas.openxmlformats.org/officeDocument/2006/relationships/image" Target="../media/image5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>
                    <a:solidFill>
                      <a:srgbClr val="000000"/>
                    </a:solidFill>
                    <a:latin typeface="Cambria Bold"/>
                  </a:rPr>
                  <a:t>143 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143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69897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kg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40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4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4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4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9617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= 4 500 × 24 </a:t>
              </a:r>
              <a:endParaRPr lang="en-US" sz="3386" dirty="0">
                <a:solidFill>
                  <a:srgbClr val="000000"/>
                </a:solidFill>
                <a:latin typeface="Cambria Bold"/>
              </a:endParaRP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= 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709" y="685800"/>
            <a:ext cx="13269417" cy="9321766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871" y="704337"/>
            <a:ext cx="1555183" cy="1555183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58" y="2259520"/>
            <a:ext cx="6214188" cy="5131883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883AE0-54DD-94F1-A52D-550A229F6874}"/>
              </a:ext>
            </a:extLst>
          </p:cNvPr>
          <p:cNvGrpSpPr/>
          <p:nvPr/>
        </p:nvGrpSpPr>
        <p:grpSpPr>
          <a:xfrm>
            <a:off x="6130299" y="3008890"/>
            <a:ext cx="5208889" cy="1466494"/>
            <a:chOff x="1363084" y="1618664"/>
            <a:chExt cx="2144425" cy="1466494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B3031504-5755-3A57-51E7-A2BE323B025E}"/>
                </a:ext>
              </a:extLst>
            </p:cNvPr>
            <p:cNvSpPr/>
            <p:nvPr/>
          </p:nvSpPr>
          <p:spPr>
            <a:xfrm>
              <a:off x="1418434" y="1618664"/>
              <a:ext cx="2033724" cy="1421083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6E7C583-7679-584B-8A9A-189479F8E86D}"/>
                </a:ext>
              </a:extLst>
            </p:cNvPr>
            <p:cNvSpPr txBox="1"/>
            <p:nvPr/>
          </p:nvSpPr>
          <p:spPr>
            <a:xfrm>
              <a:off x="1363084" y="1711705"/>
              <a:ext cx="2144425" cy="1373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EB1B0D-5293-3D29-B03C-F54998655466}"/>
              </a:ext>
            </a:extLst>
          </p:cNvPr>
          <p:cNvGrpSpPr/>
          <p:nvPr/>
        </p:nvGrpSpPr>
        <p:grpSpPr>
          <a:xfrm>
            <a:off x="7127621" y="4755700"/>
            <a:ext cx="5603088" cy="746130"/>
            <a:chOff x="1418434" y="1793395"/>
            <a:chExt cx="2306711" cy="746130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8FE1EA5-A9C6-C68C-BF1E-040DFC7A579A}"/>
                </a:ext>
              </a:extLst>
            </p:cNvPr>
            <p:cNvSpPr/>
            <p:nvPr/>
          </p:nvSpPr>
          <p:spPr>
            <a:xfrm>
              <a:off x="1418434" y="1793395"/>
              <a:ext cx="2033724" cy="746130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26B80BB5-D738-D2B8-745C-CC830895C0D2}"/>
                </a:ext>
              </a:extLst>
            </p:cNvPr>
            <p:cNvSpPr txBox="1"/>
            <p:nvPr/>
          </p:nvSpPr>
          <p:spPr>
            <a:xfrm>
              <a:off x="1580720" y="1793395"/>
              <a:ext cx="2144425" cy="65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E0CD9A-D5CF-36B3-A5B7-16EAEFFB6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560" y="587368"/>
            <a:ext cx="6060121" cy="2806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23" t="-16641" r="-1216" b="-1264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682167" y="205813"/>
            <a:ext cx="6446375" cy="644637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639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860282" y="1298717"/>
            <a:ext cx="4090145" cy="4260567"/>
          </a:xfrm>
          <a:custGeom>
            <a:avLst/>
            <a:gdLst/>
            <a:ahLst/>
            <a:cxnLst/>
            <a:rect l="l" t="t" r="r" b="b"/>
            <a:pathLst>
              <a:path w="6135217" h="6390851">
                <a:moveTo>
                  <a:pt x="0" y="0"/>
                </a:moveTo>
                <a:lnTo>
                  <a:pt x="6135217" y="0"/>
                </a:lnTo>
                <a:lnTo>
                  <a:pt x="6135217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7071" y="-2958162"/>
            <a:ext cx="12984761" cy="10006391"/>
          </a:xfrm>
          <a:custGeom>
            <a:avLst/>
            <a:gdLst/>
            <a:ahLst/>
            <a:cxnLst/>
            <a:rect l="l" t="t" r="r" b="b"/>
            <a:pathLst>
              <a:path w="19477142" h="15009586">
                <a:moveTo>
                  <a:pt x="0" y="0"/>
                </a:moveTo>
                <a:lnTo>
                  <a:pt x="19477142" y="0"/>
                </a:lnTo>
                <a:lnTo>
                  <a:pt x="19477142" y="15009586"/>
                </a:lnTo>
                <a:lnTo>
                  <a:pt x="0" y="150095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0476" r="-23413" b="-53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11130" y="4632286"/>
            <a:ext cx="10820400" cy="2394013"/>
          </a:xfrm>
          <a:custGeom>
            <a:avLst/>
            <a:gdLst/>
            <a:ahLst/>
            <a:cxnLst/>
            <a:rect l="l" t="t" r="r" b="b"/>
            <a:pathLst>
              <a:path w="16230600" h="3591020">
                <a:moveTo>
                  <a:pt x="0" y="0"/>
                </a:moveTo>
                <a:lnTo>
                  <a:pt x="16230600" y="0"/>
                </a:lnTo>
                <a:lnTo>
                  <a:pt x="16230600" y="3591020"/>
                </a:lnTo>
                <a:lnTo>
                  <a:pt x="0" y="359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291624">
            <a:off x="-1067603" y="-4563698"/>
            <a:ext cx="18363297" cy="12900216"/>
          </a:xfrm>
          <a:custGeom>
            <a:avLst/>
            <a:gdLst/>
            <a:ahLst/>
            <a:cxnLst/>
            <a:rect l="l" t="t" r="r" b="b"/>
            <a:pathLst>
              <a:path w="27544945" h="19350324">
                <a:moveTo>
                  <a:pt x="0" y="0"/>
                </a:moveTo>
                <a:lnTo>
                  <a:pt x="27544945" y="0"/>
                </a:lnTo>
                <a:lnTo>
                  <a:pt x="27544945" y="19350323"/>
                </a:lnTo>
                <a:lnTo>
                  <a:pt x="0" y="193503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49483" y="2299035"/>
            <a:ext cx="6160253" cy="4858900"/>
          </a:xfrm>
          <a:custGeom>
            <a:avLst/>
            <a:gdLst/>
            <a:ahLst/>
            <a:cxnLst/>
            <a:rect l="l" t="t" r="r" b="b"/>
            <a:pathLst>
              <a:path w="9240380" h="7288350">
                <a:moveTo>
                  <a:pt x="0" y="0"/>
                </a:moveTo>
                <a:lnTo>
                  <a:pt x="9240380" y="0"/>
                </a:lnTo>
                <a:lnTo>
                  <a:pt x="9240380" y="7288349"/>
                </a:lnTo>
                <a:lnTo>
                  <a:pt x="0" y="7288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CB16-F13C-C3FE-0E84-77FA77CCF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92" y="826735"/>
            <a:ext cx="6486706" cy="1457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119258-378B-3C83-EDCD-37F440515D21}"/>
              </a:ext>
            </a:extLst>
          </p:cNvPr>
          <p:cNvSpPr txBox="1"/>
          <p:nvPr/>
        </p:nvSpPr>
        <p:spPr>
          <a:xfrm>
            <a:off x="4310770" y="1886410"/>
            <a:ext cx="735629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ác tích riêng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phép nhân với số có 2 chữ số.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5AB66-C177-7372-55FC-90874908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943" y="779940"/>
            <a:ext cx="5977355" cy="4588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y2mate.com - Khởi động đầu giờ_720p">
            <a:hlinkClick r:id="" action="ppaction://media"/>
            <a:extLst>
              <a:ext uri="{FF2B5EF4-FFF2-40B4-BE49-F238E27FC236}">
                <a16:creationId xmlns:a16="http://schemas.microsoft.com/office/drawing/2014/main" id="{12D68F79-C53F-79AB-B941-D1ECFF253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534</Words>
  <Application>Microsoft Office PowerPoint</Application>
  <PresentationFormat>Widescreen</PresentationFormat>
  <Paragraphs>81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SVN-Ready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Laptop T&amp;T</cp:lastModifiedBy>
  <cp:revision>11</cp:revision>
  <dcterms:created xsi:type="dcterms:W3CDTF">2023-12-04T01:49:07Z</dcterms:created>
  <dcterms:modified xsi:type="dcterms:W3CDTF">2023-12-21T14:11:43Z</dcterms:modified>
</cp:coreProperties>
</file>