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3" r:id="rId3"/>
    <p:sldMasterId id="2147483679" r:id="rId4"/>
  </p:sldMasterIdLst>
  <p:notesMasterIdLst>
    <p:notesMasterId r:id="rId38"/>
  </p:notesMasterIdLst>
  <p:sldIdLst>
    <p:sldId id="409" r:id="rId5"/>
    <p:sldId id="410" r:id="rId6"/>
    <p:sldId id="411" r:id="rId7"/>
    <p:sldId id="412" r:id="rId8"/>
    <p:sldId id="421" r:id="rId9"/>
    <p:sldId id="420" r:id="rId10"/>
    <p:sldId id="413" r:id="rId11"/>
    <p:sldId id="414" r:id="rId12"/>
    <p:sldId id="415" r:id="rId13"/>
    <p:sldId id="416" r:id="rId14"/>
    <p:sldId id="417" r:id="rId15"/>
    <p:sldId id="422" r:id="rId16"/>
    <p:sldId id="418" r:id="rId17"/>
    <p:sldId id="419" r:id="rId18"/>
    <p:sldId id="423" r:id="rId19"/>
    <p:sldId id="424" r:id="rId20"/>
    <p:sldId id="426" r:id="rId21"/>
    <p:sldId id="321" r:id="rId22"/>
    <p:sldId id="262" r:id="rId23"/>
    <p:sldId id="322" r:id="rId24"/>
    <p:sldId id="266" r:id="rId25"/>
    <p:sldId id="323" r:id="rId26"/>
    <p:sldId id="270" r:id="rId27"/>
    <p:sldId id="324" r:id="rId28"/>
    <p:sldId id="274" r:id="rId29"/>
    <p:sldId id="325" r:id="rId30"/>
    <p:sldId id="320" r:id="rId31"/>
    <p:sldId id="427" r:id="rId32"/>
    <p:sldId id="425" r:id="rId33"/>
    <p:sldId id="428" r:id="rId34"/>
    <p:sldId id="431" r:id="rId35"/>
    <p:sldId id="430" r:id="rId36"/>
    <p:sldId id="327" r:id="rId37"/>
  </p:sldIdLst>
  <p:sldSz cx="12192000" cy="6858000"/>
  <p:notesSz cx="6858000" cy="9144000"/>
  <p:embeddedFontLst>
    <p:embeddedFont>
      <p:font typeface="#9Slide03 BoosterNextFYBlack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微软雅黑" panose="020B0503020204020204" pitchFamily="34" charset="-122"/>
      <p:regular r:id="rId44"/>
      <p:bold r:id="rId45"/>
    </p:embeddedFont>
    <p:embeddedFont>
      <p:font typeface="Vogue-ExtraBold" panose="020B0500000000000000" charset="0"/>
      <p:regular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SVN-Ready" panose="02040603050506020204" pitchFamily="18" charset="0"/>
      <p:regular r:id="rId51"/>
    </p:embeddedFont>
    <p:embeddedFont>
      <p:font typeface="SVN-Newton" panose="02040603050506020204" pitchFamily="18" charset="0"/>
      <p:regular r:id="rId52"/>
    </p:embeddedFont>
    <p:embeddedFont>
      <p:font typeface="UTM Avo" panose="02040603050506020204" pitchFamily="18" charset="0"/>
      <p:regular r:id="rId53"/>
      <p:bold r:id="rId54"/>
      <p:italic r:id="rId55"/>
      <p:boldItalic r:id="rId56"/>
    </p:embeddedFont>
    <p:embeddedFont>
      <p:font typeface="#9Slide07 HoneyCream" pitchFamily="2" charset="0"/>
      <p:regular r:id="rId57"/>
    </p:embeddedFont>
    <p:embeddedFont>
      <p:font typeface="Calibri Light" panose="020F0302020204030204" pitchFamily="34" charset="0"/>
      <p:regular r:id="rId58"/>
      <p: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C6E"/>
    <a:srgbClr val="60BF86"/>
    <a:srgbClr val="E1F3E8"/>
    <a:srgbClr val="E05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349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76DF-92FE-4E9D-8F37-12B19E5A179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BDEDB-305A-45CB-B66E-7A146F1FD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54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00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2.xml"/><Relationship Id="rId11" Type="http://schemas.openxmlformats.org/officeDocument/2006/relationships/image" Target="../media/image2.png"/><Relationship Id="rId5" Type="http://schemas.openxmlformats.org/officeDocument/2006/relationships/tags" Target="../tags/tag6.xml"/><Relationship Id="rId10" Type="http://schemas.openxmlformats.org/officeDocument/2006/relationships/image" Target="../media/image1.png"/><Relationship Id="rId4" Type="http://schemas.openxmlformats.org/officeDocument/2006/relationships/tags" Target="../tags/tag5.xml"/><Relationship Id="rId9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A237-CE22-A200-B738-E9DE997F5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B1AE13-804E-1D3D-CBB1-453AD49D4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2C977-B81D-55DA-CE05-33B9736F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77355-D209-9BDE-9DFA-ED277C300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C8389-4B5D-DD0D-EB5C-4A1F3EFD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82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354FA-DE87-B0EC-CD5D-D34C5AA2B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BB424-0B20-8C9D-2F81-875B63091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0EF2D-1008-1F1F-6AC9-86EE30B34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D49F3-8452-BD12-7648-DF9E2B067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CE290-C9E6-1AE2-90A9-04E16E7A0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154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419A94-C474-62F0-5DA1-2E14F629A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2BDCF-CF78-17B0-CD53-9DB3DC2E1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E4324-07BD-8659-6ABC-4112CD921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EC87C-6E7D-AF9E-90E9-DC20D6580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582CB-902F-4A9E-BCA4-5646CDA12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29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9732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0" y="-635"/>
            <a:ext cx="12192635" cy="6858000"/>
            <a:chOff x="0" y="-1"/>
            <a:chExt cx="19201" cy="10800"/>
          </a:xfrm>
        </p:grpSpPr>
        <p:pic>
          <p:nvPicPr>
            <p:cNvPr id="3" name="图片 2" descr="5b7e77aaade9a-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l="2437" r="92048"/>
            <a:stretch>
              <a:fillRect/>
            </a:stretch>
          </p:blipFill>
          <p:spPr>
            <a:xfrm rot="5400000">
              <a:off x="9247" y="-9248"/>
              <a:ext cx="706" cy="19201"/>
            </a:xfrm>
            <a:prstGeom prst="rect">
              <a:avLst/>
            </a:prstGeom>
          </p:spPr>
        </p:pic>
        <p:pic>
          <p:nvPicPr>
            <p:cNvPr id="5" name="图片 4" descr="5b7e77aaade9a-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l="34666" t="3906" r="33636" b="5208"/>
            <a:stretch>
              <a:fillRect/>
            </a:stretch>
          </p:blipFill>
          <p:spPr>
            <a:xfrm rot="5400000">
              <a:off x="7370" y="-4618"/>
              <a:ext cx="4462" cy="19198"/>
            </a:xfrm>
            <a:prstGeom prst="rect">
              <a:avLst/>
            </a:prstGeom>
          </p:spPr>
        </p:pic>
        <p:pic>
          <p:nvPicPr>
            <p:cNvPr id="4" name="图片 3" descr="5b7e77aaade9a-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/>
            <a:srcRect l="76003" r="3859"/>
            <a:stretch>
              <a:fillRect/>
            </a:stretch>
          </p:blipFill>
          <p:spPr>
            <a:xfrm rot="5400000">
              <a:off x="8312" y="-90"/>
              <a:ext cx="2578" cy="19201"/>
            </a:xfrm>
            <a:prstGeom prst="rect">
              <a:avLst/>
            </a:prstGeom>
          </p:spPr>
        </p:pic>
        <p:sp>
          <p:nvSpPr>
            <p:cNvPr id="2" name="矩形 1"/>
            <p:cNvSpPr/>
            <p:nvPr>
              <p:custDataLst>
                <p:tags r:id="rId5"/>
              </p:custDataLst>
            </p:nvPr>
          </p:nvSpPr>
          <p:spPr>
            <a:xfrm>
              <a:off x="483" y="451"/>
              <a:ext cx="18230" cy="9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阿里巴巴普惠体" panose="00020600040101010101" charset="-122"/>
              </a:endParaRPr>
            </a:p>
          </p:txBody>
        </p:sp>
      </p:grpSp>
      <p:pic>
        <p:nvPicPr>
          <p:cNvPr id="12" name="图片 11" descr="5b7e77aaade9a-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/>
          <a:srcRect l="74621" b="81593"/>
          <a:stretch>
            <a:fillRect/>
          </a:stretch>
        </p:blipFill>
        <p:spPr>
          <a:xfrm>
            <a:off x="0" y="-1270"/>
            <a:ext cx="894080" cy="97282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A95D9F4A-535D-19F4-A98E-AC6897FAE64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7F1F01-F706-F321-ADA1-09C28372465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378556-4E1D-AA77-F18A-190F9B26B8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64EF8E-0FBA-B944-9722-03CAAEC787A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45FEDC-6FD8-F9FA-0567-F0B50A10F09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D4B826-DEA1-45E7-3A4F-3A31C8EA59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469292A-3DC7-0F34-E3C8-C84B214FA839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F704365-353E-6EE8-BBE0-527D13CBE74D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2ABB86-C1DF-CB83-F997-07C4475C287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71342D-0C5D-3602-87EC-6EFA90E109A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98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0FB848-08D4-A9E4-9172-6A794CC43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0AEFC7-0406-DCC1-6301-AD21D6AD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3EEBAA5-98FD-79AB-EE49-EA175F4C4436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588">
            <a:extLst>
              <a:ext uri="{FF2B5EF4-FFF2-40B4-BE49-F238E27FC236}">
                <a16:creationId xmlns:a16="http://schemas.microsoft.com/office/drawing/2014/main" id="{52BE1099-71E7-9C00-47F2-0DB8A7D0E9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83383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A0050A7-3806-0A46-2EFA-9898D65194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1BCB09F-53A9-4B37-0CB4-DF3A34C463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4876F7-A367-5022-940D-2B8F12379C0C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22B3D0EE-AD79-C2FD-5FB3-23E8E6A438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FEF1DFD5-08F9-3443-0D61-F6911F9070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AC5D630-A4C7-1EC2-9C52-24D1056C02A7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8C4E027D-6596-207F-54B0-843A2A9080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E6A3533E-7812-5EDD-7B9E-2E0736F8ED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96F4558-3E15-1FF4-C386-23785BBCA5EB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6D4AC469-380D-0256-2617-094F979E1928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FD189B5-269F-F76D-2747-118216D4F1F5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C4FA35-50CD-81BB-E49F-EAF86A2352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E0736E-AEEE-2955-3C27-AE5B12869E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726922-F946-F166-151F-FEE3A8966A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8415DE-28E5-6F92-C69E-A18DA57C3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E208231-DB22-9705-4E85-47496BFD9D6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78120B2-27F3-3CAE-33E5-F24F2D6A292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CDA059-9FD2-778D-8B2D-618A58DF65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0326A1-7873-AC5D-91A7-CE56056EB3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37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0EE801-6279-3FEE-06AF-4963172B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56813BE-3AC8-F26A-D33C-B95E2175D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97577FA-D3FC-EE2A-DC51-33A5F3DB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5A794A-9BD0-4BBA-0809-C9A8DE5A2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A80D432-C834-4B89-25DF-A54ECA61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BB9BD2A-6054-495F-9F1C-6FE117CF048B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ACF50434-4082-DEE7-38A7-E75429334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707B5D74-78EC-9453-D5ED-6D85E77601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27E8146-9090-6C37-B4CF-C08B6CA690CF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9C9B1559-57BE-A4D9-903A-43F27AFDA0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5A9AFE62-5FE5-DDD7-B443-6AE8152073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8E43571-B118-2EE4-A071-0AFF553FBF4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289157BB-6DDC-4F98-030A-F0746D2B37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B542DA5C-3824-BDDB-0919-A63991D7C9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C432009-C473-F35A-D8A6-08EE4D3B7BA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37570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F1EF74-982D-E664-B818-E1670C8F8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B45E6A3-8268-ACB2-9D81-C5EE5FD22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C3EC037-A63D-3A49-3288-2AFD15C45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33E48D5-7891-FD68-1DE3-69F7140DA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35C58D8-74EE-8B58-04A5-4A23E6A0B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7813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1146A1-F77E-02E9-8B32-1063C14A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70CC107-A8E5-280F-493A-FA728449E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C3E3DC3-7A7D-FE27-E487-D70001371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EC262B2-D037-254C-3A02-01BBBAA9A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9996CD-BC37-1C3A-382A-6D1FCC17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0BB7C71-4F66-713F-A6F6-8BEBB1A5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809ABFF1-42E3-6132-A352-69FDF737A6BE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DD31F294-F1D0-5440-7583-56F40F2308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721D3D40-7372-8D57-7D49-686B98297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66F3B047-033B-88CF-E674-A1E74DF6E264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0" name="Picture 10">
            <a:extLst>
              <a:ext uri="{FF2B5EF4-FFF2-40B4-BE49-F238E27FC236}">
                <a16:creationId xmlns:a16="http://schemas.microsoft.com/office/drawing/2014/main" id="{48929ED1-96A4-4EAB-1EC5-DC8D3876CF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id="{AC0CC138-3207-5867-668C-85E5387ACF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A348FCF8-7FE9-C428-89D2-659DC80451E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33" name="Picture 14">
            <a:extLst>
              <a:ext uri="{FF2B5EF4-FFF2-40B4-BE49-F238E27FC236}">
                <a16:creationId xmlns:a16="http://schemas.microsoft.com/office/drawing/2014/main" id="{3D7AEEB6-00DF-6389-C074-6DD614B16C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F1448817-CA42-0870-CD93-C16AEDA383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DBB99434-67CB-4A27-1DA0-02EE7BB98045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23139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DE84D1-6DF3-E9B0-7670-E6CEA1D69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89ABEFD-23C3-CB60-6FDD-6F2E733D7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339D2A5-0410-C9F6-BB50-C776A505D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EAD9087-49A4-D172-8193-97DB736F43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E30A903-2DB1-B44E-F986-76C579440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830D5CA-2CA0-85A1-7EEB-B4B084DB5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D89B896-54A9-B813-2B26-2588BF0F8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183B55-752A-9E35-2930-7C2608CB1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3438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F9207D-98BD-B77C-565B-49D16F87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20BD49F-9253-37B7-840F-7FC1C8B1A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8E3F59B-864C-516E-D631-CF100C83A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56A8420-73E7-6E7D-1E89-BC7E515A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33371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B2BA7-D5C9-BF1B-DA4D-6F114479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85EF3-C2C9-63E5-863F-2480D3E64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5A4BA-8BF0-1179-76C7-C5D34558A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03AEC-51E5-FE39-502E-56110F728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E8FF0-790C-D052-1204-415633F3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81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36427B8-B237-D92B-E87C-39CCFE7D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B42D2E-ED5E-A914-A511-25DA9221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CF1C206-8BA9-2042-4160-E717A26F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4977975-637A-88A6-0021-91CEBE4F0A72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6AF5FAA-34B1-F7D6-389E-BBC21EE7BB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0AD271C-5F4A-3F71-FE28-2B42EF3F82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7C93965-57FE-41B5-6085-BFACFDB75B89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3289A7-CCB7-170E-0134-B5063E7636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596AB4-C869-1686-8933-CC8D7DAED6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AEFA7C1-A077-044F-5233-003AF71A79B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01B1DC03-BED1-558E-48F8-3770E8D0AA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4EFF68EB-6453-11BB-3F2D-2B2B1BE020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6FA26F7-B66B-0D67-6E46-8D4A5D83EC8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67215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039080-C600-D789-EC47-07AEDCDD1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4587A8E-00C7-97AE-4BA5-0DA30E94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0B34B2-B2D3-338C-D2F5-10F350231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6185CB-0635-E1A4-351A-4A894458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2A0F4E0-EFA5-E819-6C4F-A5E28AF7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E95FA2-EF45-3208-69B7-BCB6230F1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68184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C50AC3-95CC-CCDA-227B-A211FC71C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BF0424B-BD85-B08F-7C88-739BFFC34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D730F4B-ADF8-AD88-C7C2-C7DF11E36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D43F09C-3D68-2323-000E-F6EB38BB3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F82CE8-B607-3029-D07D-8C239047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AFA9654-3F8F-E640-23FD-68CC5AA1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7722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FB0C18-44EB-30BD-B0BB-1CC96F920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81C09B8-6C1B-CC42-0581-195F84614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C2EBE1-5CB9-E785-EF8F-8890A9E7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16B85A-DC98-06E6-6A46-6ACA741BD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F11B22-8D83-D397-25B3-357B216F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6687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4E59FD1-796E-FC0F-207A-627E60180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0FD7BD8-E5EC-ABE3-5BC3-C6CA82C1D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A8BA446-2002-6ACB-9CBB-75311D4D3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177B5B-2F84-02DB-8511-B7BC43865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3B4499-98C8-C5B4-8720-8CB000F8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0258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788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252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1919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36032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053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8BD21-2D60-BECE-0CDD-E5ED0E9E8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55FE5-3257-5436-B475-BB55CE33C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CD0A5-CA07-E3E1-3497-68FA05302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FD988-159B-2F3E-8CD4-66FC0E0B8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7F1F5-9FC7-C7FE-F456-F85E0F0F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469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362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45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70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37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6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45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86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5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755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96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B79E1-146C-267B-FDFC-7E93C8BA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FC6DD-5285-9F8D-9BE5-DAA491C6B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C8DD9-F7F7-E97B-19FB-B9F8421F8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DCAF3-408B-2C6B-4E54-A16DE4073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A28408-9E31-BF3E-8564-A7D9371F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F45E0-2EC4-3650-E622-30862161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454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AF796-5173-8F75-5098-9D6AFF5B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77801-7001-1591-4F2A-A6971AB95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76BE15-C00C-8AEE-28F9-6C1AAA37D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8500B2-EF05-1395-9036-2D829DA85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10EB0-B8EC-A539-05AA-92F9728E8E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A8067-EC96-4FFD-DB6D-418EE0A7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3C86C-7003-4511-12C4-BCD8DA8D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791D2E-480F-124E-BA64-31E9FA0D5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343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42EA9-2F91-7C8F-CA4A-42D18E07E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6C1D74-6CC7-D0B6-D89B-AED25CEF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682A0-02D7-7A20-B9C5-ACB837B0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CFBBD3-F5A9-E0E3-4DA5-A4D97D74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043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563087-DA1B-1EF7-DE16-17B98D1F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45F037-DCC5-14A5-E41D-B593AAFFF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4E444-B499-3347-A2E8-5004891F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64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08E4-85EA-CE55-73AC-3971415C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57524-D6CD-4724-8F6E-9808287ED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260A1-3F31-2E4A-17CB-22EEC9785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8D307-6C0E-8FF1-AD1C-EFF016077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AC5C95-DD3D-FDBD-1D51-5E5268AA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2B670-1252-42FC-AD88-C46124C5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6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14123-D625-F91C-DC98-ECE75161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397198-9C0D-84F5-FC71-F905F04AB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54084-CF91-1784-CC91-F52A785A8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F4A68-ECB7-6997-CDBB-4DC4BFD6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B5D2-AF6D-49CD-9F06-B296DFD7865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8DFBC-B92A-36E2-21F4-89F7E2E5A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5325D-D323-AAE4-E560-0F77D6B0A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78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F4F60-60EA-631C-2088-9524BD5ED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ADCD6-170F-8622-93D5-D509D4010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D3673-2464-B519-0B6A-DE42B35B9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AB5D2-AF6D-49CD-9F06-B296DFD7865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83F76-6888-965C-51C2-5452A98D9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7F4F3-E819-BED7-7A38-A9BF90791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A3D59-30B6-4AA8-81B9-2FD9E83C8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3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8BCFD5E-5668-DD7F-BD32-8971F9353AF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34F5FF-3B98-147F-8AC5-69CA9C1FD0B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46FEE-7691-3628-2183-0A782DDE865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71890F-641C-C59E-DCD5-157DC4F20E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11AE4C-E1A4-0C57-3288-A8C1131543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55247C-4533-89C5-A733-39DB219D44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2C4E367-F16A-1939-B0FB-FDF71FFAEE5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D84A60-47D0-AADA-6ED6-660F150FC828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DB25BC-9C9B-502D-A0E3-A2FE883FDE6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EE648A-0B24-2448-AFF4-C8F7938D06E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94281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10360" algn="l"/>
          <a:tab pos="1610360" algn="l"/>
          <a:tab pos="1610360" algn="l"/>
          <a:tab pos="1610360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67114DC-BD9A-204A-2E7F-9C8DAE5A9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055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E8761-A14E-4E6E-B19C-D0ABAA7747FF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D6730F0-C3DD-5B5A-0DA5-5AF7F140E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55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BB7FEB94-9190-4A40-06C7-C193EF761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55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40ADA4F-951F-15B3-22EC-173643502B03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7457CBF-5C23-F2BA-2FEF-207C421AB71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9CB04-3198-4901-0A03-4ED83CCE85B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28DCE-1DE9-0184-DE41-159E01CC3D2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5CD655-AD19-7F2A-EC5F-32D26147361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FC8614-55B1-DE4C-AD01-B066D42603F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5D2F2F4-3E18-E981-A203-056A72E0F47F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933676-A6D0-76C3-FBB3-5FE86666611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61DE7C-782D-0A9D-6B9D-8447309F88B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5D5C1-534E-85B2-E26D-89BFA9966DA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5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7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png"/><Relationship Id="rId3" Type="http://schemas.openxmlformats.org/officeDocument/2006/relationships/tags" Target="../tags/tag9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11.xml"/><Relationship Id="rId15" Type="http://schemas.openxmlformats.org/officeDocument/2006/relationships/image" Target="../media/image20.png"/><Relationship Id="rId10" Type="http://schemas.openxmlformats.org/officeDocument/2006/relationships/image" Target="../media/image4.png"/><Relationship Id="rId4" Type="http://schemas.openxmlformats.org/officeDocument/2006/relationships/tags" Target="../tags/tag10.xml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tags" Target="../tags/tag37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2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4.png"/><Relationship Id="rId5" Type="http://schemas.openxmlformats.org/officeDocument/2006/relationships/tags" Target="../tags/tag39.xml"/><Relationship Id="rId10" Type="http://schemas.openxmlformats.org/officeDocument/2006/relationships/image" Target="../media/image21.png"/><Relationship Id="rId4" Type="http://schemas.openxmlformats.org/officeDocument/2006/relationships/tags" Target="../tags/tag38.xml"/><Relationship Id="rId9" Type="http://schemas.openxmlformats.org/officeDocument/2006/relationships/image" Target="../media/image15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1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15.png"/><Relationship Id="rId5" Type="http://schemas.openxmlformats.org/officeDocument/2006/relationships/tags" Target="../tags/tag16.xml"/><Relationship Id="rId10" Type="http://schemas.openxmlformats.org/officeDocument/2006/relationships/image" Target="../media/image3.pn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9.svg"/><Relationship Id="rId3" Type="http://schemas.microsoft.com/office/2007/relationships/media" Target="../media/media2.wma"/><Relationship Id="rId7" Type="http://schemas.openxmlformats.org/officeDocument/2006/relationships/image" Target="../media/image43.svg"/><Relationship Id="rId12" Type="http://schemas.openxmlformats.org/officeDocument/2006/relationships/image" Target="../media/image42.png"/><Relationship Id="rId2" Type="http://schemas.openxmlformats.org/officeDocument/2006/relationships/audio" Target="../media/media1.wma"/><Relationship Id="rId16" Type="http://schemas.openxmlformats.org/officeDocument/2006/relationships/image" Target="../media/image35.svg"/><Relationship Id="rId1" Type="http://schemas.microsoft.com/office/2007/relationships/media" Target="../media/media1.wma"/><Relationship Id="rId6" Type="http://schemas.openxmlformats.org/officeDocument/2006/relationships/image" Target="../media/image39.png"/><Relationship Id="rId11" Type="http://schemas.openxmlformats.org/officeDocument/2006/relationships/image" Target="../media/image47.sv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audio" Target="../media/media2.wma"/><Relationship Id="rId9" Type="http://schemas.openxmlformats.org/officeDocument/2006/relationships/image" Target="../media/image45.sv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svg"/><Relationship Id="rId5" Type="http://schemas.openxmlformats.org/officeDocument/2006/relationships/image" Target="../media/image37.png"/><Relationship Id="rId10" Type="http://schemas.openxmlformats.org/officeDocument/2006/relationships/image" Target="../media/image52.svg"/><Relationship Id="rId4" Type="http://schemas.openxmlformats.org/officeDocument/2006/relationships/image" Target="../media/image37.sv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9.svg"/><Relationship Id="rId3" Type="http://schemas.microsoft.com/office/2007/relationships/media" Target="../media/media2.wma"/><Relationship Id="rId7" Type="http://schemas.openxmlformats.org/officeDocument/2006/relationships/image" Target="../media/image43.svg"/><Relationship Id="rId12" Type="http://schemas.openxmlformats.org/officeDocument/2006/relationships/image" Target="../media/image42.png"/><Relationship Id="rId2" Type="http://schemas.openxmlformats.org/officeDocument/2006/relationships/audio" Target="../media/media1.wma"/><Relationship Id="rId16" Type="http://schemas.openxmlformats.org/officeDocument/2006/relationships/image" Target="../media/image37.svg"/><Relationship Id="rId1" Type="http://schemas.microsoft.com/office/2007/relationships/media" Target="../media/media1.wma"/><Relationship Id="rId6" Type="http://schemas.openxmlformats.org/officeDocument/2006/relationships/image" Target="../media/image39.png"/><Relationship Id="rId11" Type="http://schemas.openxmlformats.org/officeDocument/2006/relationships/image" Target="../media/image47.sv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audio" Target="../media/media2.wma"/><Relationship Id="rId9" Type="http://schemas.openxmlformats.org/officeDocument/2006/relationships/image" Target="../media/image45.sv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svg"/><Relationship Id="rId5" Type="http://schemas.openxmlformats.org/officeDocument/2006/relationships/image" Target="../media/image38.png"/><Relationship Id="rId4" Type="http://schemas.openxmlformats.org/officeDocument/2006/relationships/image" Target="../media/image3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9.svg"/><Relationship Id="rId3" Type="http://schemas.microsoft.com/office/2007/relationships/media" Target="../media/media2.wma"/><Relationship Id="rId7" Type="http://schemas.openxmlformats.org/officeDocument/2006/relationships/image" Target="../media/image43.svg"/><Relationship Id="rId12" Type="http://schemas.openxmlformats.org/officeDocument/2006/relationships/image" Target="../media/image42.png"/><Relationship Id="rId2" Type="http://schemas.openxmlformats.org/officeDocument/2006/relationships/audio" Target="../media/media1.wma"/><Relationship Id="rId16" Type="http://schemas.openxmlformats.org/officeDocument/2006/relationships/image" Target="../media/image39.svg"/><Relationship Id="rId1" Type="http://schemas.microsoft.com/office/2007/relationships/media" Target="../media/media1.wma"/><Relationship Id="rId6" Type="http://schemas.openxmlformats.org/officeDocument/2006/relationships/image" Target="../media/image39.png"/><Relationship Id="rId11" Type="http://schemas.openxmlformats.org/officeDocument/2006/relationships/image" Target="../media/image47.sv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audio" Target="../media/media2.wma"/><Relationship Id="rId9" Type="http://schemas.openxmlformats.org/officeDocument/2006/relationships/image" Target="../media/image45.sv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svg"/><Relationship Id="rId5" Type="http://schemas.openxmlformats.org/officeDocument/2006/relationships/image" Target="../media/image44.png"/><Relationship Id="rId4" Type="http://schemas.openxmlformats.org/officeDocument/2006/relationships/image" Target="../media/image4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9.svg"/><Relationship Id="rId3" Type="http://schemas.microsoft.com/office/2007/relationships/media" Target="../media/media2.wma"/><Relationship Id="rId7" Type="http://schemas.openxmlformats.org/officeDocument/2006/relationships/image" Target="../media/image43.svg"/><Relationship Id="rId12" Type="http://schemas.openxmlformats.org/officeDocument/2006/relationships/image" Target="../media/image42.png"/><Relationship Id="rId2" Type="http://schemas.openxmlformats.org/officeDocument/2006/relationships/audio" Target="../media/media1.wma"/><Relationship Id="rId16" Type="http://schemas.openxmlformats.org/officeDocument/2006/relationships/image" Target="../media/image41.svg"/><Relationship Id="rId1" Type="http://schemas.microsoft.com/office/2007/relationships/media" Target="../media/media1.wma"/><Relationship Id="rId6" Type="http://schemas.openxmlformats.org/officeDocument/2006/relationships/image" Target="../media/image39.png"/><Relationship Id="rId11" Type="http://schemas.openxmlformats.org/officeDocument/2006/relationships/image" Target="../media/image47.sv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audio" Target="../media/media2.wma"/><Relationship Id="rId9" Type="http://schemas.openxmlformats.org/officeDocument/2006/relationships/image" Target="../media/image45.svg"/><Relationship Id="rId1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tags" Target="../tags/tag43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2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4.png"/><Relationship Id="rId5" Type="http://schemas.openxmlformats.org/officeDocument/2006/relationships/tags" Target="../tags/tag45.xml"/><Relationship Id="rId10" Type="http://schemas.openxmlformats.org/officeDocument/2006/relationships/image" Target="../media/image21.png"/><Relationship Id="rId4" Type="http://schemas.openxmlformats.org/officeDocument/2006/relationships/tags" Target="../tags/tag44.xml"/><Relationship Id="rId9" Type="http://schemas.openxmlformats.org/officeDocument/2006/relationships/image" Target="../media/image15.png"/><Relationship Id="rId1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2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4.png"/><Relationship Id="rId5" Type="http://schemas.openxmlformats.org/officeDocument/2006/relationships/tags" Target="../tags/tag24.xml"/><Relationship Id="rId10" Type="http://schemas.openxmlformats.org/officeDocument/2006/relationships/image" Target="../media/image21.png"/><Relationship Id="rId4" Type="http://schemas.openxmlformats.org/officeDocument/2006/relationships/tags" Target="../tags/tag23.xml"/><Relationship Id="rId9" Type="http://schemas.openxmlformats.org/officeDocument/2006/relationships/image" Target="../media/image15.png"/><Relationship Id="rId1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tags" Target="../tags/tag4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2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4.png"/><Relationship Id="rId5" Type="http://schemas.openxmlformats.org/officeDocument/2006/relationships/tags" Target="../tags/tag51.xml"/><Relationship Id="rId10" Type="http://schemas.openxmlformats.org/officeDocument/2006/relationships/image" Target="../media/image21.png"/><Relationship Id="rId4" Type="http://schemas.openxmlformats.org/officeDocument/2006/relationships/tags" Target="../tags/tag50.xml"/><Relationship Id="rId9" Type="http://schemas.openxmlformats.org/officeDocument/2006/relationships/image" Target="../media/image15.png"/><Relationship Id="rId1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9.png"/><Relationship Id="rId3" Type="http://schemas.openxmlformats.org/officeDocument/2006/relationships/tags" Target="../tags/tag55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7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57.xml"/><Relationship Id="rId10" Type="http://schemas.openxmlformats.org/officeDocument/2006/relationships/image" Target="../media/image4.png"/><Relationship Id="rId4" Type="http://schemas.openxmlformats.org/officeDocument/2006/relationships/tags" Target="../tags/tag56.xml"/><Relationship Id="rId9" Type="http://schemas.openxmlformats.org/officeDocument/2006/relationships/image" Target="../media/image15.png"/><Relationship Id="rId1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2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4.png"/><Relationship Id="rId5" Type="http://schemas.openxmlformats.org/officeDocument/2006/relationships/tags" Target="../tags/tag32.xml"/><Relationship Id="rId10" Type="http://schemas.openxmlformats.org/officeDocument/2006/relationships/image" Target="../media/image21.png"/><Relationship Id="rId4" Type="http://schemas.openxmlformats.org/officeDocument/2006/relationships/tags" Target="../tags/tag31.xml"/><Relationship Id="rId9" Type="http://schemas.openxmlformats.org/officeDocument/2006/relationships/image" Target="../media/image1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-130319"/>
            <a:ext cx="12193270" cy="6864350"/>
            <a:chOff x="0" y="-10"/>
            <a:chExt cx="19202" cy="10810"/>
          </a:xfrm>
        </p:grpSpPr>
        <p:pic>
          <p:nvPicPr>
            <p:cNvPr id="3" name="图片 2" descr="5b7e77aaade9a-5"/>
            <p:cNvPicPr>
              <a:picLocks noChangeAspect="1"/>
            </p:cNvPicPr>
            <p:nvPr/>
          </p:nvPicPr>
          <p:blipFill>
            <a:blip r:embed="rId8"/>
            <a:srcRect r="87494"/>
            <a:stretch>
              <a:fillRect/>
            </a:stretch>
          </p:blipFill>
          <p:spPr>
            <a:xfrm rot="5400000">
              <a:off x="8800" y="-8798"/>
              <a:ext cx="1601" cy="19201"/>
            </a:xfrm>
            <a:prstGeom prst="rect">
              <a:avLst/>
            </a:prstGeom>
          </p:spPr>
        </p:pic>
        <p:pic>
          <p:nvPicPr>
            <p:cNvPr id="4" name="图片 3" descr="5b7e77aaade9a-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l="75027" r="1414"/>
            <a:stretch>
              <a:fillRect/>
            </a:stretch>
          </p:blipFill>
          <p:spPr>
            <a:xfrm rot="5400000">
              <a:off x="8093" y="-309"/>
              <a:ext cx="3016" cy="19201"/>
            </a:xfrm>
            <a:prstGeom prst="rect">
              <a:avLst/>
            </a:prstGeom>
          </p:spPr>
        </p:pic>
        <p:pic>
          <p:nvPicPr>
            <p:cNvPr id="5" name="图片 4" descr="5b7e77aaade9a-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 l="34666" r="33636"/>
            <a:stretch>
              <a:fillRect/>
            </a:stretch>
          </p:blipFill>
          <p:spPr>
            <a:xfrm rot="5400000">
              <a:off x="7572" y="-4823"/>
              <a:ext cx="4058" cy="19201"/>
            </a:xfrm>
            <a:prstGeom prst="rect">
              <a:avLst/>
            </a:prstGeom>
          </p:spPr>
        </p:pic>
        <p:pic>
          <p:nvPicPr>
            <p:cNvPr id="6" name="图片 5" descr="5b7e77aaade9a-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5200" y="-4980"/>
              <a:ext cx="8801" cy="19202"/>
            </a:xfrm>
            <a:prstGeom prst="rect">
              <a:avLst/>
            </a:prstGeom>
          </p:spPr>
        </p:pic>
        <p:pic>
          <p:nvPicPr>
            <p:cNvPr id="8" name="图片 7" descr="5b7e77aaade9a-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rcRect l="3938" t="4176" r="82240" b="87260"/>
            <a:stretch>
              <a:fillRect/>
            </a:stretch>
          </p:blipFill>
          <p:spPr>
            <a:xfrm>
              <a:off x="16260" y="-10"/>
              <a:ext cx="2704" cy="2512"/>
            </a:xfrm>
            <a:prstGeom prst="rect">
              <a:avLst/>
            </a:prstGeom>
          </p:spPr>
        </p:pic>
        <p:pic>
          <p:nvPicPr>
            <p:cNvPr id="10" name="图片 9" descr="5b7e77aaade9a-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rcRect l="74621" b="81593"/>
            <a:stretch>
              <a:fillRect/>
            </a:stretch>
          </p:blipFill>
          <p:spPr>
            <a:xfrm>
              <a:off x="676" y="-10"/>
              <a:ext cx="3108" cy="3380"/>
            </a:xfrm>
            <a:prstGeom prst="rect">
              <a:avLst/>
            </a:prstGeom>
          </p:spPr>
        </p:pic>
      </p:grpSp>
      <p:pic>
        <p:nvPicPr>
          <p:cNvPr id="2" name="图片 8" descr="5b763b723d274">
            <a:extLst>
              <a:ext uri="{FF2B5EF4-FFF2-40B4-BE49-F238E27FC236}">
                <a16:creationId xmlns:a16="http://schemas.microsoft.com/office/drawing/2014/main" id="{CB151BCC-9383-8306-B1DE-1E14FB2C64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7594" y="4020796"/>
            <a:ext cx="4843203" cy="2814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4B34E-D00A-BC3A-4352-8EBF0E3D970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" y="2652230"/>
            <a:ext cx="5070322" cy="4183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4CBBAA-AD36-9DCF-40E2-15D1C945C5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3571" y="933146"/>
            <a:ext cx="6047756" cy="755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721745-AB79-F536-2D20-81AA0629DE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47344" y="1530185"/>
            <a:ext cx="7364606" cy="2810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368812-94F3-A04D-132D-9F63B026E7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535" y="212786"/>
            <a:ext cx="1299843" cy="12998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CED4E-0F37-2C05-5DAA-EF5650A9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11" y="665018"/>
            <a:ext cx="5863842" cy="5978820"/>
          </a:xfrm>
          <a:prstGeom prst="rect">
            <a:avLst/>
          </a:prstGeom>
        </p:spPr>
      </p:pic>
      <p:grpSp>
        <p:nvGrpSpPr>
          <p:cNvPr id="4" name="组合 29">
            <a:extLst>
              <a:ext uri="{FF2B5EF4-FFF2-40B4-BE49-F238E27FC236}">
                <a16:creationId xmlns:a16="http://schemas.microsoft.com/office/drawing/2014/main" id="{6014D04C-4491-2EFA-C6B1-07E9E20EF727}"/>
              </a:ext>
            </a:extLst>
          </p:cNvPr>
          <p:cNvGrpSpPr/>
          <p:nvPr/>
        </p:nvGrpSpPr>
        <p:grpSpPr>
          <a:xfrm>
            <a:off x="570193" y="1236269"/>
            <a:ext cx="5863925" cy="4385459"/>
            <a:chOff x="793" y="6679"/>
            <a:chExt cx="18871" cy="2938"/>
          </a:xfrm>
        </p:grpSpPr>
        <p:sp>
          <p:nvSpPr>
            <p:cNvPr id="5" name="圆角矩形 18">
              <a:extLst>
                <a:ext uri="{FF2B5EF4-FFF2-40B4-BE49-F238E27FC236}">
                  <a16:creationId xmlns:a16="http://schemas.microsoft.com/office/drawing/2014/main" id="{CE83B43C-3E47-E96A-D62C-7BB14A281B62}"/>
                </a:ext>
              </a:extLst>
            </p:cNvPr>
            <p:cNvSpPr/>
            <p:nvPr/>
          </p:nvSpPr>
          <p:spPr>
            <a:xfrm>
              <a:off x="793" y="6679"/>
              <a:ext cx="18871" cy="2938"/>
            </a:xfrm>
            <a:prstGeom prst="roundRect">
              <a:avLst>
                <a:gd name="adj" fmla="val 19363"/>
              </a:avLst>
            </a:prstGeom>
            <a:solidFill>
              <a:srgbClr val="E1F3E8"/>
            </a:solidFill>
            <a:ln>
              <a:solidFill>
                <a:srgbClr val="60B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6" name="文本框 17">
              <a:extLst>
                <a:ext uri="{FF2B5EF4-FFF2-40B4-BE49-F238E27FC236}">
                  <a16:creationId xmlns:a16="http://schemas.microsoft.com/office/drawing/2014/main" id="{15F5CBCF-EBD4-4E2A-39F7-75E8DE7E13E7}"/>
                </a:ext>
              </a:extLst>
            </p:cNvPr>
            <p:cNvSpPr txBox="1"/>
            <p:nvPr/>
          </p:nvSpPr>
          <p:spPr>
            <a:xfrm>
              <a:off x="1995" y="6848"/>
              <a:ext cx="16467" cy="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Hãy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cùng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chia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sẻ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khó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khăn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mà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nhóm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gặp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phải</a:t>
              </a:r>
              <a:r>
                <a:rPr lang="en-US" altLang="zh-CN" sz="3600" dirty="0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hợp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tác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với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lời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khuyên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nhóm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để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thể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đoàn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kết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làm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việc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9830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D360385-3BF9-8A27-2D63-4477F0DB7286}"/>
              </a:ext>
            </a:extLst>
          </p:cNvPr>
          <p:cNvGrpSpPr/>
          <p:nvPr/>
        </p:nvGrpSpPr>
        <p:grpSpPr>
          <a:xfrm>
            <a:off x="346216" y="516804"/>
            <a:ext cx="11193145" cy="4515485"/>
            <a:chOff x="0" y="952327"/>
            <a:chExt cx="11193145" cy="4515485"/>
          </a:xfrm>
        </p:grpSpPr>
        <p:pic>
          <p:nvPicPr>
            <p:cNvPr id="2" name="图片 10" descr="5b7e77aaade9a-2">
              <a:extLst>
                <a:ext uri="{FF2B5EF4-FFF2-40B4-BE49-F238E27FC236}">
                  <a16:creationId xmlns:a16="http://schemas.microsoft.com/office/drawing/2014/main" id="{B07AD1BF-10AE-BED5-9D31-D6A84762E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338830" y="-2386503"/>
              <a:ext cx="4515485" cy="1119314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29AC7D-506C-799D-00CF-CB1D9DDC47D6}"/>
                </a:ext>
              </a:extLst>
            </p:cNvPr>
            <p:cNvSpPr txBox="1"/>
            <p:nvPr/>
          </p:nvSpPr>
          <p:spPr>
            <a:xfrm>
              <a:off x="1339504" y="1778909"/>
              <a:ext cx="9060872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Khi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nhìn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được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điều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lòng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hoặc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chưa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lòng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về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về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chúng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ta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sẽ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điểm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điều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chỉnh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hiểu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hợp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tác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với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tốt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9C6E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en-US" altLang="zh-CN" sz="3600" b="1" dirty="0">
                <a:solidFill>
                  <a:srgbClr val="4F9C6E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F55642-BF3C-F96F-51BA-50D935773F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7132320" y="3938329"/>
            <a:ext cx="4713464" cy="2641785"/>
          </a:xfrm>
          <a:prstGeom prst="rect">
            <a:avLst/>
          </a:prstGeom>
        </p:spPr>
      </p:pic>
      <p:pic>
        <p:nvPicPr>
          <p:cNvPr id="3" name="图片 15" descr="5b7e77aaade9a-3">
            <a:extLst>
              <a:ext uri="{FF2B5EF4-FFF2-40B4-BE49-F238E27FC236}">
                <a16:creationId xmlns:a16="http://schemas.microsoft.com/office/drawing/2014/main" id="{00915686-F2D4-E804-6CFD-C28F455F44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3938" t="4176" r="82240" b="87260"/>
          <a:stretch>
            <a:fillRect/>
          </a:stretch>
        </p:blipFill>
        <p:spPr>
          <a:xfrm>
            <a:off x="9975533" y="509992"/>
            <a:ext cx="1717040" cy="159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97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2700" y="-6350"/>
            <a:ext cx="12193905" cy="6881495"/>
            <a:chOff x="-20" y="-10"/>
            <a:chExt cx="19203" cy="1083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-20" y="30"/>
              <a:ext cx="19201" cy="10797"/>
              <a:chOff x="-20" y="30"/>
              <a:chExt cx="19201" cy="10797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/>
              <a:srcRect r="87494"/>
              <a:stretch>
                <a:fillRect/>
              </a:stretch>
            </p:blipFill>
            <p:spPr>
              <a:xfrm rot="5400000">
                <a:off x="8780" y="-8770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rcRect l="75027" r="1414"/>
              <a:stretch>
                <a:fillRect/>
              </a:stretch>
            </p:blipFill>
            <p:spPr>
              <a:xfrm rot="5400000">
                <a:off x="8073" y="-281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/>
              <a:srcRect l="34666" r="33636"/>
              <a:stretch>
                <a:fillRect/>
              </a:stretch>
            </p:blipFill>
            <p:spPr>
              <a:xfrm rot="5400000">
                <a:off x="7552" y="-4795"/>
                <a:ext cx="4058" cy="19201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652" y="531"/>
              <a:ext cx="17627" cy="7111"/>
              <a:chOff x="652" y="531"/>
              <a:chExt cx="17627" cy="7111"/>
            </a:xfrm>
          </p:grpSpPr>
          <p:pic>
            <p:nvPicPr>
              <p:cNvPr id="11" name="图片 10" descr="5b7e77aaade9a-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5910" y="-4727"/>
                <a:ext cx="7111" cy="17627"/>
              </a:xfrm>
              <a:prstGeom prst="rect">
                <a:avLst/>
              </a:prstGeom>
            </p:spPr>
          </p:pic>
          <p:pic>
            <p:nvPicPr>
              <p:cNvPr id="29" name="图片 28" descr="5b7e77aaade9a-4"/>
              <p:cNvPicPr>
                <a:picLocks noChangeAspect="1"/>
              </p:cNvPicPr>
              <p:nvPr/>
            </p:nvPicPr>
            <p:blipFill>
              <a:blip r:embed="rId10"/>
              <a:srcRect l="19381" t="9648" r="23143" b="76769"/>
              <a:stretch>
                <a:fillRect/>
              </a:stretch>
            </p:blipFill>
            <p:spPr>
              <a:xfrm rot="2220000">
                <a:off x="11099" y="3004"/>
                <a:ext cx="6183" cy="2191"/>
              </a:xfrm>
              <a:prstGeom prst="rect">
                <a:avLst/>
              </a:prstGeom>
            </p:spPr>
          </p:pic>
        </p:grpSp>
        <p:pic>
          <p:nvPicPr>
            <p:cNvPr id="12" name="图片 11" descr="5b7e77aaade9a-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t="76954" r="71806" b="2208"/>
            <a:stretch>
              <a:fillRect/>
            </a:stretch>
          </p:blipFill>
          <p:spPr>
            <a:xfrm>
              <a:off x="15636" y="-10"/>
              <a:ext cx="3545" cy="3929"/>
            </a:xfrm>
            <a:prstGeom prst="rect">
              <a:avLst/>
            </a:prstGeom>
          </p:spPr>
        </p:pic>
        <p:pic>
          <p:nvPicPr>
            <p:cNvPr id="16" name="图片 15" descr="5b7e77aaade9a-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l="3938" t="4176" r="82240" b="87260"/>
            <a:stretch>
              <a:fillRect/>
            </a:stretch>
          </p:blipFill>
          <p:spPr>
            <a:xfrm>
              <a:off x="484" y="-10"/>
              <a:ext cx="2704" cy="2512"/>
            </a:xfrm>
            <a:prstGeom prst="rect">
              <a:avLst/>
            </a:prstGeom>
          </p:spPr>
        </p:pic>
        <p:pic>
          <p:nvPicPr>
            <p:cNvPr id="17" name="图片 16" descr="5b6fe4d9b6d4e"/>
            <p:cNvPicPr>
              <a:picLocks noChangeAspect="1"/>
            </p:cNvPicPr>
            <p:nvPr/>
          </p:nvPicPr>
          <p:blipFill>
            <a:blip r:embed="rId12"/>
            <a:srcRect l="28882" t="26231" r="23573" b="15241"/>
            <a:stretch>
              <a:fillRect/>
            </a:stretch>
          </p:blipFill>
          <p:spPr>
            <a:xfrm>
              <a:off x="14236" y="6499"/>
              <a:ext cx="4947" cy="430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E437D42-D5AA-EA48-7D51-E80D2B501C7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18384" y="3224460"/>
            <a:ext cx="6432092" cy="3605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E4B10-933E-EDAE-266A-DCC880CA1E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4919" y="1522259"/>
            <a:ext cx="8791194" cy="1914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5559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>
            <a:extLst>
              <a:ext uri="{FF2B5EF4-FFF2-40B4-BE49-F238E27FC236}">
                <a16:creationId xmlns:a16="http://schemas.microsoft.com/office/drawing/2014/main" id="{6605152A-CD26-ABE4-4D3C-EAB28CC7FB22}"/>
              </a:ext>
            </a:extLst>
          </p:cNvPr>
          <p:cNvGrpSpPr/>
          <p:nvPr/>
        </p:nvGrpSpPr>
        <p:grpSpPr>
          <a:xfrm>
            <a:off x="709861" y="555455"/>
            <a:ext cx="10772786" cy="1200529"/>
            <a:chOff x="4226" y="6070"/>
            <a:chExt cx="10309" cy="1048"/>
          </a:xfrm>
        </p:grpSpPr>
        <p:sp>
          <p:nvSpPr>
            <p:cNvPr id="3" name="圆角矩形 18">
              <a:extLst>
                <a:ext uri="{FF2B5EF4-FFF2-40B4-BE49-F238E27FC236}">
                  <a16:creationId xmlns:a16="http://schemas.microsoft.com/office/drawing/2014/main" id="{C91EA9F8-E509-9FF3-FA67-244901AB86D4}"/>
                </a:ext>
              </a:extLst>
            </p:cNvPr>
            <p:cNvSpPr/>
            <p:nvPr/>
          </p:nvSpPr>
          <p:spPr>
            <a:xfrm>
              <a:off x="4226" y="6070"/>
              <a:ext cx="10309" cy="1048"/>
            </a:xfrm>
            <a:prstGeom prst="roundRect">
              <a:avLst>
                <a:gd name="adj" fmla="val 50000"/>
              </a:avLst>
            </a:prstGeom>
            <a:solidFill>
              <a:srgbClr val="60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4" name="文本框 17">
              <a:extLst>
                <a:ext uri="{FF2B5EF4-FFF2-40B4-BE49-F238E27FC236}">
                  <a16:creationId xmlns:a16="http://schemas.microsoft.com/office/drawing/2014/main" id="{AEA4632A-E87F-3BE5-3D9C-9AAD4FD31B1E}"/>
                </a:ext>
              </a:extLst>
            </p:cNvPr>
            <p:cNvSpPr txBox="1"/>
            <p:nvPr/>
          </p:nvSpPr>
          <p:spPr>
            <a:xfrm>
              <a:off x="4581" y="6070"/>
              <a:ext cx="9673" cy="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2: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Đề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xuất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giải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quyết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vấn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đề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thường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xảy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quan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hệ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bè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5" name="文本框 17">
            <a:extLst>
              <a:ext uri="{FF2B5EF4-FFF2-40B4-BE49-F238E27FC236}">
                <a16:creationId xmlns:a16="http://schemas.microsoft.com/office/drawing/2014/main" id="{D7E5C187-32A0-B426-BA15-3FB69BEBEE95}"/>
              </a:ext>
            </a:extLst>
          </p:cNvPr>
          <p:cNvSpPr txBox="1"/>
          <p:nvPr/>
        </p:nvSpPr>
        <p:spPr>
          <a:xfrm>
            <a:off x="709353" y="1862207"/>
            <a:ext cx="10773294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vấn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thường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giữa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bè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(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lầm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,..)</a:t>
            </a:r>
          </a:p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Chia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sẻ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cách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giải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quyết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vấn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đề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đó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thầy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ô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góp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ý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lời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khuyên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419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C7A8BF-105C-019F-3854-682427DB8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88" y="2542350"/>
            <a:ext cx="6300268" cy="42993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0BA97B-3E2D-0442-CE6C-51F42F720318}"/>
              </a:ext>
            </a:extLst>
          </p:cNvPr>
          <p:cNvGrpSpPr/>
          <p:nvPr/>
        </p:nvGrpSpPr>
        <p:grpSpPr>
          <a:xfrm>
            <a:off x="845668" y="646700"/>
            <a:ext cx="3733573" cy="2408604"/>
            <a:chOff x="904928" y="1598130"/>
            <a:chExt cx="4620836" cy="2251118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47A5DEC1-557D-AEE7-8410-222D43F9CE3C}"/>
                </a:ext>
              </a:extLst>
            </p:cNvPr>
            <p:cNvSpPr/>
            <p:nvPr/>
          </p:nvSpPr>
          <p:spPr>
            <a:xfrm rot="211690">
              <a:off x="904928" y="1598130"/>
              <a:ext cx="4620836" cy="2251118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C4C220-E634-D56D-B3DF-6406CB6F1BA3}"/>
                </a:ext>
              </a:extLst>
            </p:cNvPr>
            <p:cNvSpPr txBox="1"/>
            <p:nvPr/>
          </p:nvSpPr>
          <p:spPr>
            <a:xfrm>
              <a:off x="1242019" y="1982219"/>
              <a:ext cx="405383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từng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hòa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với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chưa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A59113-F825-D381-96B4-DC324A8EF352}"/>
              </a:ext>
            </a:extLst>
          </p:cNvPr>
          <p:cNvGrpSpPr/>
          <p:nvPr/>
        </p:nvGrpSpPr>
        <p:grpSpPr>
          <a:xfrm>
            <a:off x="4846475" y="534101"/>
            <a:ext cx="3733573" cy="2408604"/>
            <a:chOff x="904928" y="1598130"/>
            <a:chExt cx="4620836" cy="2251118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76483FC6-3DE8-4F6C-78FE-66AD3EE809D3}"/>
                </a:ext>
              </a:extLst>
            </p:cNvPr>
            <p:cNvSpPr/>
            <p:nvPr/>
          </p:nvSpPr>
          <p:spPr>
            <a:xfrm rot="211690">
              <a:off x="904928" y="1598130"/>
              <a:ext cx="4620836" cy="2251118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4117F-CD07-40F1-C4FB-282EA1E0F41B}"/>
                </a:ext>
              </a:extLst>
            </p:cNvPr>
            <p:cNvSpPr txBox="1"/>
            <p:nvPr/>
          </p:nvSpPr>
          <p:spPr>
            <a:xfrm>
              <a:off x="1304373" y="1921975"/>
              <a:ext cx="4053839" cy="1927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Vì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sao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xảy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hòa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cảm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thấy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thế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nào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70860B-E1EF-54F3-F4BA-25370B9981C2}"/>
              </a:ext>
            </a:extLst>
          </p:cNvPr>
          <p:cNvGrpSpPr/>
          <p:nvPr/>
        </p:nvGrpSpPr>
        <p:grpSpPr>
          <a:xfrm>
            <a:off x="761657" y="3487710"/>
            <a:ext cx="3733573" cy="2408604"/>
            <a:chOff x="904928" y="1598130"/>
            <a:chExt cx="4620836" cy="2251118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95D72BA5-C43C-0D56-0FEF-AC593AD3665E}"/>
                </a:ext>
              </a:extLst>
            </p:cNvPr>
            <p:cNvSpPr/>
            <p:nvPr/>
          </p:nvSpPr>
          <p:spPr>
            <a:xfrm rot="211690">
              <a:off x="904928" y="1598130"/>
              <a:ext cx="4620836" cy="2251118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8AEE34-FD9A-EBA4-25C2-3DDA529F0FBB}"/>
                </a:ext>
              </a:extLst>
            </p:cNvPr>
            <p:cNvSpPr txBox="1"/>
            <p:nvPr/>
          </p:nvSpPr>
          <p:spPr>
            <a:xfrm>
              <a:off x="1089521" y="1931853"/>
              <a:ext cx="4251647" cy="14670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gì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xảy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hòa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với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3393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E5367B-6B30-D2A9-D4FD-56549EE75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11" y="665018"/>
            <a:ext cx="5863842" cy="5978820"/>
          </a:xfrm>
          <a:prstGeom prst="rect">
            <a:avLst/>
          </a:prstGeom>
        </p:spPr>
      </p:pic>
      <p:grpSp>
        <p:nvGrpSpPr>
          <p:cNvPr id="3" name="组合 29">
            <a:extLst>
              <a:ext uri="{FF2B5EF4-FFF2-40B4-BE49-F238E27FC236}">
                <a16:creationId xmlns:a16="http://schemas.microsoft.com/office/drawing/2014/main" id="{669A5B72-6E2B-2610-8BAF-4E79A631055D}"/>
              </a:ext>
            </a:extLst>
          </p:cNvPr>
          <p:cNvGrpSpPr/>
          <p:nvPr/>
        </p:nvGrpSpPr>
        <p:grpSpPr>
          <a:xfrm>
            <a:off x="603444" y="1434049"/>
            <a:ext cx="5664432" cy="3989902"/>
            <a:chOff x="793" y="6864"/>
            <a:chExt cx="18229" cy="2673"/>
          </a:xfrm>
        </p:grpSpPr>
        <p:sp>
          <p:nvSpPr>
            <p:cNvPr id="4" name="圆角矩形 18">
              <a:extLst>
                <a:ext uri="{FF2B5EF4-FFF2-40B4-BE49-F238E27FC236}">
                  <a16:creationId xmlns:a16="http://schemas.microsoft.com/office/drawing/2014/main" id="{B2F9D4F1-AD7E-497A-87B2-701C40EFF2FD}"/>
                </a:ext>
              </a:extLst>
            </p:cNvPr>
            <p:cNvSpPr/>
            <p:nvPr/>
          </p:nvSpPr>
          <p:spPr>
            <a:xfrm>
              <a:off x="793" y="6864"/>
              <a:ext cx="18229" cy="2673"/>
            </a:xfrm>
            <a:prstGeom prst="roundRect">
              <a:avLst>
                <a:gd name="adj" fmla="val 19363"/>
              </a:avLst>
            </a:prstGeom>
            <a:solidFill>
              <a:srgbClr val="E1F3E8"/>
            </a:solidFill>
            <a:ln>
              <a:solidFill>
                <a:srgbClr val="60B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5" name="文本框 17">
              <a:extLst>
                <a:ext uri="{FF2B5EF4-FFF2-40B4-BE49-F238E27FC236}">
                  <a16:creationId xmlns:a16="http://schemas.microsoft.com/office/drawing/2014/main" id="{BF7EB699-1990-F80D-771D-4F745955A4AC}"/>
                </a:ext>
              </a:extLst>
            </p:cNvPr>
            <p:cNvSpPr txBox="1"/>
            <p:nvPr/>
          </p:nvSpPr>
          <p:spPr>
            <a:xfrm>
              <a:off x="1995" y="7003"/>
              <a:ext cx="16467" cy="2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- </a:t>
              </a:r>
              <a:r>
                <a:rPr lang="vi-VN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Kể về những vấn đề thường xảy ra giữa bạn bè (hiểu lầm, không lắng nghe nhau,..)</a:t>
              </a:r>
            </a:p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- </a:t>
              </a:r>
              <a:r>
                <a:rPr lang="vi-VN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Chia sẻ cách em giải quyết những vấn đề đó.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2564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">
            <a:extLst>
              <a:ext uri="{FF2B5EF4-FFF2-40B4-BE49-F238E27FC236}">
                <a16:creationId xmlns:a16="http://schemas.microsoft.com/office/drawing/2014/main" id="{69D08B95-B69B-F8C2-A434-8DC67DB9C96A}"/>
              </a:ext>
            </a:extLst>
          </p:cNvPr>
          <p:cNvSpPr txBox="1"/>
          <p:nvPr/>
        </p:nvSpPr>
        <p:spPr>
          <a:xfrm>
            <a:off x="3889865" y="483903"/>
            <a:ext cx="4491912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: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Hòn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đá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6" name="文本框 17">
            <a:extLst>
              <a:ext uri="{FF2B5EF4-FFF2-40B4-BE49-F238E27FC236}">
                <a16:creationId xmlns:a16="http://schemas.microsoft.com/office/drawing/2014/main" id="{829FA131-B1CB-2DA4-DC8D-36228C9D668D}"/>
              </a:ext>
            </a:extLst>
          </p:cNvPr>
          <p:cNvSpPr txBox="1"/>
          <p:nvPr/>
        </p:nvSpPr>
        <p:spPr>
          <a:xfrm>
            <a:off x="1553318" y="1223593"/>
            <a:ext cx="4491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Một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hòn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đá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to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Khi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tôi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giận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endParaRPr lang="en-US" altLang="zh-CN" sz="3200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Một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hòn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đá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nặng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Khi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giận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tôi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Tôi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thấy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bầu</a:t>
            </a:r>
            <a:r>
              <a:rPr lang="en-US" altLang="zh-CN" sz="3200" dirty="0" smtClean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trời</a:t>
            </a:r>
            <a:endParaRPr lang="en-US" altLang="zh-CN" sz="3200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Bỗng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nhi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ên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xám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xịt</a:t>
            </a:r>
            <a:endParaRPr lang="en-US" altLang="zh-CN" sz="3200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ôi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thấy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nụ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cười</a:t>
            </a:r>
            <a:endParaRPr lang="en-US" altLang="zh-CN" sz="3200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Bỗng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n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hiên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...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méo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xệch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7" name="文本框 17">
            <a:extLst>
              <a:ext uri="{FF2B5EF4-FFF2-40B4-BE49-F238E27FC236}">
                <a16:creationId xmlns:a16="http://schemas.microsoft.com/office/drawing/2014/main" id="{CB2BCBAE-07A0-F983-420F-335D6943632D}"/>
              </a:ext>
            </a:extLst>
          </p:cNvPr>
          <p:cNvSpPr txBox="1"/>
          <p:nvPr/>
        </p:nvSpPr>
        <p:spPr>
          <a:xfrm>
            <a:off x="6226412" y="1223593"/>
            <a:ext cx="44919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Thôi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ta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đừng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giữ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Hòn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đá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trong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người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</a:p>
          <a:p>
            <a:pPr marL="457200" marR="0" lvl="0" indent="-4572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buồn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chắc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Cũng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chẳng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vui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gì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nghĩ</a:t>
            </a:r>
            <a:endParaRPr lang="en-US" altLang="zh-CN" sz="3200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Xin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cùng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nói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ra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Phá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tung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hòn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đá</a:t>
            </a:r>
            <a:endParaRPr lang="en-US" altLang="zh-CN" sz="3200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Đang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khổ</a:t>
            </a:r>
            <a:r>
              <a: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ta!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(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Thụy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463919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38313-94C3-ABA1-816D-DD405A370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94" y="2173327"/>
            <a:ext cx="7431867" cy="4212495"/>
          </a:xfrm>
          <a:prstGeom prst="rect">
            <a:avLst/>
          </a:prstGeom>
        </p:spPr>
      </p:pic>
      <p:grpSp>
        <p:nvGrpSpPr>
          <p:cNvPr id="4" name="组合 29">
            <a:extLst>
              <a:ext uri="{FF2B5EF4-FFF2-40B4-BE49-F238E27FC236}">
                <a16:creationId xmlns:a16="http://schemas.microsoft.com/office/drawing/2014/main" id="{31FC0272-3606-4453-52C6-8A4CCD3784F0}"/>
              </a:ext>
            </a:extLst>
          </p:cNvPr>
          <p:cNvGrpSpPr/>
          <p:nvPr/>
        </p:nvGrpSpPr>
        <p:grpSpPr>
          <a:xfrm>
            <a:off x="873234" y="679539"/>
            <a:ext cx="10772786" cy="1493788"/>
            <a:chOff x="4295" y="6070"/>
            <a:chExt cx="10309" cy="1304"/>
          </a:xfrm>
        </p:grpSpPr>
        <p:sp>
          <p:nvSpPr>
            <p:cNvPr id="5" name="圆角矩形 18">
              <a:extLst>
                <a:ext uri="{FF2B5EF4-FFF2-40B4-BE49-F238E27FC236}">
                  <a16:creationId xmlns:a16="http://schemas.microsoft.com/office/drawing/2014/main" id="{33C3E2E8-B798-9FBD-EC5B-C8D7D5EFBC1F}"/>
                </a:ext>
              </a:extLst>
            </p:cNvPr>
            <p:cNvSpPr/>
            <p:nvPr/>
          </p:nvSpPr>
          <p:spPr>
            <a:xfrm>
              <a:off x="4295" y="6070"/>
              <a:ext cx="10309" cy="1304"/>
            </a:xfrm>
            <a:prstGeom prst="roundRect">
              <a:avLst>
                <a:gd name="adj" fmla="val 50000"/>
              </a:avLst>
            </a:prstGeom>
            <a:solidFill>
              <a:srgbClr val="60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6" name="文本框 17">
              <a:extLst>
                <a:ext uri="{FF2B5EF4-FFF2-40B4-BE49-F238E27FC236}">
                  <a16:creationId xmlns:a16="http://schemas.microsoft.com/office/drawing/2014/main" id="{C31C36CF-A161-45BD-3E0C-6A2493DC86C1}"/>
                </a:ext>
              </a:extLst>
            </p:cNvPr>
            <p:cNvSpPr txBox="1"/>
            <p:nvPr/>
          </p:nvSpPr>
          <p:spPr>
            <a:xfrm>
              <a:off x="4613" y="6198"/>
              <a:ext cx="9673" cy="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Mỗi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bất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hòa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xảy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như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hòn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đá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trĩu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em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không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thể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mang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nó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mãi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được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4831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98">
            <a:extLst>
              <a:ext uri="{FF2B5EF4-FFF2-40B4-BE49-F238E27FC236}">
                <a16:creationId xmlns:a16="http://schemas.microsoft.com/office/drawing/2014/main" id="{AEC3969C-5F58-7038-6E6E-DD7B8536842A}"/>
              </a:ext>
            </a:extLst>
          </p:cNvPr>
          <p:cNvGrpSpPr/>
          <p:nvPr/>
        </p:nvGrpSpPr>
        <p:grpSpPr>
          <a:xfrm>
            <a:off x="592934" y="1532745"/>
            <a:ext cx="4762837" cy="4507333"/>
            <a:chOff x="4608511" y="1934451"/>
            <a:chExt cx="2552457" cy="2415530"/>
          </a:xfrm>
        </p:grpSpPr>
        <p:sp>
          <p:nvSpPr>
            <p:cNvPr id="4" name="Hình tự do: Hình 333">
              <a:extLst>
                <a:ext uri="{FF2B5EF4-FFF2-40B4-BE49-F238E27FC236}">
                  <a16:creationId xmlns:a16="http://schemas.microsoft.com/office/drawing/2014/main" id="{7533F493-D47C-24F4-4A66-601E75077F93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5" name="Đồ họa 330">
              <a:extLst>
                <a:ext uri="{FF2B5EF4-FFF2-40B4-BE49-F238E27FC236}">
                  <a16:creationId xmlns:a16="http://schemas.microsoft.com/office/drawing/2014/main" id="{BD703517-4626-F124-A00C-3381E55EC0B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26" name="Hình tự do: Hình 335">
                <a:extLst>
                  <a:ext uri="{FF2B5EF4-FFF2-40B4-BE49-F238E27FC236}">
                    <a16:creationId xmlns:a16="http://schemas.microsoft.com/office/drawing/2014/main" id="{CDEE007E-6B54-A3FB-10A7-6C18B52001B0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8" name="Hình tự do: Hình 336">
                <a:extLst>
                  <a:ext uri="{FF2B5EF4-FFF2-40B4-BE49-F238E27FC236}">
                    <a16:creationId xmlns:a16="http://schemas.microsoft.com/office/drawing/2014/main" id="{26FE0671-8C1F-39C4-B430-0E667D27394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0" name="Hình tự do: Hình 337">
                <a:extLst>
                  <a:ext uri="{FF2B5EF4-FFF2-40B4-BE49-F238E27FC236}">
                    <a16:creationId xmlns:a16="http://schemas.microsoft.com/office/drawing/2014/main" id="{BAC3BE4E-C324-490E-1A34-09CC3EC381B3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1" name="Hình tự do: Hình 338">
                <a:extLst>
                  <a:ext uri="{FF2B5EF4-FFF2-40B4-BE49-F238E27FC236}">
                    <a16:creationId xmlns:a16="http://schemas.microsoft.com/office/drawing/2014/main" id="{255E1995-4CC5-9F68-29D3-3F4D3014F3BC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ình tự do: Hình 339">
              <a:extLst>
                <a:ext uri="{FF2B5EF4-FFF2-40B4-BE49-F238E27FC236}">
                  <a16:creationId xmlns:a16="http://schemas.microsoft.com/office/drawing/2014/main" id="{CE243DF9-D700-2CF4-7184-407B2B4D10E2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Hình tự do: Hình 340">
              <a:extLst>
                <a:ext uri="{FF2B5EF4-FFF2-40B4-BE49-F238E27FC236}">
                  <a16:creationId xmlns:a16="http://schemas.microsoft.com/office/drawing/2014/main" id="{0FC4E5F6-BB74-E5F7-8A70-AA179C3FA245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Hình tự do: Hình 341">
              <a:extLst>
                <a:ext uri="{FF2B5EF4-FFF2-40B4-BE49-F238E27FC236}">
                  <a16:creationId xmlns:a16="http://schemas.microsoft.com/office/drawing/2014/main" id="{E56C53CE-F8B3-97A7-76C2-6035596006A3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Hình tự do: Hình 342">
              <a:extLst>
                <a:ext uri="{FF2B5EF4-FFF2-40B4-BE49-F238E27FC236}">
                  <a16:creationId xmlns:a16="http://schemas.microsoft.com/office/drawing/2014/main" id="{2E94B5D9-7162-4B67-0DD5-C40BBBD494D3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Hình tự do: Hình 343">
              <a:extLst>
                <a:ext uri="{FF2B5EF4-FFF2-40B4-BE49-F238E27FC236}">
                  <a16:creationId xmlns:a16="http://schemas.microsoft.com/office/drawing/2014/main" id="{3BF7338E-B0DD-FCDD-38F0-14B6F2D48899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Hình tự do: Hình 344">
              <a:extLst>
                <a:ext uri="{FF2B5EF4-FFF2-40B4-BE49-F238E27FC236}">
                  <a16:creationId xmlns:a16="http://schemas.microsoft.com/office/drawing/2014/main" id="{90D5B7E4-EF19-2387-DD06-6151B6847A60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345">
              <a:extLst>
                <a:ext uri="{FF2B5EF4-FFF2-40B4-BE49-F238E27FC236}">
                  <a16:creationId xmlns:a16="http://schemas.microsoft.com/office/drawing/2014/main" id="{90D70612-7168-106F-3883-5D6C2F149A44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346">
              <a:extLst>
                <a:ext uri="{FF2B5EF4-FFF2-40B4-BE49-F238E27FC236}">
                  <a16:creationId xmlns:a16="http://schemas.microsoft.com/office/drawing/2014/main" id="{BB846C6D-4A1A-B428-B9D2-77E4A081E122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Hình tự do: Hình 347">
              <a:extLst>
                <a:ext uri="{FF2B5EF4-FFF2-40B4-BE49-F238E27FC236}">
                  <a16:creationId xmlns:a16="http://schemas.microsoft.com/office/drawing/2014/main" id="{2356C5EC-0367-5A69-2632-F0DA68E4E970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ình tự do: Hình 348">
              <a:extLst>
                <a:ext uri="{FF2B5EF4-FFF2-40B4-BE49-F238E27FC236}">
                  <a16:creationId xmlns:a16="http://schemas.microsoft.com/office/drawing/2014/main" id="{8A552051-4458-12BC-3FE8-D581E1EA6CC2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6" name="Đồ họa 330">
              <a:extLst>
                <a:ext uri="{FF2B5EF4-FFF2-40B4-BE49-F238E27FC236}">
                  <a16:creationId xmlns:a16="http://schemas.microsoft.com/office/drawing/2014/main" id="{B704BA86-6A7B-2DAC-BE7D-62F358736CB3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1575" name="Hình tự do: Hình 350">
                <a:extLst>
                  <a:ext uri="{FF2B5EF4-FFF2-40B4-BE49-F238E27FC236}">
                    <a16:creationId xmlns:a16="http://schemas.microsoft.com/office/drawing/2014/main" id="{5EB25AE0-18B9-9EF4-967D-B9857EF07515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6" name="Hình tự do: Hình 351">
                <a:extLst>
                  <a:ext uri="{FF2B5EF4-FFF2-40B4-BE49-F238E27FC236}">
                    <a16:creationId xmlns:a16="http://schemas.microsoft.com/office/drawing/2014/main" id="{0F3E5870-6537-3AA6-FD12-C39129D48006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7" name="Hình tự do: Hình 352">
                <a:extLst>
                  <a:ext uri="{FF2B5EF4-FFF2-40B4-BE49-F238E27FC236}">
                    <a16:creationId xmlns:a16="http://schemas.microsoft.com/office/drawing/2014/main" id="{B2AF4AB4-B4CB-C747-88FD-67848F992F48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8" name="Hình tự do: Hình 353">
                <a:extLst>
                  <a:ext uri="{FF2B5EF4-FFF2-40B4-BE49-F238E27FC236}">
                    <a16:creationId xmlns:a16="http://schemas.microsoft.com/office/drawing/2014/main" id="{9AA25755-C85A-A086-8FB6-D5BB879FAFF1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9" name="Hình tự do: Hình 354">
                <a:extLst>
                  <a:ext uri="{FF2B5EF4-FFF2-40B4-BE49-F238E27FC236}">
                    <a16:creationId xmlns:a16="http://schemas.microsoft.com/office/drawing/2014/main" id="{92D1BC22-2BF1-614E-336B-E2534DA554FE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0" name="Hình tự do: Hình 355">
                <a:extLst>
                  <a:ext uri="{FF2B5EF4-FFF2-40B4-BE49-F238E27FC236}">
                    <a16:creationId xmlns:a16="http://schemas.microsoft.com/office/drawing/2014/main" id="{2821F1EB-F78E-F831-7F6C-BEC161B6E250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1" name="Hình tự do: Hình 356">
                <a:extLst>
                  <a:ext uri="{FF2B5EF4-FFF2-40B4-BE49-F238E27FC236}">
                    <a16:creationId xmlns:a16="http://schemas.microsoft.com/office/drawing/2014/main" id="{FEA7228C-82C0-CDD6-13ED-7438540A3474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2" name="Hình tự do: Hình 357">
                <a:extLst>
                  <a:ext uri="{FF2B5EF4-FFF2-40B4-BE49-F238E27FC236}">
                    <a16:creationId xmlns:a16="http://schemas.microsoft.com/office/drawing/2014/main" id="{F9499D5B-CD81-2C0B-C930-B96ADA3172EA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3" name="Hình tự do: Hình 358">
                <a:extLst>
                  <a:ext uri="{FF2B5EF4-FFF2-40B4-BE49-F238E27FC236}">
                    <a16:creationId xmlns:a16="http://schemas.microsoft.com/office/drawing/2014/main" id="{146768EB-19CE-D924-6EAB-E1F6A752DBAB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84" name="Đồ họa 330">
                <a:extLst>
                  <a:ext uri="{FF2B5EF4-FFF2-40B4-BE49-F238E27FC236}">
                    <a16:creationId xmlns:a16="http://schemas.microsoft.com/office/drawing/2014/main" id="{38A4115E-D34B-49D2-3888-964A8E0BE604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20" name="Hình tự do: Hình 360">
                  <a:extLst>
                    <a:ext uri="{FF2B5EF4-FFF2-40B4-BE49-F238E27FC236}">
                      <a16:creationId xmlns:a16="http://schemas.microsoft.com/office/drawing/2014/main" id="{9E494C15-8A8F-C6C7-652E-4FF3F632D7CF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Hình tự do: Hình 361">
                  <a:extLst>
                    <a:ext uri="{FF2B5EF4-FFF2-40B4-BE49-F238E27FC236}">
                      <a16:creationId xmlns:a16="http://schemas.microsoft.com/office/drawing/2014/main" id="{B9D278C0-A1F9-1DF3-01B2-590F55A1B87B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Hình tự do: Hình 362">
                  <a:extLst>
                    <a:ext uri="{FF2B5EF4-FFF2-40B4-BE49-F238E27FC236}">
                      <a16:creationId xmlns:a16="http://schemas.microsoft.com/office/drawing/2014/main" id="{E8CF5863-3BA0-3AC6-3687-A3FB618BA9FC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Hình tự do: Hình 363">
                  <a:extLst>
                    <a:ext uri="{FF2B5EF4-FFF2-40B4-BE49-F238E27FC236}">
                      <a16:creationId xmlns:a16="http://schemas.microsoft.com/office/drawing/2014/main" id="{D0404384-3A2E-77AF-1B32-25B912FAF002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85" name="Đồ họa 330">
                <a:extLst>
                  <a:ext uri="{FF2B5EF4-FFF2-40B4-BE49-F238E27FC236}">
                    <a16:creationId xmlns:a16="http://schemas.microsoft.com/office/drawing/2014/main" id="{9AE107A1-CC28-60E3-1CB2-3CDCEE0BB1E7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1596" name="Hình tự do: Hình 365">
                  <a:extLst>
                    <a:ext uri="{FF2B5EF4-FFF2-40B4-BE49-F238E27FC236}">
                      <a16:creationId xmlns:a16="http://schemas.microsoft.com/office/drawing/2014/main" id="{68A6762C-6E0F-9F63-CC48-DC140A888503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7" name="Hình tự do: Hình 366">
                  <a:extLst>
                    <a:ext uri="{FF2B5EF4-FFF2-40B4-BE49-F238E27FC236}">
                      <a16:creationId xmlns:a16="http://schemas.microsoft.com/office/drawing/2014/main" id="{BA2D4D9B-9FFF-C451-D92D-D7A80EE5C381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Hình tự do: Hình 367">
                  <a:extLst>
                    <a:ext uri="{FF2B5EF4-FFF2-40B4-BE49-F238E27FC236}">
                      <a16:creationId xmlns:a16="http://schemas.microsoft.com/office/drawing/2014/main" id="{3D186C24-3FB6-1013-AF1E-F64DC5E9344D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9" name="Hình tự do: Hình 368">
                  <a:extLst>
                    <a:ext uri="{FF2B5EF4-FFF2-40B4-BE49-F238E27FC236}">
                      <a16:creationId xmlns:a16="http://schemas.microsoft.com/office/drawing/2014/main" id="{0D513A12-2EF7-49D2-C352-399F15E6FEDD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Hình tự do: Hình 369">
                <a:extLst>
                  <a:ext uri="{FF2B5EF4-FFF2-40B4-BE49-F238E27FC236}">
                    <a16:creationId xmlns:a16="http://schemas.microsoft.com/office/drawing/2014/main" id="{AB5A9500-25FA-C418-0372-1717FAD406B5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7" name="Hình tự do: Hình 370">
                <a:extLst>
                  <a:ext uri="{FF2B5EF4-FFF2-40B4-BE49-F238E27FC236}">
                    <a16:creationId xmlns:a16="http://schemas.microsoft.com/office/drawing/2014/main" id="{5099ECC0-68AE-653C-9081-5EC5390A5BE3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8" name="Hình tự do: Hình 371">
                <a:extLst>
                  <a:ext uri="{FF2B5EF4-FFF2-40B4-BE49-F238E27FC236}">
                    <a16:creationId xmlns:a16="http://schemas.microsoft.com/office/drawing/2014/main" id="{997EABBB-4E0D-3BB4-E214-87CF93C36284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92" name="Đồ họa 330">
                <a:extLst>
                  <a:ext uri="{FF2B5EF4-FFF2-40B4-BE49-F238E27FC236}">
                    <a16:creationId xmlns:a16="http://schemas.microsoft.com/office/drawing/2014/main" id="{BBFFE099-467B-C88B-DC17-26A3AE31FC1F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1593" name="Hình tự do: Hình 373">
                  <a:extLst>
                    <a:ext uri="{FF2B5EF4-FFF2-40B4-BE49-F238E27FC236}">
                      <a16:creationId xmlns:a16="http://schemas.microsoft.com/office/drawing/2014/main" id="{A33440ED-9707-1867-E49A-4AE8638B6254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Hình tự do: Hình 374">
                  <a:extLst>
                    <a:ext uri="{FF2B5EF4-FFF2-40B4-BE49-F238E27FC236}">
                      <a16:creationId xmlns:a16="http://schemas.microsoft.com/office/drawing/2014/main" id="{A0C9D074-A868-86A2-F029-F48CE46244B4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5" name="Hình tự do: Hình 375">
                  <a:extLst>
                    <a:ext uri="{FF2B5EF4-FFF2-40B4-BE49-F238E27FC236}">
                      <a16:creationId xmlns:a16="http://schemas.microsoft.com/office/drawing/2014/main" id="{AA9B5CF0-243D-5F4E-FAAF-221B8900E953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7" name="Hình tự do: Hình 376">
              <a:extLst>
                <a:ext uri="{FF2B5EF4-FFF2-40B4-BE49-F238E27FC236}">
                  <a16:creationId xmlns:a16="http://schemas.microsoft.com/office/drawing/2014/main" id="{47C756FE-0EC3-B8BB-0324-8BBAABD73AFD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Hình tự do: Hình 377">
              <a:extLst>
                <a:ext uri="{FF2B5EF4-FFF2-40B4-BE49-F238E27FC236}">
                  <a16:creationId xmlns:a16="http://schemas.microsoft.com/office/drawing/2014/main" id="{BC70D2ED-DB6B-D998-6E5C-B5A1E8865A14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Hình tự do: Hình 378">
              <a:extLst>
                <a:ext uri="{FF2B5EF4-FFF2-40B4-BE49-F238E27FC236}">
                  <a16:creationId xmlns:a16="http://schemas.microsoft.com/office/drawing/2014/main" id="{2062F93D-F5A1-300C-8BF2-BED51716AB44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ình tự do: Hình 379">
              <a:extLst>
                <a:ext uri="{FF2B5EF4-FFF2-40B4-BE49-F238E27FC236}">
                  <a16:creationId xmlns:a16="http://schemas.microsoft.com/office/drawing/2014/main" id="{E1601C15-9053-D7FD-3735-7D33BC360EE2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Hình tự do: Hình 380">
              <a:extLst>
                <a:ext uri="{FF2B5EF4-FFF2-40B4-BE49-F238E27FC236}">
                  <a16:creationId xmlns:a16="http://schemas.microsoft.com/office/drawing/2014/main" id="{EF8E9806-B037-891E-A4E2-B6AD08C65992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Hình tự do: Hình 381">
              <a:extLst>
                <a:ext uri="{FF2B5EF4-FFF2-40B4-BE49-F238E27FC236}">
                  <a16:creationId xmlns:a16="http://schemas.microsoft.com/office/drawing/2014/main" id="{59CAEEF0-FBC4-E9D1-4B43-02BED4D7B9C5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Hình tự do: Hình 382">
              <a:extLst>
                <a:ext uri="{FF2B5EF4-FFF2-40B4-BE49-F238E27FC236}">
                  <a16:creationId xmlns:a16="http://schemas.microsoft.com/office/drawing/2014/main" id="{662084B7-22E0-5B6A-84B6-8D1002B61725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Hình tự do: Hình 383">
              <a:extLst>
                <a:ext uri="{FF2B5EF4-FFF2-40B4-BE49-F238E27FC236}">
                  <a16:creationId xmlns:a16="http://schemas.microsoft.com/office/drawing/2014/main" id="{9B6A59D4-E0C5-6A4D-ECA9-CBBE04A29915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Hình tự do: Hình 384">
              <a:extLst>
                <a:ext uri="{FF2B5EF4-FFF2-40B4-BE49-F238E27FC236}">
                  <a16:creationId xmlns:a16="http://schemas.microsoft.com/office/drawing/2014/main" id="{E9D240A2-62E6-57C0-6B8E-B2FEAFFBA3B2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Hình tự do: Hình 385">
              <a:extLst>
                <a:ext uri="{FF2B5EF4-FFF2-40B4-BE49-F238E27FC236}">
                  <a16:creationId xmlns:a16="http://schemas.microsoft.com/office/drawing/2014/main" id="{E016FA26-39CB-5D76-8E0D-A933F36A2E72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Đồ họa 330">
              <a:extLst>
                <a:ext uri="{FF2B5EF4-FFF2-40B4-BE49-F238E27FC236}">
                  <a16:creationId xmlns:a16="http://schemas.microsoft.com/office/drawing/2014/main" id="{5E765C18-25F2-2F2C-907B-C3F378240F53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1569" name="Hình tự do: Hình 387">
                <a:extLst>
                  <a:ext uri="{FF2B5EF4-FFF2-40B4-BE49-F238E27FC236}">
                    <a16:creationId xmlns:a16="http://schemas.microsoft.com/office/drawing/2014/main" id="{B7FAB2B8-4D42-1E9A-0358-08561377AB3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0" name="Hình tự do: Hình 388">
                <a:extLst>
                  <a:ext uri="{FF2B5EF4-FFF2-40B4-BE49-F238E27FC236}">
                    <a16:creationId xmlns:a16="http://schemas.microsoft.com/office/drawing/2014/main" id="{245D3D28-A0EA-498F-43D4-A936CAC10390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1" name="Hình tự do: Hình 389">
                <a:extLst>
                  <a:ext uri="{FF2B5EF4-FFF2-40B4-BE49-F238E27FC236}">
                    <a16:creationId xmlns:a16="http://schemas.microsoft.com/office/drawing/2014/main" id="{6921228A-51B0-1C99-D76A-0569192D49E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2" name="Hình tự do: Hình 390">
                <a:extLst>
                  <a:ext uri="{FF2B5EF4-FFF2-40B4-BE49-F238E27FC236}">
                    <a16:creationId xmlns:a16="http://schemas.microsoft.com/office/drawing/2014/main" id="{CB3C0493-33F6-5EF2-5E49-A18958501AC4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3" name="Hình tự do: Hình 391">
                <a:extLst>
                  <a:ext uri="{FF2B5EF4-FFF2-40B4-BE49-F238E27FC236}">
                    <a16:creationId xmlns:a16="http://schemas.microsoft.com/office/drawing/2014/main" id="{B24EC4E1-BB68-F2A3-D666-7D72E676878D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4" name="Hình tự do: Hình 392">
                <a:extLst>
                  <a:ext uri="{FF2B5EF4-FFF2-40B4-BE49-F238E27FC236}">
                    <a16:creationId xmlns:a16="http://schemas.microsoft.com/office/drawing/2014/main" id="{A79B9296-C9F1-5E57-A1C7-81652646EA99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8" name="Hình tự do: Hình 393">
              <a:extLst>
                <a:ext uri="{FF2B5EF4-FFF2-40B4-BE49-F238E27FC236}">
                  <a16:creationId xmlns:a16="http://schemas.microsoft.com/office/drawing/2014/main" id="{59A5D99F-0330-DBD1-D78F-DCEEED5A22DA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Hình tự do: Hình 394">
              <a:extLst>
                <a:ext uri="{FF2B5EF4-FFF2-40B4-BE49-F238E27FC236}">
                  <a16:creationId xmlns:a16="http://schemas.microsoft.com/office/drawing/2014/main" id="{BFFC9F01-FA03-E102-9297-199BFB44DC35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Hình tự do: Hình 395">
              <a:extLst>
                <a:ext uri="{FF2B5EF4-FFF2-40B4-BE49-F238E27FC236}">
                  <a16:creationId xmlns:a16="http://schemas.microsoft.com/office/drawing/2014/main" id="{EFA915D5-D83C-A23F-0B92-953D613E03BA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Hình tự do: Hình 396">
              <a:extLst>
                <a:ext uri="{FF2B5EF4-FFF2-40B4-BE49-F238E27FC236}">
                  <a16:creationId xmlns:a16="http://schemas.microsoft.com/office/drawing/2014/main" id="{5C0990E3-6C5E-1E70-8742-66F5D43865FE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8" name="Hình tự do: Hình 397">
              <a:extLst>
                <a:ext uri="{FF2B5EF4-FFF2-40B4-BE49-F238E27FC236}">
                  <a16:creationId xmlns:a16="http://schemas.microsoft.com/office/drawing/2014/main" id="{C12AB48A-41F1-9425-3E92-76720556C710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6D93B9-1DB3-EB0A-B9E3-545E19587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994" y="3125012"/>
            <a:ext cx="8809484" cy="26032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2BA42B-EC63-317B-59F2-AE680A5C0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921" y="4797600"/>
            <a:ext cx="234716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193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Đồ họa 322">
            <a:extLst>
              <a:ext uri="{FF2B5EF4-FFF2-40B4-BE49-F238E27FC236}">
                <a16:creationId xmlns:a16="http://schemas.microsoft.com/office/drawing/2014/main" id="{16F030CD-48E5-0211-9B55-8927FC68B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1876" y="4010955"/>
            <a:ext cx="4427359" cy="1121933"/>
          </a:xfrm>
          <a:prstGeom prst="rect">
            <a:avLst/>
          </a:prstGeom>
        </p:spPr>
      </p:pic>
      <p:pic>
        <p:nvPicPr>
          <p:cNvPr id="325" name="Đồ họa 324">
            <a:extLst>
              <a:ext uri="{FF2B5EF4-FFF2-40B4-BE49-F238E27FC236}">
                <a16:creationId xmlns:a16="http://schemas.microsoft.com/office/drawing/2014/main" id="{1EFE4AA7-A647-884C-EF29-24E19806B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753906" y="3866584"/>
            <a:ext cx="4608751" cy="1214468"/>
          </a:xfrm>
          <a:prstGeom prst="rect">
            <a:avLst/>
          </a:prstGeom>
        </p:spPr>
      </p:pic>
      <p:pic>
        <p:nvPicPr>
          <p:cNvPr id="327" name="Đồ họa 326">
            <a:extLst>
              <a:ext uri="{FF2B5EF4-FFF2-40B4-BE49-F238E27FC236}">
                <a16:creationId xmlns:a16="http://schemas.microsoft.com/office/drawing/2014/main" id="{9617BB8D-FC60-95DC-9F88-A8E184CBEE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1876" y="5548701"/>
            <a:ext cx="4489666" cy="959506"/>
          </a:xfrm>
          <a:prstGeom prst="rect">
            <a:avLst/>
          </a:prstGeom>
        </p:spPr>
      </p:pic>
      <p:pic>
        <p:nvPicPr>
          <p:cNvPr id="329" name="Đồ họa 328">
            <a:extLst>
              <a:ext uri="{FF2B5EF4-FFF2-40B4-BE49-F238E27FC236}">
                <a16:creationId xmlns:a16="http://schemas.microsoft.com/office/drawing/2014/main" id="{41B7DDB1-10B9-7AF7-2D16-31DDF276CD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783116" y="5590505"/>
            <a:ext cx="4544024" cy="904597"/>
          </a:xfrm>
          <a:prstGeom prst="rect">
            <a:avLst/>
          </a:prstGeom>
        </p:spPr>
      </p:pic>
      <p:grpSp>
        <p:nvGrpSpPr>
          <p:cNvPr id="399" name="Nhóm 398">
            <a:extLst>
              <a:ext uri="{FF2B5EF4-FFF2-40B4-BE49-F238E27FC236}">
                <a16:creationId xmlns:a16="http://schemas.microsoft.com/office/drawing/2014/main" id="{5A784422-30D6-0176-DED9-618A4D16A5D0}"/>
              </a:ext>
            </a:extLst>
          </p:cNvPr>
          <p:cNvGrpSpPr/>
          <p:nvPr/>
        </p:nvGrpSpPr>
        <p:grpSpPr>
          <a:xfrm>
            <a:off x="3959132" y="2210706"/>
            <a:ext cx="3749746" cy="3548590"/>
            <a:chOff x="4608511" y="1934451"/>
            <a:chExt cx="2552457" cy="2415530"/>
          </a:xfrm>
        </p:grpSpPr>
        <p:sp>
          <p:nvSpPr>
            <p:cNvPr id="334" name="Hình tự do: Hình 333">
              <a:extLst>
                <a:ext uri="{FF2B5EF4-FFF2-40B4-BE49-F238E27FC236}">
                  <a16:creationId xmlns:a16="http://schemas.microsoft.com/office/drawing/2014/main" id="{9D6355F3-C31B-3496-A06F-294E1EA18122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5" name="Đồ họa 330">
              <a:extLst>
                <a:ext uri="{FF2B5EF4-FFF2-40B4-BE49-F238E27FC236}">
                  <a16:creationId xmlns:a16="http://schemas.microsoft.com/office/drawing/2014/main" id="{F8039C4A-6E25-6C5C-94E1-B11750957C4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36" name="Hình tự do: Hình 335">
                <a:extLst>
                  <a:ext uri="{FF2B5EF4-FFF2-40B4-BE49-F238E27FC236}">
                    <a16:creationId xmlns:a16="http://schemas.microsoft.com/office/drawing/2014/main" id="{799EBBD8-B3F2-F758-DD84-7D951BD1E796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Hình tự do: Hình 336">
                <a:extLst>
                  <a:ext uri="{FF2B5EF4-FFF2-40B4-BE49-F238E27FC236}">
                    <a16:creationId xmlns:a16="http://schemas.microsoft.com/office/drawing/2014/main" id="{C2998F5B-A3A7-1353-F478-9E50CDFC53A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Hình tự do: Hình 337">
                <a:extLst>
                  <a:ext uri="{FF2B5EF4-FFF2-40B4-BE49-F238E27FC236}">
                    <a16:creationId xmlns:a16="http://schemas.microsoft.com/office/drawing/2014/main" id="{8929A3DE-B2F6-61B4-1CF3-5E60A7CE3527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Hình tự do: Hình 338">
                <a:extLst>
                  <a:ext uri="{FF2B5EF4-FFF2-40B4-BE49-F238E27FC236}">
                    <a16:creationId xmlns:a16="http://schemas.microsoft.com/office/drawing/2014/main" id="{76A62DEA-F312-72C3-ED8C-9EBE6750E198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0" name="Hình tự do: Hình 339">
              <a:extLst>
                <a:ext uri="{FF2B5EF4-FFF2-40B4-BE49-F238E27FC236}">
                  <a16:creationId xmlns:a16="http://schemas.microsoft.com/office/drawing/2014/main" id="{33BCA01E-3A20-D87F-BAC8-826192CCBC35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Hình tự do: Hình 340">
              <a:extLst>
                <a:ext uri="{FF2B5EF4-FFF2-40B4-BE49-F238E27FC236}">
                  <a16:creationId xmlns:a16="http://schemas.microsoft.com/office/drawing/2014/main" id="{CD5CB50E-F7A0-2D37-6F8C-918020D2F469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Hình tự do: Hình 341">
              <a:extLst>
                <a:ext uri="{FF2B5EF4-FFF2-40B4-BE49-F238E27FC236}">
                  <a16:creationId xmlns:a16="http://schemas.microsoft.com/office/drawing/2014/main" id="{BA181229-42DA-D9C3-F4FF-37DEC09E18CE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Hình tự do: Hình 342">
              <a:extLst>
                <a:ext uri="{FF2B5EF4-FFF2-40B4-BE49-F238E27FC236}">
                  <a16:creationId xmlns:a16="http://schemas.microsoft.com/office/drawing/2014/main" id="{2C7719CE-93DC-7AA2-FDD7-79B8AE74C1BA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Hình tự do: Hình 343">
              <a:extLst>
                <a:ext uri="{FF2B5EF4-FFF2-40B4-BE49-F238E27FC236}">
                  <a16:creationId xmlns:a16="http://schemas.microsoft.com/office/drawing/2014/main" id="{273C7889-79ED-A724-8DFA-4C6EB8D682DF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5" name="Hình tự do: Hình 344">
              <a:extLst>
                <a:ext uri="{FF2B5EF4-FFF2-40B4-BE49-F238E27FC236}">
                  <a16:creationId xmlns:a16="http://schemas.microsoft.com/office/drawing/2014/main" id="{CA8C625A-9F40-20C2-9F98-3318C8A0D911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6" name="Hình tự do: Hình 345">
              <a:extLst>
                <a:ext uri="{FF2B5EF4-FFF2-40B4-BE49-F238E27FC236}">
                  <a16:creationId xmlns:a16="http://schemas.microsoft.com/office/drawing/2014/main" id="{5327DE62-8988-1CC4-FCBC-06A2BF0F81E5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Hình tự do: Hình 346">
              <a:extLst>
                <a:ext uri="{FF2B5EF4-FFF2-40B4-BE49-F238E27FC236}">
                  <a16:creationId xmlns:a16="http://schemas.microsoft.com/office/drawing/2014/main" id="{015D9842-2A00-D440-6F2D-46F06A59D6E0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Hình tự do: Hình 347">
              <a:extLst>
                <a:ext uri="{FF2B5EF4-FFF2-40B4-BE49-F238E27FC236}">
                  <a16:creationId xmlns:a16="http://schemas.microsoft.com/office/drawing/2014/main" id="{FB489CD5-F2F0-B290-007A-192A9BCA7977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Hình tự do: Hình 348">
              <a:extLst>
                <a:ext uri="{FF2B5EF4-FFF2-40B4-BE49-F238E27FC236}">
                  <a16:creationId xmlns:a16="http://schemas.microsoft.com/office/drawing/2014/main" id="{7FBEB02A-3503-8BF6-D246-068B082F728C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50" name="Đồ họa 330">
              <a:extLst>
                <a:ext uri="{FF2B5EF4-FFF2-40B4-BE49-F238E27FC236}">
                  <a16:creationId xmlns:a16="http://schemas.microsoft.com/office/drawing/2014/main" id="{1A9F9A15-806E-A3B7-DFB3-AF110A5EC7E5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351" name="Hình tự do: Hình 350">
                <a:extLst>
                  <a:ext uri="{FF2B5EF4-FFF2-40B4-BE49-F238E27FC236}">
                    <a16:creationId xmlns:a16="http://schemas.microsoft.com/office/drawing/2014/main" id="{F30FF4AE-A383-0782-701C-03654CBE36A1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Hình tự do: Hình 351">
                <a:extLst>
                  <a:ext uri="{FF2B5EF4-FFF2-40B4-BE49-F238E27FC236}">
                    <a16:creationId xmlns:a16="http://schemas.microsoft.com/office/drawing/2014/main" id="{A076A42D-031E-8DB8-3DC3-0FAE7DC2BA34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Hình tự do: Hình 352">
                <a:extLst>
                  <a:ext uri="{FF2B5EF4-FFF2-40B4-BE49-F238E27FC236}">
                    <a16:creationId xmlns:a16="http://schemas.microsoft.com/office/drawing/2014/main" id="{3A788294-46BA-58EB-45CD-C7026A3B4ACB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Hình tự do: Hình 353">
                <a:extLst>
                  <a:ext uri="{FF2B5EF4-FFF2-40B4-BE49-F238E27FC236}">
                    <a16:creationId xmlns:a16="http://schemas.microsoft.com/office/drawing/2014/main" id="{0E4D03F5-9658-7613-8EAF-23BAE01B1308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Hình tự do: Hình 354">
                <a:extLst>
                  <a:ext uri="{FF2B5EF4-FFF2-40B4-BE49-F238E27FC236}">
                    <a16:creationId xmlns:a16="http://schemas.microsoft.com/office/drawing/2014/main" id="{2104509B-9845-EF84-26FE-85D1C5B72A6F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Hình tự do: Hình 355">
                <a:extLst>
                  <a:ext uri="{FF2B5EF4-FFF2-40B4-BE49-F238E27FC236}">
                    <a16:creationId xmlns:a16="http://schemas.microsoft.com/office/drawing/2014/main" id="{A2DA5EC9-A711-5A1B-A69D-F95D96AA43AF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Hình tự do: Hình 356">
                <a:extLst>
                  <a:ext uri="{FF2B5EF4-FFF2-40B4-BE49-F238E27FC236}">
                    <a16:creationId xmlns:a16="http://schemas.microsoft.com/office/drawing/2014/main" id="{B95097D1-03AF-9A8B-0E9D-98AB70183BC1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Hình tự do: Hình 357">
                <a:extLst>
                  <a:ext uri="{FF2B5EF4-FFF2-40B4-BE49-F238E27FC236}">
                    <a16:creationId xmlns:a16="http://schemas.microsoft.com/office/drawing/2014/main" id="{08A6EDC9-2635-5C4D-AC63-57D5AAD22C9E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Hình tự do: Hình 358">
                <a:extLst>
                  <a:ext uri="{FF2B5EF4-FFF2-40B4-BE49-F238E27FC236}">
                    <a16:creationId xmlns:a16="http://schemas.microsoft.com/office/drawing/2014/main" id="{8F3345CF-47D6-DB00-1476-AABEBC76F9D5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0" name="Đồ họa 330">
                <a:extLst>
                  <a:ext uri="{FF2B5EF4-FFF2-40B4-BE49-F238E27FC236}">
                    <a16:creationId xmlns:a16="http://schemas.microsoft.com/office/drawing/2014/main" id="{8B6B465E-06F8-5385-B001-FD36C4BE9708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4C3C942A-516E-09A0-68DC-2F75A9BBFB28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2DBE1481-C778-A6F5-BB8E-CC8B25E5BD35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B843AE7D-C649-537A-E379-824F0329987D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330B0C98-BC62-C162-BAE2-260B158FC699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Đồ họa 330">
                <a:extLst>
                  <a:ext uri="{FF2B5EF4-FFF2-40B4-BE49-F238E27FC236}">
                    <a16:creationId xmlns:a16="http://schemas.microsoft.com/office/drawing/2014/main" id="{74BA33C7-76A2-CD48-2844-FA744EC66E2C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id="{C6BBAFE7-E324-5EBC-61C8-783DB3EA0D3B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id="{75A1B057-229B-E4DD-A58F-0552CA8E2CCF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id="{A1FC2D13-F08C-B1E6-6BBE-21158C9448EB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id="{50AF3197-6DC7-73AA-7086-CA90D5578151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1B0A8CD3-9145-0FD7-FB13-767313D61614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Hình tự do: Hình 370">
                <a:extLst>
                  <a:ext uri="{FF2B5EF4-FFF2-40B4-BE49-F238E27FC236}">
                    <a16:creationId xmlns:a16="http://schemas.microsoft.com/office/drawing/2014/main" id="{129317CF-589C-D6F5-1A17-69D2BEE7DB5B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2" name="Hình tự do: Hình 371">
                <a:extLst>
                  <a:ext uri="{FF2B5EF4-FFF2-40B4-BE49-F238E27FC236}">
                    <a16:creationId xmlns:a16="http://schemas.microsoft.com/office/drawing/2014/main" id="{5B752E34-26C5-CD2B-CA96-A71ADD75C6DE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3" name="Đồ họa 330">
                <a:extLst>
                  <a:ext uri="{FF2B5EF4-FFF2-40B4-BE49-F238E27FC236}">
                    <a16:creationId xmlns:a16="http://schemas.microsoft.com/office/drawing/2014/main" id="{6155FA2E-F1CD-5917-1479-6E225C0A23AB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id="{5E49B759-D9CE-6A34-E5A7-526A3382ECD2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id="{986F90A3-DC06-3599-B9F8-D2B8E4D6483F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id="{3A770641-026F-EF38-5828-9EEA8EE9CA26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7" name="Hình tự do: Hình 376">
              <a:extLst>
                <a:ext uri="{FF2B5EF4-FFF2-40B4-BE49-F238E27FC236}">
                  <a16:creationId xmlns:a16="http://schemas.microsoft.com/office/drawing/2014/main" id="{71E13E93-C314-C94A-17AE-63F6B174BE7F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Hình tự do: Hình 377">
              <a:extLst>
                <a:ext uri="{FF2B5EF4-FFF2-40B4-BE49-F238E27FC236}">
                  <a16:creationId xmlns:a16="http://schemas.microsoft.com/office/drawing/2014/main" id="{1A09269E-5207-1218-9DDD-B217D8E30F1F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Hình tự do: Hình 378">
              <a:extLst>
                <a:ext uri="{FF2B5EF4-FFF2-40B4-BE49-F238E27FC236}">
                  <a16:creationId xmlns:a16="http://schemas.microsoft.com/office/drawing/2014/main" id="{0B15DD06-F88B-2E50-F49F-DBF880B7D286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Hình tự do: Hình 379">
              <a:extLst>
                <a:ext uri="{FF2B5EF4-FFF2-40B4-BE49-F238E27FC236}">
                  <a16:creationId xmlns:a16="http://schemas.microsoft.com/office/drawing/2014/main" id="{9610D76E-46EF-81EC-C6A4-44CFA42E1D3D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Hình tự do: Hình 380">
              <a:extLst>
                <a:ext uri="{FF2B5EF4-FFF2-40B4-BE49-F238E27FC236}">
                  <a16:creationId xmlns:a16="http://schemas.microsoft.com/office/drawing/2014/main" id="{3EE21EA6-4F8E-502A-3224-05217AB70479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Hình tự do: Hình 381">
              <a:extLst>
                <a:ext uri="{FF2B5EF4-FFF2-40B4-BE49-F238E27FC236}">
                  <a16:creationId xmlns:a16="http://schemas.microsoft.com/office/drawing/2014/main" id="{DE3938AF-E76F-E687-042D-FBDDDF4D1A29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Hình tự do: Hình 382">
              <a:extLst>
                <a:ext uri="{FF2B5EF4-FFF2-40B4-BE49-F238E27FC236}">
                  <a16:creationId xmlns:a16="http://schemas.microsoft.com/office/drawing/2014/main" id="{D51E3F0D-1D81-E844-CF10-A1E944D6B42C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Hình tự do: Hình 383">
              <a:extLst>
                <a:ext uri="{FF2B5EF4-FFF2-40B4-BE49-F238E27FC236}">
                  <a16:creationId xmlns:a16="http://schemas.microsoft.com/office/drawing/2014/main" id="{FB00BB4A-A67E-4F47-469D-07F4BDE4046D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Hình tự do: Hình 384">
              <a:extLst>
                <a:ext uri="{FF2B5EF4-FFF2-40B4-BE49-F238E27FC236}">
                  <a16:creationId xmlns:a16="http://schemas.microsoft.com/office/drawing/2014/main" id="{F8F99ECA-D334-F299-0ED2-DF03FDF336D8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Hình tự do: Hình 385">
              <a:extLst>
                <a:ext uri="{FF2B5EF4-FFF2-40B4-BE49-F238E27FC236}">
                  <a16:creationId xmlns:a16="http://schemas.microsoft.com/office/drawing/2014/main" id="{DDE40BBE-C0C5-2B76-5F1E-2092116751D4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7" name="Đồ họa 330">
              <a:extLst>
                <a:ext uri="{FF2B5EF4-FFF2-40B4-BE49-F238E27FC236}">
                  <a16:creationId xmlns:a16="http://schemas.microsoft.com/office/drawing/2014/main" id="{0D51F744-489E-F70B-233B-264F33A2D3FA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id="{2EFD17ED-9752-26F3-9B7B-A6005B366E5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id="{8E6F20E9-F006-E6CA-B808-059B939F75E8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id="{666823E1-D064-6BFC-C3B8-3336C546471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id="{143EF20F-F729-5DC0-7F43-91AE14F2CF81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id="{F1EAC413-4CAB-9629-ADF5-8EEC115E513B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id="{9ACDB9E8-6367-37AE-4C24-80CD324AA813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4" name="Hình tự do: Hình 393">
              <a:extLst>
                <a:ext uri="{FF2B5EF4-FFF2-40B4-BE49-F238E27FC236}">
                  <a16:creationId xmlns:a16="http://schemas.microsoft.com/office/drawing/2014/main" id="{C5F8DEC8-CEB4-BE11-4A10-B7B05464F38C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Hình tự do: Hình 394">
              <a:extLst>
                <a:ext uri="{FF2B5EF4-FFF2-40B4-BE49-F238E27FC236}">
                  <a16:creationId xmlns:a16="http://schemas.microsoft.com/office/drawing/2014/main" id="{5FB95BD6-19ED-3314-503C-E52A68D52044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Hình tự do: Hình 395">
              <a:extLst>
                <a:ext uri="{FF2B5EF4-FFF2-40B4-BE49-F238E27FC236}">
                  <a16:creationId xmlns:a16="http://schemas.microsoft.com/office/drawing/2014/main" id="{4E2DAD64-FCCB-D77B-4BA2-3D5A966569EE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Hình tự do: Hình 396">
              <a:extLst>
                <a:ext uri="{FF2B5EF4-FFF2-40B4-BE49-F238E27FC236}">
                  <a16:creationId xmlns:a16="http://schemas.microsoft.com/office/drawing/2014/main" id="{30A65B55-CE37-A674-24F3-F6D099B324DD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Hình tự do: Hình 397">
              <a:extLst>
                <a:ext uri="{FF2B5EF4-FFF2-40B4-BE49-F238E27FC236}">
                  <a16:creationId xmlns:a16="http://schemas.microsoft.com/office/drawing/2014/main" id="{AA90F631-90BE-6EDC-C99B-F58D5EC6D56C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698F8C6-62BD-BD4D-F743-EF23ED12CB65}"/>
              </a:ext>
            </a:extLst>
          </p:cNvPr>
          <p:cNvGrpSpPr/>
          <p:nvPr/>
        </p:nvGrpSpPr>
        <p:grpSpPr>
          <a:xfrm>
            <a:off x="108855" y="1085299"/>
            <a:ext cx="5205599" cy="2740577"/>
            <a:chOff x="108855" y="1085299"/>
            <a:chExt cx="5205599" cy="2740577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EBCD9E1A-D7B9-B6F6-352C-7895A17079AB}"/>
                </a:ext>
              </a:extLst>
            </p:cNvPr>
            <p:cNvSpPr/>
            <p:nvPr/>
          </p:nvSpPr>
          <p:spPr>
            <a:xfrm>
              <a:off x="108855" y="1085299"/>
              <a:ext cx="5205599" cy="2740577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0" name="Hộp Văn bản 1589">
              <a:extLst>
                <a:ext uri="{FF2B5EF4-FFF2-40B4-BE49-F238E27FC236}">
                  <a16:creationId xmlns:a16="http://schemas.microsoft.com/office/drawing/2014/main" id="{FD96E86A-631F-D381-C736-824BED794F5D}"/>
                </a:ext>
              </a:extLst>
            </p:cNvPr>
            <p:cNvSpPr txBox="1"/>
            <p:nvPr/>
          </p:nvSpPr>
          <p:spPr>
            <a:xfrm>
              <a:off x="590597" y="1517173"/>
              <a:ext cx="432660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Thật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ngày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loại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rau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củ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trại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24739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339635" y="139313"/>
            <a:ext cx="12531635" cy="6579373"/>
            <a:chOff x="-1843" y="-342"/>
            <a:chExt cx="21435" cy="11592"/>
          </a:xfrm>
        </p:grpSpPr>
        <p:grpSp>
          <p:nvGrpSpPr>
            <p:cNvPr id="33" name="组合 32"/>
            <p:cNvGrpSpPr/>
            <p:nvPr/>
          </p:nvGrpSpPr>
          <p:grpSpPr>
            <a:xfrm>
              <a:off x="-1843" y="-342"/>
              <a:ext cx="21435" cy="11592"/>
              <a:chOff x="-1843" y="-342"/>
              <a:chExt cx="21435" cy="11592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0"/>
              <a:srcRect r="87494"/>
              <a:stretch>
                <a:fillRect/>
              </a:stretch>
            </p:blipFill>
            <p:spPr>
              <a:xfrm rot="5400000">
                <a:off x="8800" y="-8798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/>
              <a:srcRect l="75027" r="1414"/>
              <a:stretch>
                <a:fillRect/>
              </a:stretch>
            </p:blipFill>
            <p:spPr>
              <a:xfrm rot="5400000">
                <a:off x="8093" y="-309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/>
              <a:srcRect l="34666" r="33636"/>
              <a:stretch>
                <a:fillRect/>
              </a:stretch>
            </p:blipFill>
            <p:spPr>
              <a:xfrm rot="5400000">
                <a:off x="7572" y="-4823"/>
                <a:ext cx="4058" cy="19201"/>
              </a:xfrm>
              <a:prstGeom prst="rect">
                <a:avLst/>
              </a:prstGeom>
            </p:spPr>
          </p:pic>
          <p:pic>
            <p:nvPicPr>
              <p:cNvPr id="6" name="图片 5" descr="5b7e77aaade9a-2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 rot="5400000">
                <a:off x="3079" y="-5264"/>
                <a:ext cx="11592" cy="21435"/>
              </a:xfrm>
              <a:prstGeom prst="rect">
                <a:avLst/>
              </a:prstGeom>
            </p:spPr>
          </p:pic>
          <p:pic>
            <p:nvPicPr>
              <p:cNvPr id="8" name="图片 7" descr="5b7e77aaade9a-3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2"/>
              <a:srcRect l="3938" t="4176" r="82240" b="87260"/>
              <a:stretch>
                <a:fillRect/>
              </a:stretch>
            </p:blipFill>
            <p:spPr>
              <a:xfrm>
                <a:off x="16260" y="-10"/>
                <a:ext cx="2704" cy="2512"/>
              </a:xfrm>
              <a:prstGeom prst="rect">
                <a:avLst/>
              </a:prstGeom>
            </p:spPr>
          </p:pic>
          <p:pic>
            <p:nvPicPr>
              <p:cNvPr id="10" name="图片 9" descr="5b7e77aaade9a-3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2"/>
              <a:srcRect l="74621" b="81593"/>
              <a:stretch>
                <a:fillRect/>
              </a:stretch>
            </p:blipFill>
            <p:spPr>
              <a:xfrm>
                <a:off x="676" y="-10"/>
                <a:ext cx="2309" cy="2512"/>
              </a:xfrm>
              <a:prstGeom prst="rect">
                <a:avLst/>
              </a:prstGeom>
            </p:spPr>
          </p:pic>
          <p:pic>
            <p:nvPicPr>
              <p:cNvPr id="9" name="图片 8" descr="5b7e77aaade9a-3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2"/>
              <a:srcRect l="82698" t="83937" r="1807" b="5390"/>
              <a:stretch>
                <a:fillRect/>
              </a:stretch>
            </p:blipFill>
            <p:spPr>
              <a:xfrm>
                <a:off x="871" y="7953"/>
                <a:ext cx="2718" cy="2809"/>
              </a:xfrm>
              <a:prstGeom prst="rect">
                <a:avLst/>
              </a:prstGeom>
            </p:spPr>
          </p:pic>
        </p:grpSp>
        <p:pic>
          <p:nvPicPr>
            <p:cNvPr id="34" name="图片 33" descr="5b7e77aaade9a-4"/>
            <p:cNvPicPr>
              <a:picLocks noChangeAspect="1"/>
            </p:cNvPicPr>
            <p:nvPr/>
          </p:nvPicPr>
          <p:blipFill>
            <a:blip r:embed="rId13"/>
            <a:srcRect l="22102" t="18407" r="69985" b="77157"/>
            <a:stretch>
              <a:fillRect/>
            </a:stretch>
          </p:blipFill>
          <p:spPr>
            <a:xfrm>
              <a:off x="13173" y="1414"/>
              <a:ext cx="1294" cy="1088"/>
            </a:xfrm>
            <a:prstGeom prst="rect">
              <a:avLst/>
            </a:prstGeom>
          </p:spPr>
        </p:pic>
      </p:grpSp>
      <p:grpSp>
        <p:nvGrpSpPr>
          <p:cNvPr id="7" name="组合 29">
            <a:extLst>
              <a:ext uri="{FF2B5EF4-FFF2-40B4-BE49-F238E27FC236}">
                <a16:creationId xmlns:a16="http://schemas.microsoft.com/office/drawing/2014/main" id="{A9CBA994-6F5E-205F-5F27-EC7E9AC5CF5F}"/>
              </a:ext>
            </a:extLst>
          </p:cNvPr>
          <p:cNvGrpSpPr/>
          <p:nvPr/>
        </p:nvGrpSpPr>
        <p:grpSpPr>
          <a:xfrm>
            <a:off x="3421589" y="1135981"/>
            <a:ext cx="5437598" cy="650055"/>
            <a:chOff x="4804" y="6150"/>
            <a:chExt cx="9514" cy="864"/>
          </a:xfrm>
        </p:grpSpPr>
        <p:sp>
          <p:nvSpPr>
            <p:cNvPr id="12" name="圆角矩形 18">
              <a:extLst>
                <a:ext uri="{FF2B5EF4-FFF2-40B4-BE49-F238E27FC236}">
                  <a16:creationId xmlns:a16="http://schemas.microsoft.com/office/drawing/2014/main" id="{B4DE406B-729F-1CAD-0817-563CD6714425}"/>
                </a:ext>
              </a:extLst>
            </p:cNvPr>
            <p:cNvSpPr/>
            <p:nvPr/>
          </p:nvSpPr>
          <p:spPr>
            <a:xfrm>
              <a:off x="4804" y="6150"/>
              <a:ext cx="9514" cy="832"/>
            </a:xfrm>
            <a:prstGeom prst="roundRect">
              <a:avLst>
                <a:gd name="adj" fmla="val 50000"/>
              </a:avLst>
            </a:prstGeom>
            <a:solidFill>
              <a:srgbClr val="60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13" name="文本框 17">
              <a:extLst>
                <a:ext uri="{FF2B5EF4-FFF2-40B4-BE49-F238E27FC236}">
                  <a16:creationId xmlns:a16="http://schemas.microsoft.com/office/drawing/2014/main" id="{69AA44AC-8310-3B6E-D421-ABBC93B5DF2A}"/>
                </a:ext>
              </a:extLst>
            </p:cNvPr>
            <p:cNvSpPr txBox="1"/>
            <p:nvPr/>
          </p:nvSpPr>
          <p:spPr>
            <a:xfrm>
              <a:off x="5323" y="6155"/>
              <a:ext cx="8476" cy="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kumimoji="0" lang="en-US" altLang="zh-CN" sz="3600" b="0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kumimoji="0" lang="en-US" altLang="zh-CN" sz="3600" b="0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kumimoji="0" lang="en-US" altLang="zh-CN" sz="3600" b="0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kumimoji="0" lang="en-US" altLang="zh-CN" sz="3600" b="0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" name="文本框 17">
            <a:extLst>
              <a:ext uri="{FF2B5EF4-FFF2-40B4-BE49-F238E27FC236}">
                <a16:creationId xmlns:a16="http://schemas.microsoft.com/office/drawing/2014/main" id="{9C9EF3FE-5306-B105-FA03-DF6C18AAAFD3}"/>
              </a:ext>
            </a:extLst>
          </p:cNvPr>
          <p:cNvSpPr txBox="1"/>
          <p:nvPr/>
        </p:nvSpPr>
        <p:spPr>
          <a:xfrm>
            <a:off x="1027804" y="1919427"/>
            <a:ext cx="97973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Chia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sẻ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được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với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điều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cảm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thấy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hài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long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hoặc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chưa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hài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lòng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khi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tham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gia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hoạt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chung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việc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cùng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Biết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cách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xử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lí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huống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mâu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thuẫn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bất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hòa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với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cùng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xây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dựng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Cam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kết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tình</a:t>
            </a:r>
            <a:r>
              <a: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endParaRPr lang="en-US" altLang="zh-CN" sz="3600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5" name="Câu hỏi">
            <a:extLst>
              <a:ext uri="{FF2B5EF4-FFF2-40B4-BE49-F238E27FC236}">
                <a16:creationId xmlns:a16="http://schemas.microsoft.com/office/drawing/2014/main" id="{A1C42F8E-0C84-48C5-290C-4E1CF1730B44}"/>
              </a:ext>
            </a:extLst>
          </p:cNvPr>
          <p:cNvGrpSpPr/>
          <p:nvPr/>
        </p:nvGrpSpPr>
        <p:grpSpPr>
          <a:xfrm>
            <a:off x="1095588" y="155717"/>
            <a:ext cx="10000823" cy="2643993"/>
            <a:chOff x="985532" y="165766"/>
            <a:chExt cx="10000823" cy="2643993"/>
          </a:xfrm>
        </p:grpSpPr>
        <p:grpSp>
          <p:nvGrpSpPr>
            <p:cNvPr id="3799" name="Graphic 3797">
              <a:extLst>
                <a:ext uri="{FF2B5EF4-FFF2-40B4-BE49-F238E27FC236}">
                  <a16:creationId xmlns:a16="http://schemas.microsoft.com/office/drawing/2014/main" id="{A887357F-AD7B-B8B0-D109-DCD055BCCB87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3800" name="Graphic 3797">
                <a:extLst>
                  <a:ext uri="{FF2B5EF4-FFF2-40B4-BE49-F238E27FC236}">
                    <a16:creationId xmlns:a16="http://schemas.microsoft.com/office/drawing/2014/main" id="{6EF1DF41-0594-0745-BB0E-CF13ADB60F64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801" name="Freeform: Shape 3800">
                  <a:extLst>
                    <a:ext uri="{FF2B5EF4-FFF2-40B4-BE49-F238E27FC236}">
                      <a16:creationId xmlns:a16="http://schemas.microsoft.com/office/drawing/2014/main" id="{533DC525-3374-15ED-F441-D1B88A8C12C1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2" name="Freeform: Shape 3801">
                  <a:extLst>
                    <a:ext uri="{FF2B5EF4-FFF2-40B4-BE49-F238E27FC236}">
                      <a16:creationId xmlns:a16="http://schemas.microsoft.com/office/drawing/2014/main" id="{7D064C73-E188-CE5E-D833-0102606E4E70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4" name="Graphic 3797">
                <a:extLst>
                  <a:ext uri="{FF2B5EF4-FFF2-40B4-BE49-F238E27FC236}">
                    <a16:creationId xmlns:a16="http://schemas.microsoft.com/office/drawing/2014/main" id="{EFBA0D5A-33DF-EAF7-5952-71AC9C707E4F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805" name="Freeform: Shape 3804">
                  <a:extLst>
                    <a:ext uri="{FF2B5EF4-FFF2-40B4-BE49-F238E27FC236}">
                      <a16:creationId xmlns:a16="http://schemas.microsoft.com/office/drawing/2014/main" id="{83CD3258-263A-C010-8FAD-43DBE406AF37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8" name="Freeform: Shape 3807">
                  <a:extLst>
                    <a:ext uri="{FF2B5EF4-FFF2-40B4-BE49-F238E27FC236}">
                      <a16:creationId xmlns:a16="http://schemas.microsoft.com/office/drawing/2014/main" id="{384F94B1-84DE-2627-E984-AA137BE99C35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9" name="Graphic 3797">
                <a:extLst>
                  <a:ext uri="{FF2B5EF4-FFF2-40B4-BE49-F238E27FC236}">
                    <a16:creationId xmlns:a16="http://schemas.microsoft.com/office/drawing/2014/main" id="{826D506A-FD43-5DCC-1716-EB34FF4B0BB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810" name="Freeform: Shape 3809">
                  <a:extLst>
                    <a:ext uri="{FF2B5EF4-FFF2-40B4-BE49-F238E27FC236}">
                      <a16:creationId xmlns:a16="http://schemas.microsoft.com/office/drawing/2014/main" id="{D2B8CCF1-E98A-CB44-0F3B-E4CEBF77BEAD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13" name="Freeform: Shape 3812">
                  <a:extLst>
                    <a:ext uri="{FF2B5EF4-FFF2-40B4-BE49-F238E27FC236}">
                      <a16:creationId xmlns:a16="http://schemas.microsoft.com/office/drawing/2014/main" id="{C316C2B4-FEAB-F9E4-4495-73512117ABE3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814" name="TextBox 3813">
              <a:extLst>
                <a:ext uri="{FF2B5EF4-FFF2-40B4-BE49-F238E27FC236}">
                  <a16:creationId xmlns:a16="http://schemas.microsoft.com/office/drawing/2014/main" id="{BAA9D4FF-85DB-D101-895A-266766DD2D54}"/>
                </a:ext>
              </a:extLst>
            </p:cNvPr>
            <p:cNvSpPr txBox="1"/>
            <p:nvPr/>
          </p:nvSpPr>
          <p:spPr>
            <a:xfrm>
              <a:off x="1912165" y="1143555"/>
              <a:ext cx="85186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Khi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xảy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ra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xung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đột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nên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16" name="A">
            <a:extLst>
              <a:ext uri="{FF2B5EF4-FFF2-40B4-BE49-F238E27FC236}">
                <a16:creationId xmlns:a16="http://schemas.microsoft.com/office/drawing/2014/main" id="{B73394CD-C09D-C63B-B678-AB3116DDC44D}"/>
              </a:ext>
            </a:extLst>
          </p:cNvPr>
          <p:cNvGrpSpPr/>
          <p:nvPr/>
        </p:nvGrpSpPr>
        <p:grpSpPr>
          <a:xfrm>
            <a:off x="570196" y="3029864"/>
            <a:ext cx="5009148" cy="1152000"/>
            <a:chOff x="873492" y="2490890"/>
            <a:chExt cx="5009148" cy="1152000"/>
          </a:xfrm>
        </p:grpSpPr>
        <p:grpSp>
          <p:nvGrpSpPr>
            <p:cNvPr id="3817" name="Nhóm 21">
              <a:extLst>
                <a:ext uri="{FF2B5EF4-FFF2-40B4-BE49-F238E27FC236}">
                  <a16:creationId xmlns:a16="http://schemas.microsoft.com/office/drawing/2014/main" id="{AE91222B-211F-1FA6-E68B-C711955D14B4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3819" name="Hình chữ nhật: Góc Tròn 11">
                <a:extLst>
                  <a:ext uri="{FF2B5EF4-FFF2-40B4-BE49-F238E27FC236}">
                    <a16:creationId xmlns:a16="http://schemas.microsoft.com/office/drawing/2014/main" id="{BA82262E-1060-17B6-B816-F64D84649636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20" name="Đồ họa 7">
                <a:extLst>
                  <a:ext uri="{FF2B5EF4-FFF2-40B4-BE49-F238E27FC236}">
                    <a16:creationId xmlns:a16="http://schemas.microsoft.com/office/drawing/2014/main" id="{0B930ABD-7C56-47CA-39A3-368066792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3818" name="Hộp Văn bản 42">
              <a:extLst>
                <a:ext uri="{FF2B5EF4-FFF2-40B4-BE49-F238E27FC236}">
                  <a16:creationId xmlns:a16="http://schemas.microsoft.com/office/drawing/2014/main" id="{06E355D9-41F4-EFB5-5A4F-D0426E7B0041}"/>
                </a:ext>
              </a:extLst>
            </p:cNvPr>
            <p:cNvSpPr txBox="1"/>
            <p:nvPr/>
          </p:nvSpPr>
          <p:spPr>
            <a:xfrm>
              <a:off x="2111854" y="2755537"/>
              <a:ext cx="34402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Hòa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xung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đột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2" name="B">
            <a:extLst>
              <a:ext uri="{FF2B5EF4-FFF2-40B4-BE49-F238E27FC236}">
                <a16:creationId xmlns:a16="http://schemas.microsoft.com/office/drawing/2014/main" id="{C331FD7B-86A3-7CB2-AD44-C653A13E0590}"/>
              </a:ext>
            </a:extLst>
          </p:cNvPr>
          <p:cNvGrpSpPr/>
          <p:nvPr/>
        </p:nvGrpSpPr>
        <p:grpSpPr>
          <a:xfrm>
            <a:off x="6563602" y="3012302"/>
            <a:ext cx="4734694" cy="1152000"/>
            <a:chOff x="6372683" y="2989513"/>
            <a:chExt cx="4734694" cy="1152000"/>
          </a:xfrm>
        </p:grpSpPr>
        <p:grpSp>
          <p:nvGrpSpPr>
            <p:cNvPr id="3822" name="Nhóm 22">
              <a:extLst>
                <a:ext uri="{FF2B5EF4-FFF2-40B4-BE49-F238E27FC236}">
                  <a16:creationId xmlns:a16="http://schemas.microsoft.com/office/drawing/2014/main" id="{6232CAA7-99BC-D64C-438D-2CC27ABC66F3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3824" name="Hình chữ nhật: Góc Tròn 12">
                <a:extLst>
                  <a:ext uri="{FF2B5EF4-FFF2-40B4-BE49-F238E27FC236}">
                    <a16:creationId xmlns:a16="http://schemas.microsoft.com/office/drawing/2014/main" id="{E2F216F6-AC6C-7780-E40F-2E1515CB6E71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25" name="Đồ họa 14">
                <a:extLst>
                  <a:ext uri="{FF2B5EF4-FFF2-40B4-BE49-F238E27FC236}">
                    <a16:creationId xmlns:a16="http://schemas.microsoft.com/office/drawing/2014/main" id="{506B03B0-BCE8-C2D7-7EF5-B372BB45E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837" name="Hộp Văn bản 42">
              <a:extLst>
                <a:ext uri="{FF2B5EF4-FFF2-40B4-BE49-F238E27FC236}">
                  <a16:creationId xmlns:a16="http://schemas.microsoft.com/office/drawing/2014/main" id="{829788F2-C683-86C2-0CD9-0CE1A1CE0853}"/>
                </a:ext>
              </a:extLst>
            </p:cNvPr>
            <p:cNvSpPr txBox="1"/>
            <p:nvPr/>
          </p:nvSpPr>
          <p:spPr>
            <a:xfrm>
              <a:off x="7394464" y="3110227"/>
              <a:ext cx="32197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xấu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sai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1" name="C">
            <a:extLst>
              <a:ext uri="{FF2B5EF4-FFF2-40B4-BE49-F238E27FC236}">
                <a16:creationId xmlns:a16="http://schemas.microsoft.com/office/drawing/2014/main" id="{BC03DEF1-D80F-2947-6F6B-15AEE59FBC69}"/>
              </a:ext>
            </a:extLst>
          </p:cNvPr>
          <p:cNvGrpSpPr/>
          <p:nvPr/>
        </p:nvGrpSpPr>
        <p:grpSpPr>
          <a:xfrm>
            <a:off x="570196" y="4567117"/>
            <a:ext cx="4924401" cy="1152000"/>
            <a:chOff x="379277" y="4544328"/>
            <a:chExt cx="4924401" cy="1152000"/>
          </a:xfrm>
        </p:grpSpPr>
        <p:grpSp>
          <p:nvGrpSpPr>
            <p:cNvPr id="3827" name="Nhóm 23">
              <a:extLst>
                <a:ext uri="{FF2B5EF4-FFF2-40B4-BE49-F238E27FC236}">
                  <a16:creationId xmlns:a16="http://schemas.microsoft.com/office/drawing/2014/main" id="{148940D4-3F1B-5D1E-D851-B63ABF957ACC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3829" name="Hình chữ nhật: Góc Tròn 19">
                <a:extLst>
                  <a:ext uri="{FF2B5EF4-FFF2-40B4-BE49-F238E27FC236}">
                    <a16:creationId xmlns:a16="http://schemas.microsoft.com/office/drawing/2014/main" id="{075B76A6-D102-D84C-E8A4-9CFB1986857E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30" name="Đồ họa 18">
                <a:extLst>
                  <a:ext uri="{FF2B5EF4-FFF2-40B4-BE49-F238E27FC236}">
                    <a16:creationId xmlns:a16="http://schemas.microsoft.com/office/drawing/2014/main" id="{A7D2C87E-59CF-0BD5-5189-B1BB6CA4F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838" name="Hộp Văn bản 42">
              <a:extLst>
                <a:ext uri="{FF2B5EF4-FFF2-40B4-BE49-F238E27FC236}">
                  <a16:creationId xmlns:a16="http://schemas.microsoft.com/office/drawing/2014/main" id="{59145F80-E631-AD6F-634F-AFABBAC61713}"/>
                </a:ext>
              </a:extLst>
            </p:cNvPr>
            <p:cNvSpPr txBox="1"/>
            <p:nvPr/>
          </p:nvSpPr>
          <p:spPr>
            <a:xfrm>
              <a:off x="1538869" y="4643274"/>
              <a:ext cx="30186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0" name="D">
            <a:extLst>
              <a:ext uri="{FF2B5EF4-FFF2-40B4-BE49-F238E27FC236}">
                <a16:creationId xmlns:a16="http://schemas.microsoft.com/office/drawing/2014/main" id="{FECBCE04-6FFB-C2C9-E0DE-56528EE3D100}"/>
              </a:ext>
            </a:extLst>
          </p:cNvPr>
          <p:cNvGrpSpPr/>
          <p:nvPr/>
        </p:nvGrpSpPr>
        <p:grpSpPr>
          <a:xfrm>
            <a:off x="6563602" y="4600220"/>
            <a:ext cx="4734694" cy="1153269"/>
            <a:chOff x="6372683" y="4577431"/>
            <a:chExt cx="4734694" cy="1153269"/>
          </a:xfrm>
        </p:grpSpPr>
        <p:grpSp>
          <p:nvGrpSpPr>
            <p:cNvPr id="3832" name="Nhóm 24">
              <a:extLst>
                <a:ext uri="{FF2B5EF4-FFF2-40B4-BE49-F238E27FC236}">
                  <a16:creationId xmlns:a16="http://schemas.microsoft.com/office/drawing/2014/main" id="{E04809B9-849B-A070-7863-39C22733F856}"/>
                </a:ext>
              </a:extLst>
            </p:cNvPr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3834" name="Hình chữ nhật: Góc Tròn 20">
                <a:extLst>
                  <a:ext uri="{FF2B5EF4-FFF2-40B4-BE49-F238E27FC236}">
                    <a16:creationId xmlns:a16="http://schemas.microsoft.com/office/drawing/2014/main" id="{8DFC7690-9EC1-BBE5-A639-4380B76A671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35" name="Đồ họa 16">
                <a:extLst>
                  <a:ext uri="{FF2B5EF4-FFF2-40B4-BE49-F238E27FC236}">
                    <a16:creationId xmlns:a16="http://schemas.microsoft.com/office/drawing/2014/main" id="{7E4A7095-E11B-571B-E0E2-A718EAEBE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839" name="Hộp Văn bản 42">
              <a:extLst>
                <a:ext uri="{FF2B5EF4-FFF2-40B4-BE49-F238E27FC236}">
                  <a16:creationId xmlns:a16="http://schemas.microsoft.com/office/drawing/2014/main" id="{60F7643D-A7F0-AAD3-52B2-0246201B7CBA}"/>
                </a:ext>
              </a:extLst>
            </p:cNvPr>
            <p:cNvSpPr txBox="1"/>
            <p:nvPr/>
          </p:nvSpPr>
          <p:spPr>
            <a:xfrm>
              <a:off x="7827965" y="4858718"/>
              <a:ext cx="23527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Giận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843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id="{3B21328F-FAE7-71B5-4A31-62F1124BE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3844" name="wrong 3">
            <a:hlinkClick r:id="" action="ppaction://media"/>
            <a:extLst>
              <a:ext uri="{FF2B5EF4-FFF2-40B4-BE49-F238E27FC236}">
                <a16:creationId xmlns:a16="http://schemas.microsoft.com/office/drawing/2014/main" id="{0BA97D94-6944-4502-D4F2-2EE61F419C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3845" name="wrong 2">
            <a:hlinkClick r:id="" action="ppaction://media"/>
            <a:extLst>
              <a:ext uri="{FF2B5EF4-FFF2-40B4-BE49-F238E27FC236}">
                <a16:creationId xmlns:a16="http://schemas.microsoft.com/office/drawing/2014/main" id="{3552C39E-64C7-791C-E5C5-102194CF1E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3846" name="wrong 1">
            <a:hlinkClick r:id="" action="ppaction://media"/>
            <a:extLst>
              <a:ext uri="{FF2B5EF4-FFF2-40B4-BE49-F238E27FC236}">
                <a16:creationId xmlns:a16="http://schemas.microsoft.com/office/drawing/2014/main" id="{DB359FF4-D61A-C9DF-65D3-62A316DD53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  <p:pic>
        <p:nvPicPr>
          <p:cNvPr id="3847" name="Đồ họa 322">
            <a:extLst>
              <a:ext uri="{FF2B5EF4-FFF2-40B4-BE49-F238E27FC236}">
                <a16:creationId xmlns:a16="http://schemas.microsoft.com/office/drawing/2014/main" id="{60303E80-166C-8E37-C89B-B7C2E0498A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062977" y="5999082"/>
            <a:ext cx="2908014" cy="73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75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8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97" fill="hold"/>
                                        <p:tgtEl>
                                          <p:spTgt spid="3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8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25" fill="hold"/>
                                        <p:tgtEl>
                                          <p:spTgt spid="38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625" fill="hold"/>
                                        <p:tgtEl>
                                          <p:spTgt spid="38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1" dur="indefinite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" name="Đồ họa 322">
            <a:extLst>
              <a:ext uri="{FF2B5EF4-FFF2-40B4-BE49-F238E27FC236}">
                <a16:creationId xmlns:a16="http://schemas.microsoft.com/office/drawing/2014/main" id="{6F193D1F-47F4-153C-6C82-8F2324ACEF47}"/>
              </a:ext>
            </a:extLst>
          </p:cNvPr>
          <p:cNvGrpSpPr/>
          <p:nvPr/>
        </p:nvGrpSpPr>
        <p:grpSpPr>
          <a:xfrm>
            <a:off x="392882" y="4573430"/>
            <a:ext cx="4424843" cy="556442"/>
            <a:chOff x="392882" y="4573430"/>
            <a:chExt cx="4424843" cy="556442"/>
          </a:xfrm>
          <a:solidFill>
            <a:srgbClr val="603813"/>
          </a:solidFill>
        </p:grpSpPr>
        <p:sp>
          <p:nvSpPr>
            <p:cNvPr id="1608" name="Hình tự do: Hình 1607">
              <a:extLst>
                <a:ext uri="{FF2B5EF4-FFF2-40B4-BE49-F238E27FC236}">
                  <a16:creationId xmlns:a16="http://schemas.microsoft.com/office/drawing/2014/main" id="{15DC26DC-520B-55F3-CA7A-DD4B93EF6CD9}"/>
                </a:ext>
              </a:extLst>
            </p:cNvPr>
            <p:cNvSpPr/>
            <p:nvPr/>
          </p:nvSpPr>
          <p:spPr>
            <a:xfrm>
              <a:off x="4297481" y="5018179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1" y="0"/>
                    <a:pt x="25185" y="5534"/>
                    <a:pt x="25185" y="13081"/>
                  </a:cubicBezTo>
                  <a:cubicBezTo>
                    <a:pt x="25185" y="20124"/>
                    <a:pt x="19651" y="26162"/>
                    <a:pt x="12607" y="26162"/>
                  </a:cubicBezTo>
                  <a:cubicBezTo>
                    <a:pt x="5564" y="26162"/>
                    <a:pt x="29" y="20627"/>
                    <a:pt x="29" y="13081"/>
                  </a:cubicBezTo>
                  <a:cubicBezTo>
                    <a:pt x="-474" y="5534"/>
                    <a:pt x="5564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9" name="Hình tự do: Hình 1608">
              <a:extLst>
                <a:ext uri="{FF2B5EF4-FFF2-40B4-BE49-F238E27FC236}">
                  <a16:creationId xmlns:a16="http://schemas.microsoft.com/office/drawing/2014/main" id="{6B1EC800-F925-3F7B-146D-185BA90ABBCF}"/>
                </a:ext>
              </a:extLst>
            </p:cNvPr>
            <p:cNvSpPr/>
            <p:nvPr/>
          </p:nvSpPr>
          <p:spPr>
            <a:xfrm>
              <a:off x="3445215" y="4989501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0" y="0"/>
                    <a:pt x="25185" y="5534"/>
                    <a:pt x="25185" y="13081"/>
                  </a:cubicBezTo>
                  <a:cubicBezTo>
                    <a:pt x="25185" y="20124"/>
                    <a:pt x="19650" y="26162"/>
                    <a:pt x="12607" y="26162"/>
                  </a:cubicBezTo>
                  <a:cubicBezTo>
                    <a:pt x="5563" y="26162"/>
                    <a:pt x="29" y="20627"/>
                    <a:pt x="29" y="13081"/>
                  </a:cubicBezTo>
                  <a:cubicBezTo>
                    <a:pt x="-474" y="5534"/>
                    <a:pt x="5563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0" name="Hình tự do: Hình 1609">
              <a:extLst>
                <a:ext uri="{FF2B5EF4-FFF2-40B4-BE49-F238E27FC236}">
                  <a16:creationId xmlns:a16="http://schemas.microsoft.com/office/drawing/2014/main" id="{0A32A574-A81E-8E17-00E2-B58B55066B9A}"/>
                </a:ext>
              </a:extLst>
            </p:cNvPr>
            <p:cNvSpPr/>
            <p:nvPr/>
          </p:nvSpPr>
          <p:spPr>
            <a:xfrm>
              <a:off x="3597497" y="4998557"/>
              <a:ext cx="33394" cy="34719"/>
            </a:xfrm>
            <a:custGeom>
              <a:avLst/>
              <a:gdLst>
                <a:gd name="connsiteX0" fmla="*/ 16792 w 33394"/>
                <a:gd name="connsiteY0" fmla="*/ 0 h 34719"/>
                <a:gd name="connsiteX1" fmla="*/ 16792 w 33394"/>
                <a:gd name="connsiteY1" fmla="*/ 34714 h 34719"/>
                <a:gd name="connsiteX2" fmla="*/ 16792 w 33394"/>
                <a:gd name="connsiteY2" fmla="*/ 0 h 3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94" h="34719">
                  <a:moveTo>
                    <a:pt x="16792" y="0"/>
                  </a:moveTo>
                  <a:cubicBezTo>
                    <a:pt x="38929" y="0"/>
                    <a:pt x="38929" y="34714"/>
                    <a:pt x="16792" y="34714"/>
                  </a:cubicBezTo>
                  <a:cubicBezTo>
                    <a:pt x="-5345" y="35218"/>
                    <a:pt x="-5848" y="0"/>
                    <a:pt x="16792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1" name="Hình tự do: Hình 1610">
              <a:extLst>
                <a:ext uri="{FF2B5EF4-FFF2-40B4-BE49-F238E27FC236}">
                  <a16:creationId xmlns:a16="http://schemas.microsoft.com/office/drawing/2014/main" id="{4D9AB002-91F0-1176-22A8-1664CFE4E304}"/>
                </a:ext>
              </a:extLst>
            </p:cNvPr>
            <p:cNvSpPr/>
            <p:nvPr/>
          </p:nvSpPr>
          <p:spPr>
            <a:xfrm>
              <a:off x="509603" y="4573430"/>
              <a:ext cx="4308122" cy="439717"/>
            </a:xfrm>
            <a:custGeom>
              <a:avLst/>
              <a:gdLst>
                <a:gd name="connsiteX0" fmla="*/ 0 w 4308122"/>
                <a:gd name="connsiteY0" fmla="*/ 360226 h 439717"/>
                <a:gd name="connsiteX1" fmla="*/ 21131 w 4308122"/>
                <a:gd name="connsiteY1" fmla="*/ 399972 h 439717"/>
                <a:gd name="connsiteX2" fmla="*/ 106659 w 4308122"/>
                <a:gd name="connsiteY2" fmla="*/ 375822 h 439717"/>
                <a:gd name="connsiteX3" fmla="*/ 143386 w 4308122"/>
                <a:gd name="connsiteY3" fmla="*/ 387394 h 439717"/>
                <a:gd name="connsiteX4" fmla="*/ 189169 w 4308122"/>
                <a:gd name="connsiteY4" fmla="*/ 373810 h 439717"/>
                <a:gd name="connsiteX5" fmla="*/ 345636 w 4308122"/>
                <a:gd name="connsiteY5" fmla="*/ 374816 h 439717"/>
                <a:gd name="connsiteX6" fmla="*/ 362238 w 4308122"/>
                <a:gd name="connsiteY6" fmla="*/ 360729 h 439717"/>
                <a:gd name="connsiteX7" fmla="*/ 491034 w 4308122"/>
                <a:gd name="connsiteY7" fmla="*/ 359723 h 439717"/>
                <a:gd name="connsiteX8" fmla="*/ 569016 w 4308122"/>
                <a:gd name="connsiteY8" fmla="*/ 418587 h 439717"/>
                <a:gd name="connsiteX9" fmla="*/ 663098 w 4308122"/>
                <a:gd name="connsiteY9" fmla="*/ 384375 h 439717"/>
                <a:gd name="connsiteX10" fmla="*/ 762210 w 4308122"/>
                <a:gd name="connsiteY10" fmla="*/ 427643 h 439717"/>
                <a:gd name="connsiteX11" fmla="*/ 801453 w 4308122"/>
                <a:gd name="connsiteY11" fmla="*/ 418587 h 439717"/>
                <a:gd name="connsiteX12" fmla="*/ 815037 w 4308122"/>
                <a:gd name="connsiteY12" fmla="*/ 422612 h 439717"/>
                <a:gd name="connsiteX13" fmla="*/ 882956 w 4308122"/>
                <a:gd name="connsiteY13" fmla="*/ 388400 h 439717"/>
                <a:gd name="connsiteX14" fmla="*/ 908615 w 4308122"/>
                <a:gd name="connsiteY14" fmla="*/ 393934 h 439717"/>
                <a:gd name="connsiteX15" fmla="*/ 960938 w 4308122"/>
                <a:gd name="connsiteY15" fmla="*/ 375319 h 439717"/>
                <a:gd name="connsiteX16" fmla="*/ 1125455 w 4308122"/>
                <a:gd name="connsiteY16" fmla="*/ 387897 h 439717"/>
                <a:gd name="connsiteX17" fmla="*/ 1188343 w 4308122"/>
                <a:gd name="connsiteY17" fmla="*/ 424624 h 439717"/>
                <a:gd name="connsiteX18" fmla="*/ 1246704 w 4308122"/>
                <a:gd name="connsiteY18" fmla="*/ 393934 h 439717"/>
                <a:gd name="connsiteX19" fmla="*/ 1254754 w 4308122"/>
                <a:gd name="connsiteY19" fmla="*/ 376829 h 439717"/>
                <a:gd name="connsiteX20" fmla="*/ 1265319 w 4308122"/>
                <a:gd name="connsiteY20" fmla="*/ 376326 h 439717"/>
                <a:gd name="connsiteX21" fmla="*/ 1280412 w 4308122"/>
                <a:gd name="connsiteY21" fmla="*/ 392425 h 439717"/>
                <a:gd name="connsiteX22" fmla="*/ 1347326 w 4308122"/>
                <a:gd name="connsiteY22" fmla="*/ 423115 h 439717"/>
                <a:gd name="connsiteX23" fmla="*/ 1386065 w 4308122"/>
                <a:gd name="connsiteY23" fmla="*/ 392425 h 439717"/>
                <a:gd name="connsiteX24" fmla="*/ 1443420 w 4308122"/>
                <a:gd name="connsiteY24" fmla="*/ 378841 h 439717"/>
                <a:gd name="connsiteX25" fmla="*/ 1551085 w 4308122"/>
                <a:gd name="connsiteY25" fmla="*/ 432171 h 439717"/>
                <a:gd name="connsiteX26" fmla="*/ 1663781 w 4308122"/>
                <a:gd name="connsiteY26" fmla="*/ 375319 h 439717"/>
                <a:gd name="connsiteX27" fmla="*/ 1690446 w 4308122"/>
                <a:gd name="connsiteY27" fmla="*/ 392425 h 439717"/>
                <a:gd name="connsiteX28" fmla="*/ 1753838 w 4308122"/>
                <a:gd name="connsiteY28" fmla="*/ 383369 h 439717"/>
                <a:gd name="connsiteX29" fmla="*/ 1773459 w 4308122"/>
                <a:gd name="connsiteY29" fmla="*/ 392928 h 439717"/>
                <a:gd name="connsiteX30" fmla="*/ 1841379 w 4308122"/>
                <a:gd name="connsiteY30" fmla="*/ 370791 h 439717"/>
                <a:gd name="connsiteX31" fmla="*/ 1907789 w 4308122"/>
                <a:gd name="connsiteY31" fmla="*/ 408021 h 439717"/>
                <a:gd name="connsiteX32" fmla="*/ 1944013 w 4308122"/>
                <a:gd name="connsiteY32" fmla="*/ 394437 h 439717"/>
                <a:gd name="connsiteX33" fmla="*/ 1999355 w 4308122"/>
                <a:gd name="connsiteY33" fmla="*/ 418084 h 439717"/>
                <a:gd name="connsiteX34" fmla="*/ 2078343 w 4308122"/>
                <a:gd name="connsiteY34" fmla="*/ 369785 h 439717"/>
                <a:gd name="connsiteX35" fmla="*/ 2100480 w 4308122"/>
                <a:gd name="connsiteY35" fmla="*/ 385381 h 439717"/>
                <a:gd name="connsiteX36" fmla="*/ 2143747 w 4308122"/>
                <a:gd name="connsiteY36" fmla="*/ 370791 h 439717"/>
                <a:gd name="connsiteX37" fmla="*/ 2190537 w 4308122"/>
                <a:gd name="connsiteY37" fmla="*/ 399469 h 439717"/>
                <a:gd name="connsiteX38" fmla="*/ 2255438 w 4308122"/>
                <a:gd name="connsiteY38" fmla="*/ 364251 h 439717"/>
                <a:gd name="connsiteX39" fmla="*/ 2262481 w 4308122"/>
                <a:gd name="connsiteY39" fmla="*/ 368276 h 439717"/>
                <a:gd name="connsiteX40" fmla="*/ 2309773 w 4308122"/>
                <a:gd name="connsiteY40" fmla="*/ 362238 h 439717"/>
                <a:gd name="connsiteX41" fmla="*/ 2344991 w 4308122"/>
                <a:gd name="connsiteY41" fmla="*/ 388400 h 439717"/>
                <a:gd name="connsiteX42" fmla="*/ 2388762 w 4308122"/>
                <a:gd name="connsiteY42" fmla="*/ 375822 h 439717"/>
                <a:gd name="connsiteX43" fmla="*/ 2445110 w 4308122"/>
                <a:gd name="connsiteY43" fmla="*/ 408524 h 439717"/>
                <a:gd name="connsiteX44" fmla="*/ 2508501 w 4308122"/>
                <a:gd name="connsiteY44" fmla="*/ 358214 h 439717"/>
                <a:gd name="connsiteX45" fmla="*/ 2521582 w 4308122"/>
                <a:gd name="connsiteY45" fmla="*/ 358214 h 439717"/>
                <a:gd name="connsiteX46" fmla="*/ 2576421 w 4308122"/>
                <a:gd name="connsiteY46" fmla="*/ 379847 h 439717"/>
                <a:gd name="connsiteX47" fmla="*/ 2631260 w 4308122"/>
                <a:gd name="connsiteY47" fmla="*/ 358214 h 439717"/>
                <a:gd name="connsiteX48" fmla="*/ 2638807 w 4308122"/>
                <a:gd name="connsiteY48" fmla="*/ 358214 h 439717"/>
                <a:gd name="connsiteX49" fmla="*/ 2690124 w 4308122"/>
                <a:gd name="connsiteY49" fmla="*/ 387394 h 439717"/>
                <a:gd name="connsiteX50" fmla="*/ 2751000 w 4308122"/>
                <a:gd name="connsiteY50" fmla="*/ 433680 h 439717"/>
                <a:gd name="connsiteX51" fmla="*/ 2814392 w 4308122"/>
                <a:gd name="connsiteY51" fmla="*/ 369785 h 439717"/>
                <a:gd name="connsiteX52" fmla="*/ 2814392 w 4308122"/>
                <a:gd name="connsiteY52" fmla="*/ 367270 h 439717"/>
                <a:gd name="connsiteX53" fmla="*/ 2863696 w 4308122"/>
                <a:gd name="connsiteY53" fmla="*/ 387394 h 439717"/>
                <a:gd name="connsiteX54" fmla="*/ 2905958 w 4308122"/>
                <a:gd name="connsiteY54" fmla="*/ 373307 h 439717"/>
                <a:gd name="connsiteX55" fmla="*/ 2961803 w 4308122"/>
                <a:gd name="connsiteY55" fmla="*/ 400978 h 439717"/>
                <a:gd name="connsiteX56" fmla="*/ 3016642 w 4308122"/>
                <a:gd name="connsiteY56" fmla="*/ 374816 h 439717"/>
                <a:gd name="connsiteX57" fmla="*/ 3038778 w 4308122"/>
                <a:gd name="connsiteY57" fmla="*/ 387897 h 439717"/>
                <a:gd name="connsiteX58" fmla="*/ 3063934 w 4308122"/>
                <a:gd name="connsiteY58" fmla="*/ 370288 h 439717"/>
                <a:gd name="connsiteX59" fmla="*/ 3065946 w 4308122"/>
                <a:gd name="connsiteY59" fmla="*/ 372804 h 439717"/>
                <a:gd name="connsiteX60" fmla="*/ 3079530 w 4308122"/>
                <a:gd name="connsiteY60" fmla="*/ 380350 h 439717"/>
                <a:gd name="connsiteX61" fmla="*/ 3093617 w 4308122"/>
                <a:gd name="connsiteY61" fmla="*/ 380350 h 439717"/>
                <a:gd name="connsiteX62" fmla="*/ 3105189 w 4308122"/>
                <a:gd name="connsiteY62" fmla="*/ 373307 h 439717"/>
                <a:gd name="connsiteX63" fmla="*/ 3107704 w 4308122"/>
                <a:gd name="connsiteY63" fmla="*/ 370288 h 439717"/>
                <a:gd name="connsiteX64" fmla="*/ 3117263 w 4308122"/>
                <a:gd name="connsiteY64" fmla="*/ 366263 h 439717"/>
                <a:gd name="connsiteX65" fmla="*/ 3117766 w 4308122"/>
                <a:gd name="connsiteY65" fmla="*/ 365760 h 439717"/>
                <a:gd name="connsiteX66" fmla="*/ 3131854 w 4308122"/>
                <a:gd name="connsiteY66" fmla="*/ 392928 h 439717"/>
                <a:gd name="connsiteX67" fmla="*/ 3147953 w 4308122"/>
                <a:gd name="connsiteY67" fmla="*/ 370288 h 439717"/>
                <a:gd name="connsiteX68" fmla="*/ 3161034 w 4308122"/>
                <a:gd name="connsiteY68" fmla="*/ 368276 h 439717"/>
                <a:gd name="connsiteX69" fmla="*/ 3217885 w 4308122"/>
                <a:gd name="connsiteY69" fmla="*/ 409531 h 439717"/>
                <a:gd name="connsiteX70" fmla="*/ 3268196 w 4308122"/>
                <a:gd name="connsiteY70" fmla="*/ 381860 h 439717"/>
                <a:gd name="connsiteX71" fmla="*/ 3287314 w 4308122"/>
                <a:gd name="connsiteY71" fmla="*/ 388400 h 439717"/>
                <a:gd name="connsiteX72" fmla="*/ 3323035 w 4308122"/>
                <a:gd name="connsiteY72" fmla="*/ 370288 h 439717"/>
                <a:gd name="connsiteX73" fmla="*/ 3324544 w 4308122"/>
                <a:gd name="connsiteY73" fmla="*/ 367270 h 439717"/>
                <a:gd name="connsiteX74" fmla="*/ 3344669 w 4308122"/>
                <a:gd name="connsiteY74" fmla="*/ 372301 h 439717"/>
                <a:gd name="connsiteX75" fmla="*/ 3363787 w 4308122"/>
                <a:gd name="connsiteY75" fmla="*/ 367773 h 439717"/>
                <a:gd name="connsiteX76" fmla="*/ 3433719 w 4308122"/>
                <a:gd name="connsiteY76" fmla="*/ 401984 h 439717"/>
                <a:gd name="connsiteX77" fmla="*/ 3452334 w 4308122"/>
                <a:gd name="connsiteY77" fmla="*/ 399972 h 439717"/>
                <a:gd name="connsiteX78" fmla="*/ 3508179 w 4308122"/>
                <a:gd name="connsiteY78" fmla="*/ 439717 h 439717"/>
                <a:gd name="connsiteX79" fmla="*/ 3563521 w 4308122"/>
                <a:gd name="connsiteY79" fmla="*/ 401984 h 439717"/>
                <a:gd name="connsiteX80" fmla="*/ 3594211 w 4308122"/>
                <a:gd name="connsiteY80" fmla="*/ 410537 h 439717"/>
                <a:gd name="connsiteX81" fmla="*/ 3647540 w 4308122"/>
                <a:gd name="connsiteY81" fmla="*/ 372301 h 439717"/>
                <a:gd name="connsiteX82" fmla="*/ 3649553 w 4308122"/>
                <a:gd name="connsiteY82" fmla="*/ 372301 h 439717"/>
                <a:gd name="connsiteX83" fmla="*/ 3672696 w 4308122"/>
                <a:gd name="connsiteY83" fmla="*/ 367773 h 439717"/>
                <a:gd name="connsiteX84" fmla="*/ 3716466 w 4308122"/>
                <a:gd name="connsiteY84" fmla="*/ 385885 h 439717"/>
                <a:gd name="connsiteX85" fmla="*/ 3741118 w 4308122"/>
                <a:gd name="connsiteY85" fmla="*/ 375822 h 439717"/>
                <a:gd name="connsiteX86" fmla="*/ 3772311 w 4308122"/>
                <a:gd name="connsiteY86" fmla="*/ 387394 h 439717"/>
                <a:gd name="connsiteX87" fmla="*/ 3801492 w 4308122"/>
                <a:gd name="connsiteY87" fmla="*/ 377332 h 439717"/>
                <a:gd name="connsiteX88" fmla="*/ 3826647 w 4308122"/>
                <a:gd name="connsiteY88" fmla="*/ 389406 h 439717"/>
                <a:gd name="connsiteX89" fmla="*/ 3852809 w 4308122"/>
                <a:gd name="connsiteY89" fmla="*/ 386891 h 439717"/>
                <a:gd name="connsiteX90" fmla="*/ 3898592 w 4308122"/>
                <a:gd name="connsiteY90" fmla="*/ 401984 h 439717"/>
                <a:gd name="connsiteX91" fmla="*/ 3952424 w 4308122"/>
                <a:gd name="connsiteY91" fmla="*/ 380350 h 439717"/>
                <a:gd name="connsiteX92" fmla="*/ 3979089 w 4308122"/>
                <a:gd name="connsiteY92" fmla="*/ 381357 h 439717"/>
                <a:gd name="connsiteX93" fmla="*/ 3987139 w 4308122"/>
                <a:gd name="connsiteY93" fmla="*/ 376829 h 439717"/>
                <a:gd name="connsiteX94" fmla="*/ 4055562 w 4308122"/>
                <a:gd name="connsiteY94" fmla="*/ 417580 h 439717"/>
                <a:gd name="connsiteX95" fmla="*/ 4116438 w 4308122"/>
                <a:gd name="connsiteY95" fmla="*/ 387897 h 439717"/>
                <a:gd name="connsiteX96" fmla="*/ 4163227 w 4308122"/>
                <a:gd name="connsiteY96" fmla="*/ 418587 h 439717"/>
                <a:gd name="connsiteX97" fmla="*/ 4214041 w 4308122"/>
                <a:gd name="connsiteY97" fmla="*/ 367270 h 439717"/>
                <a:gd name="connsiteX98" fmla="*/ 4213035 w 4308122"/>
                <a:gd name="connsiteY98" fmla="*/ 358717 h 439717"/>
                <a:gd name="connsiteX99" fmla="*/ 4219575 w 4308122"/>
                <a:gd name="connsiteY99" fmla="*/ 358717 h 439717"/>
                <a:gd name="connsiteX100" fmla="*/ 4262843 w 4308122"/>
                <a:gd name="connsiteY100" fmla="*/ 392928 h 439717"/>
                <a:gd name="connsiteX101" fmla="*/ 4306110 w 4308122"/>
                <a:gd name="connsiteY101" fmla="*/ 358717 h 439717"/>
                <a:gd name="connsiteX102" fmla="*/ 4308122 w 4308122"/>
                <a:gd name="connsiteY102" fmla="*/ 358717 h 439717"/>
                <a:gd name="connsiteX103" fmla="*/ 4307116 w 4308122"/>
                <a:gd name="connsiteY103" fmla="*/ 354692 h 439717"/>
                <a:gd name="connsiteX104" fmla="*/ 4307619 w 4308122"/>
                <a:gd name="connsiteY104" fmla="*/ 348151 h 439717"/>
                <a:gd name="connsiteX105" fmla="*/ 4294035 w 4308122"/>
                <a:gd name="connsiteY105" fmla="*/ 315952 h 439717"/>
                <a:gd name="connsiteX106" fmla="*/ 3755709 w 4308122"/>
                <a:gd name="connsiteY106" fmla="*/ 0 h 439717"/>
                <a:gd name="connsiteX107" fmla="*/ 561973 w 4308122"/>
                <a:gd name="connsiteY107" fmla="*/ 0 h 439717"/>
                <a:gd name="connsiteX108" fmla="*/ 18615 w 4308122"/>
                <a:gd name="connsiteY108" fmla="*/ 329033 h 439717"/>
                <a:gd name="connsiteX109" fmla="*/ 0 w 4308122"/>
                <a:gd name="connsiteY109" fmla="*/ 360226 h 43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308122" h="439717">
                  <a:moveTo>
                    <a:pt x="0" y="360226"/>
                  </a:moveTo>
                  <a:cubicBezTo>
                    <a:pt x="0" y="375822"/>
                    <a:pt x="9056" y="390916"/>
                    <a:pt x="21131" y="399972"/>
                  </a:cubicBezTo>
                  <a:cubicBezTo>
                    <a:pt x="52323" y="423618"/>
                    <a:pt x="85529" y="400978"/>
                    <a:pt x="106659" y="375822"/>
                  </a:cubicBezTo>
                  <a:cubicBezTo>
                    <a:pt x="117728" y="382866"/>
                    <a:pt x="129802" y="386891"/>
                    <a:pt x="143386" y="387394"/>
                  </a:cubicBezTo>
                  <a:cubicBezTo>
                    <a:pt x="159989" y="387897"/>
                    <a:pt x="176088" y="382866"/>
                    <a:pt x="189169" y="373810"/>
                  </a:cubicBezTo>
                  <a:cubicBezTo>
                    <a:pt x="220865" y="431668"/>
                    <a:pt x="309915" y="436195"/>
                    <a:pt x="345636" y="374816"/>
                  </a:cubicBezTo>
                  <a:cubicBezTo>
                    <a:pt x="351673" y="370791"/>
                    <a:pt x="357207" y="365760"/>
                    <a:pt x="362238" y="360729"/>
                  </a:cubicBezTo>
                  <a:cubicBezTo>
                    <a:pt x="401481" y="386388"/>
                    <a:pt x="451792" y="386891"/>
                    <a:pt x="491034" y="359723"/>
                  </a:cubicBezTo>
                  <a:cubicBezTo>
                    <a:pt x="506631" y="389909"/>
                    <a:pt x="534805" y="413052"/>
                    <a:pt x="569016" y="418587"/>
                  </a:cubicBezTo>
                  <a:cubicBezTo>
                    <a:pt x="605743" y="424624"/>
                    <a:pt x="638948" y="410537"/>
                    <a:pt x="663098" y="384375"/>
                  </a:cubicBezTo>
                  <a:cubicBezTo>
                    <a:pt x="687750" y="412046"/>
                    <a:pt x="723471" y="429655"/>
                    <a:pt x="762210" y="427643"/>
                  </a:cubicBezTo>
                  <a:cubicBezTo>
                    <a:pt x="776297" y="426636"/>
                    <a:pt x="789378" y="423618"/>
                    <a:pt x="801453" y="418587"/>
                  </a:cubicBezTo>
                  <a:cubicBezTo>
                    <a:pt x="805478" y="420096"/>
                    <a:pt x="810005" y="421605"/>
                    <a:pt x="815037" y="422612"/>
                  </a:cubicBezTo>
                  <a:cubicBezTo>
                    <a:pt x="844217" y="428649"/>
                    <a:pt x="871385" y="412549"/>
                    <a:pt x="882956" y="388400"/>
                  </a:cubicBezTo>
                  <a:cubicBezTo>
                    <a:pt x="891006" y="391419"/>
                    <a:pt x="900062" y="393431"/>
                    <a:pt x="908615" y="393934"/>
                  </a:cubicBezTo>
                  <a:cubicBezTo>
                    <a:pt x="928739" y="394437"/>
                    <a:pt x="946851" y="387394"/>
                    <a:pt x="960938" y="375319"/>
                  </a:cubicBezTo>
                  <a:cubicBezTo>
                    <a:pt x="1005212" y="416071"/>
                    <a:pt x="1073635" y="424121"/>
                    <a:pt x="1125455" y="387897"/>
                  </a:cubicBezTo>
                  <a:cubicBezTo>
                    <a:pt x="1139039" y="409028"/>
                    <a:pt x="1160673" y="424624"/>
                    <a:pt x="1188343" y="424624"/>
                  </a:cubicBezTo>
                  <a:cubicBezTo>
                    <a:pt x="1210983" y="424624"/>
                    <a:pt x="1234126" y="413052"/>
                    <a:pt x="1246704" y="393934"/>
                  </a:cubicBezTo>
                  <a:cubicBezTo>
                    <a:pt x="1250729" y="387897"/>
                    <a:pt x="1253245" y="382363"/>
                    <a:pt x="1254754" y="376829"/>
                  </a:cubicBezTo>
                  <a:cubicBezTo>
                    <a:pt x="1258276" y="376829"/>
                    <a:pt x="1261797" y="376829"/>
                    <a:pt x="1265319" y="376326"/>
                  </a:cubicBezTo>
                  <a:cubicBezTo>
                    <a:pt x="1269847" y="382363"/>
                    <a:pt x="1274878" y="387897"/>
                    <a:pt x="1280412" y="392425"/>
                  </a:cubicBezTo>
                  <a:cubicBezTo>
                    <a:pt x="1293493" y="415568"/>
                    <a:pt x="1318146" y="430661"/>
                    <a:pt x="1347326" y="423115"/>
                  </a:cubicBezTo>
                  <a:cubicBezTo>
                    <a:pt x="1364935" y="418587"/>
                    <a:pt x="1378015" y="407015"/>
                    <a:pt x="1386065" y="392425"/>
                  </a:cubicBezTo>
                  <a:cubicBezTo>
                    <a:pt x="1406190" y="391419"/>
                    <a:pt x="1426314" y="386891"/>
                    <a:pt x="1443420" y="378841"/>
                  </a:cubicBezTo>
                  <a:cubicBezTo>
                    <a:pt x="1472600" y="408021"/>
                    <a:pt x="1508321" y="429152"/>
                    <a:pt x="1551085" y="432171"/>
                  </a:cubicBezTo>
                  <a:cubicBezTo>
                    <a:pt x="1596868" y="435189"/>
                    <a:pt x="1640638" y="413556"/>
                    <a:pt x="1663781" y="375319"/>
                  </a:cubicBezTo>
                  <a:cubicBezTo>
                    <a:pt x="1671831" y="382866"/>
                    <a:pt x="1681390" y="388903"/>
                    <a:pt x="1690446" y="392425"/>
                  </a:cubicBezTo>
                  <a:cubicBezTo>
                    <a:pt x="1712583" y="400475"/>
                    <a:pt x="1735223" y="395947"/>
                    <a:pt x="1753838" y="383369"/>
                  </a:cubicBezTo>
                  <a:cubicBezTo>
                    <a:pt x="1760378" y="387897"/>
                    <a:pt x="1767422" y="391419"/>
                    <a:pt x="1773459" y="392928"/>
                  </a:cubicBezTo>
                  <a:cubicBezTo>
                    <a:pt x="1799621" y="399469"/>
                    <a:pt x="1824776" y="389909"/>
                    <a:pt x="1841379" y="370791"/>
                  </a:cubicBezTo>
                  <a:cubicBezTo>
                    <a:pt x="1854460" y="393934"/>
                    <a:pt x="1878609" y="410034"/>
                    <a:pt x="1907789" y="408021"/>
                  </a:cubicBezTo>
                  <a:cubicBezTo>
                    <a:pt x="1919864" y="407015"/>
                    <a:pt x="1932945" y="401984"/>
                    <a:pt x="1944013" y="394437"/>
                  </a:cubicBezTo>
                  <a:cubicBezTo>
                    <a:pt x="1959610" y="408021"/>
                    <a:pt x="1978728" y="416574"/>
                    <a:pt x="1999355" y="418084"/>
                  </a:cubicBezTo>
                  <a:cubicBezTo>
                    <a:pt x="2035076" y="420096"/>
                    <a:pt x="2064759" y="399469"/>
                    <a:pt x="2078343" y="369785"/>
                  </a:cubicBezTo>
                  <a:cubicBezTo>
                    <a:pt x="2084381" y="377332"/>
                    <a:pt x="2092430" y="382866"/>
                    <a:pt x="2100480" y="385381"/>
                  </a:cubicBezTo>
                  <a:cubicBezTo>
                    <a:pt x="2114064" y="389406"/>
                    <a:pt x="2132679" y="382363"/>
                    <a:pt x="2143747" y="370791"/>
                  </a:cubicBezTo>
                  <a:cubicBezTo>
                    <a:pt x="2157331" y="385381"/>
                    <a:pt x="2174437" y="395947"/>
                    <a:pt x="2190537" y="399469"/>
                  </a:cubicBezTo>
                  <a:cubicBezTo>
                    <a:pt x="2219717" y="405506"/>
                    <a:pt x="2246885" y="389909"/>
                    <a:pt x="2255438" y="364251"/>
                  </a:cubicBezTo>
                  <a:cubicBezTo>
                    <a:pt x="2257450" y="365760"/>
                    <a:pt x="2259966" y="367270"/>
                    <a:pt x="2262481" y="368276"/>
                  </a:cubicBezTo>
                  <a:cubicBezTo>
                    <a:pt x="2278581" y="375822"/>
                    <a:pt x="2296189" y="372804"/>
                    <a:pt x="2309773" y="362238"/>
                  </a:cubicBezTo>
                  <a:cubicBezTo>
                    <a:pt x="2318326" y="374816"/>
                    <a:pt x="2331407" y="384878"/>
                    <a:pt x="2344991" y="388400"/>
                  </a:cubicBezTo>
                  <a:cubicBezTo>
                    <a:pt x="2362097" y="392928"/>
                    <a:pt x="2378699" y="387394"/>
                    <a:pt x="2388762" y="375822"/>
                  </a:cubicBezTo>
                  <a:cubicBezTo>
                    <a:pt x="2400333" y="395444"/>
                    <a:pt x="2420961" y="408524"/>
                    <a:pt x="2445110" y="408524"/>
                  </a:cubicBezTo>
                  <a:cubicBezTo>
                    <a:pt x="2475799" y="408524"/>
                    <a:pt x="2501458" y="386891"/>
                    <a:pt x="2508501" y="358214"/>
                  </a:cubicBezTo>
                  <a:lnTo>
                    <a:pt x="2521582" y="358214"/>
                  </a:lnTo>
                  <a:cubicBezTo>
                    <a:pt x="2536172" y="371798"/>
                    <a:pt x="2555291" y="379847"/>
                    <a:pt x="2576421" y="379847"/>
                  </a:cubicBezTo>
                  <a:cubicBezTo>
                    <a:pt x="2597552" y="379847"/>
                    <a:pt x="2616670" y="371798"/>
                    <a:pt x="2631260" y="358214"/>
                  </a:cubicBezTo>
                  <a:lnTo>
                    <a:pt x="2638807" y="358214"/>
                  </a:lnTo>
                  <a:cubicBezTo>
                    <a:pt x="2649875" y="375319"/>
                    <a:pt x="2668490" y="386388"/>
                    <a:pt x="2690124" y="387394"/>
                  </a:cubicBezTo>
                  <a:cubicBezTo>
                    <a:pt x="2697670" y="414059"/>
                    <a:pt x="2721820" y="433680"/>
                    <a:pt x="2751000" y="433680"/>
                  </a:cubicBezTo>
                  <a:cubicBezTo>
                    <a:pt x="2785714" y="433680"/>
                    <a:pt x="2814392" y="405003"/>
                    <a:pt x="2814392" y="369785"/>
                  </a:cubicBezTo>
                  <a:cubicBezTo>
                    <a:pt x="2814392" y="368779"/>
                    <a:pt x="2814392" y="368276"/>
                    <a:pt x="2814392" y="367270"/>
                  </a:cubicBezTo>
                  <a:cubicBezTo>
                    <a:pt x="2826969" y="379847"/>
                    <a:pt x="2844578" y="387394"/>
                    <a:pt x="2863696" y="387394"/>
                  </a:cubicBezTo>
                  <a:cubicBezTo>
                    <a:pt x="2879796" y="387394"/>
                    <a:pt x="2894386" y="381860"/>
                    <a:pt x="2905958" y="373307"/>
                  </a:cubicBezTo>
                  <a:cubicBezTo>
                    <a:pt x="2919038" y="389909"/>
                    <a:pt x="2939163" y="400978"/>
                    <a:pt x="2961803" y="400978"/>
                  </a:cubicBezTo>
                  <a:cubicBezTo>
                    <a:pt x="2983939" y="400978"/>
                    <a:pt x="3003561" y="390916"/>
                    <a:pt x="3016642" y="374816"/>
                  </a:cubicBezTo>
                  <a:cubicBezTo>
                    <a:pt x="3022679" y="382866"/>
                    <a:pt x="3030226" y="387897"/>
                    <a:pt x="3038778" y="387897"/>
                  </a:cubicBezTo>
                  <a:cubicBezTo>
                    <a:pt x="3048337" y="387897"/>
                    <a:pt x="3057393" y="381357"/>
                    <a:pt x="3063934" y="370288"/>
                  </a:cubicBezTo>
                  <a:cubicBezTo>
                    <a:pt x="3064437" y="371294"/>
                    <a:pt x="3065443" y="371798"/>
                    <a:pt x="3065946" y="372804"/>
                  </a:cubicBezTo>
                  <a:cubicBezTo>
                    <a:pt x="3069468" y="376829"/>
                    <a:pt x="3074499" y="378841"/>
                    <a:pt x="3079530" y="380350"/>
                  </a:cubicBezTo>
                  <a:cubicBezTo>
                    <a:pt x="3084058" y="381860"/>
                    <a:pt x="3089089" y="381860"/>
                    <a:pt x="3093617" y="380350"/>
                  </a:cubicBezTo>
                  <a:cubicBezTo>
                    <a:pt x="3098145" y="378841"/>
                    <a:pt x="3102170" y="376829"/>
                    <a:pt x="3105189" y="373307"/>
                  </a:cubicBezTo>
                  <a:cubicBezTo>
                    <a:pt x="3106195" y="372301"/>
                    <a:pt x="3106698" y="371294"/>
                    <a:pt x="3107704" y="370288"/>
                  </a:cubicBezTo>
                  <a:cubicBezTo>
                    <a:pt x="3110723" y="370288"/>
                    <a:pt x="3114748" y="368779"/>
                    <a:pt x="3117263" y="366263"/>
                  </a:cubicBezTo>
                  <a:cubicBezTo>
                    <a:pt x="3117263" y="366263"/>
                    <a:pt x="3117766" y="365760"/>
                    <a:pt x="3117766" y="365760"/>
                  </a:cubicBezTo>
                  <a:cubicBezTo>
                    <a:pt x="3111729" y="375822"/>
                    <a:pt x="3116257" y="392928"/>
                    <a:pt x="3131854" y="392928"/>
                  </a:cubicBezTo>
                  <a:cubicBezTo>
                    <a:pt x="3144934" y="392928"/>
                    <a:pt x="3150468" y="380350"/>
                    <a:pt x="3147953" y="370288"/>
                  </a:cubicBezTo>
                  <a:cubicBezTo>
                    <a:pt x="3152481" y="371294"/>
                    <a:pt x="3157009" y="370288"/>
                    <a:pt x="3161034" y="368276"/>
                  </a:cubicBezTo>
                  <a:cubicBezTo>
                    <a:pt x="3168581" y="392425"/>
                    <a:pt x="3191220" y="409531"/>
                    <a:pt x="3217885" y="409531"/>
                  </a:cubicBezTo>
                  <a:cubicBezTo>
                    <a:pt x="3239016" y="409531"/>
                    <a:pt x="3257631" y="398462"/>
                    <a:pt x="3268196" y="381860"/>
                  </a:cubicBezTo>
                  <a:cubicBezTo>
                    <a:pt x="3274233" y="385381"/>
                    <a:pt x="3281277" y="387897"/>
                    <a:pt x="3287314" y="388400"/>
                  </a:cubicBezTo>
                  <a:cubicBezTo>
                    <a:pt x="3301401" y="388903"/>
                    <a:pt x="3314985" y="381860"/>
                    <a:pt x="3323035" y="370288"/>
                  </a:cubicBezTo>
                  <a:cubicBezTo>
                    <a:pt x="3323538" y="369282"/>
                    <a:pt x="3324041" y="368276"/>
                    <a:pt x="3324544" y="367270"/>
                  </a:cubicBezTo>
                  <a:cubicBezTo>
                    <a:pt x="3330582" y="370288"/>
                    <a:pt x="3337122" y="372301"/>
                    <a:pt x="3344669" y="372301"/>
                  </a:cubicBezTo>
                  <a:cubicBezTo>
                    <a:pt x="3351712" y="372301"/>
                    <a:pt x="3358253" y="370791"/>
                    <a:pt x="3363787" y="367773"/>
                  </a:cubicBezTo>
                  <a:cubicBezTo>
                    <a:pt x="3380389" y="388903"/>
                    <a:pt x="3405545" y="401984"/>
                    <a:pt x="3433719" y="401984"/>
                  </a:cubicBezTo>
                  <a:cubicBezTo>
                    <a:pt x="3440259" y="401984"/>
                    <a:pt x="3446297" y="401481"/>
                    <a:pt x="3452334" y="399972"/>
                  </a:cubicBezTo>
                  <a:cubicBezTo>
                    <a:pt x="3460887" y="423115"/>
                    <a:pt x="3482520" y="439717"/>
                    <a:pt x="3508179" y="439717"/>
                  </a:cubicBezTo>
                  <a:cubicBezTo>
                    <a:pt x="3533335" y="439717"/>
                    <a:pt x="3554968" y="424121"/>
                    <a:pt x="3563521" y="401984"/>
                  </a:cubicBezTo>
                  <a:cubicBezTo>
                    <a:pt x="3573583" y="407015"/>
                    <a:pt x="3584652" y="410537"/>
                    <a:pt x="3594211" y="410537"/>
                  </a:cubicBezTo>
                  <a:cubicBezTo>
                    <a:pt x="3620875" y="411040"/>
                    <a:pt x="3641503" y="394941"/>
                    <a:pt x="3647540" y="372301"/>
                  </a:cubicBezTo>
                  <a:cubicBezTo>
                    <a:pt x="3648043" y="372301"/>
                    <a:pt x="3649050" y="372301"/>
                    <a:pt x="3649553" y="372301"/>
                  </a:cubicBezTo>
                  <a:cubicBezTo>
                    <a:pt x="3657603" y="372301"/>
                    <a:pt x="3665652" y="370791"/>
                    <a:pt x="3672696" y="367773"/>
                  </a:cubicBezTo>
                  <a:cubicBezTo>
                    <a:pt x="3682255" y="381860"/>
                    <a:pt x="3700367" y="387897"/>
                    <a:pt x="3716466" y="385885"/>
                  </a:cubicBezTo>
                  <a:cubicBezTo>
                    <a:pt x="3725522" y="384878"/>
                    <a:pt x="3734075" y="381357"/>
                    <a:pt x="3741118" y="375822"/>
                  </a:cubicBezTo>
                  <a:cubicBezTo>
                    <a:pt x="3749671" y="382866"/>
                    <a:pt x="3760740" y="387394"/>
                    <a:pt x="3772311" y="387394"/>
                  </a:cubicBezTo>
                  <a:cubicBezTo>
                    <a:pt x="3783380" y="387394"/>
                    <a:pt x="3793442" y="383872"/>
                    <a:pt x="3801492" y="377332"/>
                  </a:cubicBezTo>
                  <a:cubicBezTo>
                    <a:pt x="3808535" y="383369"/>
                    <a:pt x="3817088" y="387897"/>
                    <a:pt x="3826647" y="389406"/>
                  </a:cubicBezTo>
                  <a:cubicBezTo>
                    <a:pt x="3835200" y="390916"/>
                    <a:pt x="3844256" y="389909"/>
                    <a:pt x="3852809" y="386891"/>
                  </a:cubicBezTo>
                  <a:cubicBezTo>
                    <a:pt x="3865889" y="396450"/>
                    <a:pt x="3881486" y="401984"/>
                    <a:pt x="3898592" y="401984"/>
                  </a:cubicBezTo>
                  <a:cubicBezTo>
                    <a:pt x="3919219" y="401984"/>
                    <a:pt x="3938337" y="393934"/>
                    <a:pt x="3952424" y="380350"/>
                  </a:cubicBezTo>
                  <a:cubicBezTo>
                    <a:pt x="3960977" y="382866"/>
                    <a:pt x="3970033" y="382866"/>
                    <a:pt x="3979089" y="381357"/>
                  </a:cubicBezTo>
                  <a:cubicBezTo>
                    <a:pt x="3982108" y="380853"/>
                    <a:pt x="3984623" y="378841"/>
                    <a:pt x="3987139" y="376829"/>
                  </a:cubicBezTo>
                  <a:cubicBezTo>
                    <a:pt x="4000723" y="400978"/>
                    <a:pt x="4025878" y="417580"/>
                    <a:pt x="4055562" y="417580"/>
                  </a:cubicBezTo>
                  <a:cubicBezTo>
                    <a:pt x="4080214" y="417580"/>
                    <a:pt x="4102351" y="406009"/>
                    <a:pt x="4116438" y="387897"/>
                  </a:cubicBezTo>
                  <a:cubicBezTo>
                    <a:pt x="4124488" y="406009"/>
                    <a:pt x="4142096" y="418587"/>
                    <a:pt x="4163227" y="418587"/>
                  </a:cubicBezTo>
                  <a:cubicBezTo>
                    <a:pt x="4191401" y="418587"/>
                    <a:pt x="4214041" y="395444"/>
                    <a:pt x="4214041" y="367270"/>
                  </a:cubicBezTo>
                  <a:cubicBezTo>
                    <a:pt x="4214041" y="364251"/>
                    <a:pt x="4213538" y="361232"/>
                    <a:pt x="4213035" y="358717"/>
                  </a:cubicBezTo>
                  <a:lnTo>
                    <a:pt x="4219575" y="358717"/>
                  </a:lnTo>
                  <a:cubicBezTo>
                    <a:pt x="4224103" y="378338"/>
                    <a:pt x="4241712" y="392928"/>
                    <a:pt x="4262843" y="392928"/>
                  </a:cubicBezTo>
                  <a:cubicBezTo>
                    <a:pt x="4283973" y="392928"/>
                    <a:pt x="4301582" y="378338"/>
                    <a:pt x="4306110" y="358717"/>
                  </a:cubicBezTo>
                  <a:lnTo>
                    <a:pt x="4308122" y="358717"/>
                  </a:lnTo>
                  <a:cubicBezTo>
                    <a:pt x="4307619" y="357207"/>
                    <a:pt x="4307116" y="356201"/>
                    <a:pt x="4307116" y="354692"/>
                  </a:cubicBezTo>
                  <a:cubicBezTo>
                    <a:pt x="4307619" y="352679"/>
                    <a:pt x="4307619" y="350164"/>
                    <a:pt x="4307619" y="348151"/>
                  </a:cubicBezTo>
                  <a:cubicBezTo>
                    <a:pt x="4307619" y="335574"/>
                    <a:pt x="4302588" y="324002"/>
                    <a:pt x="4294035" y="315952"/>
                  </a:cubicBezTo>
                  <a:cubicBezTo>
                    <a:pt x="4222091" y="133324"/>
                    <a:pt x="4007766" y="0"/>
                    <a:pt x="3755709" y="0"/>
                  </a:cubicBezTo>
                  <a:lnTo>
                    <a:pt x="561973" y="0"/>
                  </a:lnTo>
                  <a:cubicBezTo>
                    <a:pt x="303878" y="0"/>
                    <a:pt x="85529" y="139864"/>
                    <a:pt x="18615" y="329033"/>
                  </a:cubicBezTo>
                  <a:cubicBezTo>
                    <a:pt x="7044" y="333561"/>
                    <a:pt x="0" y="345636"/>
                    <a:pt x="0" y="360226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2" name="Hình tự do: Hình 1611">
              <a:extLst>
                <a:ext uri="{FF2B5EF4-FFF2-40B4-BE49-F238E27FC236}">
                  <a16:creationId xmlns:a16="http://schemas.microsoft.com/office/drawing/2014/main" id="{1A062E6C-EA46-49B0-8A51-7F19B644BF93}"/>
                </a:ext>
              </a:extLst>
            </p:cNvPr>
            <p:cNvSpPr/>
            <p:nvPr/>
          </p:nvSpPr>
          <p:spPr>
            <a:xfrm>
              <a:off x="392882" y="4891395"/>
              <a:ext cx="77478" cy="78107"/>
            </a:xfrm>
            <a:custGeom>
              <a:avLst/>
              <a:gdLst>
                <a:gd name="connsiteX0" fmla="*/ 503 w 77478"/>
                <a:gd name="connsiteY0" fmla="*/ 30690 h 78107"/>
                <a:gd name="connsiteX1" fmla="*/ 10062 w 77478"/>
                <a:gd name="connsiteY1" fmla="*/ 14590 h 78107"/>
                <a:gd name="connsiteX2" fmla="*/ 13584 w 77478"/>
                <a:gd name="connsiteY2" fmla="*/ 11572 h 78107"/>
                <a:gd name="connsiteX3" fmla="*/ 18112 w 77478"/>
                <a:gd name="connsiteY3" fmla="*/ 8050 h 78107"/>
                <a:gd name="connsiteX4" fmla="*/ 22640 w 77478"/>
                <a:gd name="connsiteY4" fmla="*/ 5031 h 78107"/>
                <a:gd name="connsiteX5" fmla="*/ 27671 w 77478"/>
                <a:gd name="connsiteY5" fmla="*/ 3019 h 78107"/>
                <a:gd name="connsiteX6" fmla="*/ 36727 w 77478"/>
                <a:gd name="connsiteY6" fmla="*/ 503 h 78107"/>
                <a:gd name="connsiteX7" fmla="*/ 41758 w 77478"/>
                <a:gd name="connsiteY7" fmla="*/ 0 h 78107"/>
                <a:gd name="connsiteX8" fmla="*/ 55342 w 77478"/>
                <a:gd name="connsiteY8" fmla="*/ 3019 h 78107"/>
                <a:gd name="connsiteX9" fmla="*/ 66913 w 77478"/>
                <a:gd name="connsiteY9" fmla="*/ 10565 h 78107"/>
                <a:gd name="connsiteX10" fmla="*/ 72448 w 77478"/>
                <a:gd name="connsiteY10" fmla="*/ 17609 h 78107"/>
                <a:gd name="connsiteX11" fmla="*/ 77479 w 77478"/>
                <a:gd name="connsiteY11" fmla="*/ 35721 h 78107"/>
                <a:gd name="connsiteX12" fmla="*/ 77479 w 77478"/>
                <a:gd name="connsiteY12" fmla="*/ 36224 h 78107"/>
                <a:gd name="connsiteX13" fmla="*/ 75969 w 77478"/>
                <a:gd name="connsiteY13" fmla="*/ 45783 h 78107"/>
                <a:gd name="connsiteX14" fmla="*/ 72448 w 77478"/>
                <a:gd name="connsiteY14" fmla="*/ 54336 h 78107"/>
                <a:gd name="connsiteX15" fmla="*/ 72448 w 77478"/>
                <a:gd name="connsiteY15" fmla="*/ 54839 h 78107"/>
                <a:gd name="connsiteX16" fmla="*/ 71945 w 77478"/>
                <a:gd name="connsiteY16" fmla="*/ 55845 h 78107"/>
                <a:gd name="connsiteX17" fmla="*/ 66410 w 77478"/>
                <a:gd name="connsiteY17" fmla="*/ 63392 h 78107"/>
                <a:gd name="connsiteX18" fmla="*/ 65907 w 77478"/>
                <a:gd name="connsiteY18" fmla="*/ 63895 h 78107"/>
                <a:gd name="connsiteX19" fmla="*/ 62889 w 77478"/>
                <a:gd name="connsiteY19" fmla="*/ 67417 h 78107"/>
                <a:gd name="connsiteX20" fmla="*/ 51317 w 77478"/>
                <a:gd name="connsiteY20" fmla="*/ 74963 h 78107"/>
                <a:gd name="connsiteX21" fmla="*/ 37230 w 77478"/>
                <a:gd name="connsiteY21" fmla="*/ 77982 h 78107"/>
                <a:gd name="connsiteX22" fmla="*/ 23143 w 77478"/>
                <a:gd name="connsiteY22" fmla="*/ 74963 h 78107"/>
                <a:gd name="connsiteX23" fmla="*/ 11572 w 77478"/>
                <a:gd name="connsiteY23" fmla="*/ 67417 h 78107"/>
                <a:gd name="connsiteX24" fmla="*/ 6037 w 77478"/>
                <a:gd name="connsiteY24" fmla="*/ 59870 h 78107"/>
                <a:gd name="connsiteX25" fmla="*/ 1006 w 77478"/>
                <a:gd name="connsiteY25" fmla="*/ 41255 h 78107"/>
                <a:gd name="connsiteX26" fmla="*/ 503 w 77478"/>
                <a:gd name="connsiteY26" fmla="*/ 30690 h 7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7478" h="78107">
                  <a:moveTo>
                    <a:pt x="503" y="30690"/>
                  </a:moveTo>
                  <a:cubicBezTo>
                    <a:pt x="2012" y="24652"/>
                    <a:pt x="5534" y="19118"/>
                    <a:pt x="10062" y="14590"/>
                  </a:cubicBezTo>
                  <a:cubicBezTo>
                    <a:pt x="11068" y="13584"/>
                    <a:pt x="12578" y="12578"/>
                    <a:pt x="13584" y="11572"/>
                  </a:cubicBezTo>
                  <a:cubicBezTo>
                    <a:pt x="15093" y="10565"/>
                    <a:pt x="16099" y="9559"/>
                    <a:pt x="18112" y="8050"/>
                  </a:cubicBezTo>
                  <a:cubicBezTo>
                    <a:pt x="20124" y="6540"/>
                    <a:pt x="20627" y="5534"/>
                    <a:pt x="22640" y="5031"/>
                  </a:cubicBezTo>
                  <a:cubicBezTo>
                    <a:pt x="24149" y="4025"/>
                    <a:pt x="26162" y="3522"/>
                    <a:pt x="27671" y="3019"/>
                  </a:cubicBezTo>
                  <a:cubicBezTo>
                    <a:pt x="30690" y="1509"/>
                    <a:pt x="33708" y="503"/>
                    <a:pt x="36727" y="503"/>
                  </a:cubicBezTo>
                  <a:cubicBezTo>
                    <a:pt x="38236" y="0"/>
                    <a:pt x="40249" y="0"/>
                    <a:pt x="41758" y="0"/>
                  </a:cubicBezTo>
                  <a:cubicBezTo>
                    <a:pt x="46789" y="0"/>
                    <a:pt x="51317" y="1006"/>
                    <a:pt x="55342" y="3019"/>
                  </a:cubicBezTo>
                  <a:cubicBezTo>
                    <a:pt x="59870" y="4528"/>
                    <a:pt x="63392" y="7043"/>
                    <a:pt x="66913" y="10565"/>
                  </a:cubicBezTo>
                  <a:cubicBezTo>
                    <a:pt x="68926" y="13081"/>
                    <a:pt x="70435" y="15596"/>
                    <a:pt x="72448" y="17609"/>
                  </a:cubicBezTo>
                  <a:cubicBezTo>
                    <a:pt x="75466" y="23143"/>
                    <a:pt x="77479" y="29180"/>
                    <a:pt x="77479" y="35721"/>
                  </a:cubicBezTo>
                  <a:cubicBezTo>
                    <a:pt x="77479" y="35721"/>
                    <a:pt x="77479" y="36224"/>
                    <a:pt x="77479" y="36224"/>
                  </a:cubicBezTo>
                  <a:cubicBezTo>
                    <a:pt x="76976" y="39243"/>
                    <a:pt x="76473" y="42764"/>
                    <a:pt x="75969" y="45783"/>
                  </a:cubicBezTo>
                  <a:cubicBezTo>
                    <a:pt x="74963" y="48802"/>
                    <a:pt x="73454" y="51317"/>
                    <a:pt x="72448" y="54336"/>
                  </a:cubicBezTo>
                  <a:lnTo>
                    <a:pt x="72448" y="54839"/>
                  </a:lnTo>
                  <a:cubicBezTo>
                    <a:pt x="72448" y="55342"/>
                    <a:pt x="71945" y="55342"/>
                    <a:pt x="71945" y="55845"/>
                  </a:cubicBezTo>
                  <a:cubicBezTo>
                    <a:pt x="69932" y="58361"/>
                    <a:pt x="67920" y="60876"/>
                    <a:pt x="66410" y="63392"/>
                  </a:cubicBezTo>
                  <a:lnTo>
                    <a:pt x="65907" y="63895"/>
                  </a:lnTo>
                  <a:cubicBezTo>
                    <a:pt x="64901" y="64901"/>
                    <a:pt x="63895" y="66410"/>
                    <a:pt x="62889" y="67417"/>
                  </a:cubicBezTo>
                  <a:cubicBezTo>
                    <a:pt x="59367" y="70938"/>
                    <a:pt x="55845" y="73454"/>
                    <a:pt x="51317" y="74963"/>
                  </a:cubicBezTo>
                  <a:cubicBezTo>
                    <a:pt x="46789" y="77479"/>
                    <a:pt x="42261" y="78485"/>
                    <a:pt x="37230" y="77982"/>
                  </a:cubicBezTo>
                  <a:cubicBezTo>
                    <a:pt x="32199" y="77982"/>
                    <a:pt x="27671" y="76976"/>
                    <a:pt x="23143" y="74963"/>
                  </a:cubicBezTo>
                  <a:cubicBezTo>
                    <a:pt x="18615" y="73454"/>
                    <a:pt x="14590" y="70938"/>
                    <a:pt x="11572" y="67417"/>
                  </a:cubicBezTo>
                  <a:cubicBezTo>
                    <a:pt x="9559" y="64901"/>
                    <a:pt x="7547" y="62385"/>
                    <a:pt x="6037" y="59870"/>
                  </a:cubicBezTo>
                  <a:cubicBezTo>
                    <a:pt x="2516" y="54336"/>
                    <a:pt x="1006" y="47795"/>
                    <a:pt x="1006" y="41255"/>
                  </a:cubicBezTo>
                  <a:cubicBezTo>
                    <a:pt x="-503" y="37230"/>
                    <a:pt x="0" y="33708"/>
                    <a:pt x="503" y="3069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3" name="Hình tự do: Hình 1612">
              <a:extLst>
                <a:ext uri="{FF2B5EF4-FFF2-40B4-BE49-F238E27FC236}">
                  <a16:creationId xmlns:a16="http://schemas.microsoft.com/office/drawing/2014/main" id="{722BC6A2-9188-12DB-287F-1455E3D1E1B4}"/>
                </a:ext>
              </a:extLst>
            </p:cNvPr>
            <p:cNvSpPr/>
            <p:nvPr/>
          </p:nvSpPr>
          <p:spPr>
            <a:xfrm>
              <a:off x="665189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4" name="Hình tự do: Hình 1613">
              <a:extLst>
                <a:ext uri="{FF2B5EF4-FFF2-40B4-BE49-F238E27FC236}">
                  <a16:creationId xmlns:a16="http://schemas.microsoft.com/office/drawing/2014/main" id="{6E60BA8D-155E-1716-61F2-2734561B4A7B}"/>
                </a:ext>
              </a:extLst>
            </p:cNvPr>
            <p:cNvSpPr/>
            <p:nvPr/>
          </p:nvSpPr>
          <p:spPr>
            <a:xfrm>
              <a:off x="511741" y="5028744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5" name="Hình tự do: Hình 1614">
              <a:extLst>
                <a:ext uri="{FF2B5EF4-FFF2-40B4-BE49-F238E27FC236}">
                  <a16:creationId xmlns:a16="http://schemas.microsoft.com/office/drawing/2014/main" id="{6F6F772E-C7AA-6C4D-9C0A-B967C3825003}"/>
                </a:ext>
              </a:extLst>
            </p:cNvPr>
            <p:cNvSpPr/>
            <p:nvPr/>
          </p:nvSpPr>
          <p:spPr>
            <a:xfrm>
              <a:off x="1487773" y="5078049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6" name="Hình tự do: Hình 1615">
              <a:extLst>
                <a:ext uri="{FF2B5EF4-FFF2-40B4-BE49-F238E27FC236}">
                  <a16:creationId xmlns:a16="http://schemas.microsoft.com/office/drawing/2014/main" id="{89A24B7C-8756-7D1D-E9DC-9F505F79EB92}"/>
                </a:ext>
              </a:extLst>
            </p:cNvPr>
            <p:cNvSpPr/>
            <p:nvPr/>
          </p:nvSpPr>
          <p:spPr>
            <a:xfrm>
              <a:off x="2108106" y="5085092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7" name="Hình tự do: Hình 1616">
              <a:extLst>
                <a:ext uri="{FF2B5EF4-FFF2-40B4-BE49-F238E27FC236}">
                  <a16:creationId xmlns:a16="http://schemas.microsoft.com/office/drawing/2014/main" id="{2AB1771D-DF9E-8CD6-79B7-326E65709812}"/>
                </a:ext>
              </a:extLst>
            </p:cNvPr>
            <p:cNvSpPr/>
            <p:nvPr/>
          </p:nvSpPr>
          <p:spPr>
            <a:xfrm>
              <a:off x="2400915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8" name="Hình tự do: Hình 1617">
              <a:extLst>
                <a:ext uri="{FF2B5EF4-FFF2-40B4-BE49-F238E27FC236}">
                  <a16:creationId xmlns:a16="http://schemas.microsoft.com/office/drawing/2014/main" id="{8C4A998C-87BD-00B0-CBCE-40E6E4538933}"/>
                </a:ext>
              </a:extLst>
            </p:cNvPr>
            <p:cNvSpPr/>
            <p:nvPr/>
          </p:nvSpPr>
          <p:spPr>
            <a:xfrm>
              <a:off x="2219796" y="4993526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86" name="Hình tự do: Hình 1685">
            <a:extLst>
              <a:ext uri="{FF2B5EF4-FFF2-40B4-BE49-F238E27FC236}">
                <a16:creationId xmlns:a16="http://schemas.microsoft.com/office/drawing/2014/main" id="{85F213C8-726F-6AEB-B5EA-22491DB821CB}"/>
              </a:ext>
            </a:extLst>
          </p:cNvPr>
          <p:cNvSpPr/>
          <p:nvPr/>
        </p:nvSpPr>
        <p:spPr>
          <a:xfrm>
            <a:off x="662297" y="4844606"/>
            <a:ext cx="53203" cy="54838"/>
          </a:xfrm>
          <a:custGeom>
            <a:avLst/>
            <a:gdLst>
              <a:gd name="connsiteX0" fmla="*/ 26413 w 53203"/>
              <a:gd name="connsiteY0" fmla="*/ 0 h 54838"/>
              <a:gd name="connsiteX1" fmla="*/ 26413 w 53203"/>
              <a:gd name="connsiteY1" fmla="*/ 54839 h 54838"/>
              <a:gd name="connsiteX2" fmla="*/ 26413 w 53203"/>
              <a:gd name="connsiteY2" fmla="*/ 0 h 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03" h="54838">
                <a:moveTo>
                  <a:pt x="26413" y="0"/>
                </a:moveTo>
                <a:cubicBezTo>
                  <a:pt x="-8804" y="0"/>
                  <a:pt x="-8804" y="54839"/>
                  <a:pt x="26413" y="54839"/>
                </a:cubicBezTo>
                <a:cubicBezTo>
                  <a:pt x="62134" y="54839"/>
                  <a:pt x="62134" y="0"/>
                  <a:pt x="26413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7" name="Hình tự do: Hình 1686">
            <a:extLst>
              <a:ext uri="{FF2B5EF4-FFF2-40B4-BE49-F238E27FC236}">
                <a16:creationId xmlns:a16="http://schemas.microsoft.com/office/drawing/2014/main" id="{1EDCEA68-4EC0-D457-5A6C-2E87157081BD}"/>
              </a:ext>
            </a:extLst>
          </p:cNvPr>
          <p:cNvSpPr/>
          <p:nvPr/>
        </p:nvSpPr>
        <p:spPr>
          <a:xfrm>
            <a:off x="1161632" y="4867749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8" name="Hình tự do: Hình 1687">
            <a:extLst>
              <a:ext uri="{FF2B5EF4-FFF2-40B4-BE49-F238E27FC236}">
                <a16:creationId xmlns:a16="http://schemas.microsoft.com/office/drawing/2014/main" id="{2DB4B7A2-B589-4A58-BDF7-51C00DF055C5}"/>
              </a:ext>
            </a:extLst>
          </p:cNvPr>
          <p:cNvSpPr/>
          <p:nvPr/>
        </p:nvSpPr>
        <p:spPr>
          <a:xfrm>
            <a:off x="1313571" y="4847122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9" name="Hình tự do: Hình 1688">
            <a:extLst>
              <a:ext uri="{FF2B5EF4-FFF2-40B4-BE49-F238E27FC236}">
                <a16:creationId xmlns:a16="http://schemas.microsoft.com/office/drawing/2014/main" id="{AF79F704-E0E4-A378-51AA-24543D20AFF3}"/>
              </a:ext>
            </a:extLst>
          </p:cNvPr>
          <p:cNvSpPr/>
          <p:nvPr/>
        </p:nvSpPr>
        <p:spPr>
          <a:xfrm>
            <a:off x="1068180" y="4892401"/>
            <a:ext cx="754" cy="503"/>
          </a:xfrm>
          <a:custGeom>
            <a:avLst/>
            <a:gdLst>
              <a:gd name="connsiteX0" fmla="*/ 377 w 754"/>
              <a:gd name="connsiteY0" fmla="*/ 0 h 503"/>
              <a:gd name="connsiteX1" fmla="*/ 377 w 754"/>
              <a:gd name="connsiteY1" fmla="*/ 503 h 503"/>
              <a:gd name="connsiteX2" fmla="*/ 377 w 754"/>
              <a:gd name="connsiteY2" fmla="*/ 0 h 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" h="503">
                <a:moveTo>
                  <a:pt x="377" y="0"/>
                </a:moveTo>
                <a:cubicBezTo>
                  <a:pt x="-126" y="0"/>
                  <a:pt x="-126" y="503"/>
                  <a:pt x="377" y="503"/>
                </a:cubicBezTo>
                <a:cubicBezTo>
                  <a:pt x="880" y="503"/>
                  <a:pt x="880" y="0"/>
                  <a:pt x="377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0" name="Hình tự do: Hình 1689">
            <a:extLst>
              <a:ext uri="{FF2B5EF4-FFF2-40B4-BE49-F238E27FC236}">
                <a16:creationId xmlns:a16="http://schemas.microsoft.com/office/drawing/2014/main" id="{6C74A6E9-2CC0-D37B-0238-7BFB7FCA5DF6}"/>
              </a:ext>
            </a:extLst>
          </p:cNvPr>
          <p:cNvSpPr/>
          <p:nvPr/>
        </p:nvSpPr>
        <p:spPr>
          <a:xfrm>
            <a:off x="4302542" y="4791780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1" name="Hình tự do: Hình 1690">
            <a:extLst>
              <a:ext uri="{FF2B5EF4-FFF2-40B4-BE49-F238E27FC236}">
                <a16:creationId xmlns:a16="http://schemas.microsoft.com/office/drawing/2014/main" id="{A711A5CA-B482-9557-4270-74C6C485C710}"/>
              </a:ext>
            </a:extLst>
          </p:cNvPr>
          <p:cNvSpPr/>
          <p:nvPr/>
        </p:nvSpPr>
        <p:spPr>
          <a:xfrm>
            <a:off x="2652847" y="4833538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2" name="Hình tự do: Hình 1691">
            <a:extLst>
              <a:ext uri="{FF2B5EF4-FFF2-40B4-BE49-F238E27FC236}">
                <a16:creationId xmlns:a16="http://schemas.microsoft.com/office/drawing/2014/main" id="{BBD2212F-8D15-6A36-540A-14F39346A0D8}"/>
              </a:ext>
            </a:extLst>
          </p:cNvPr>
          <p:cNvSpPr/>
          <p:nvPr/>
        </p:nvSpPr>
        <p:spPr>
          <a:xfrm>
            <a:off x="2756488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3" name="Hình tự do: Hình 1692">
            <a:extLst>
              <a:ext uri="{FF2B5EF4-FFF2-40B4-BE49-F238E27FC236}">
                <a16:creationId xmlns:a16="http://schemas.microsoft.com/office/drawing/2014/main" id="{989952FE-E7B7-49F4-E993-BB39F1A71A12}"/>
              </a:ext>
            </a:extLst>
          </p:cNvPr>
          <p:cNvSpPr/>
          <p:nvPr/>
        </p:nvSpPr>
        <p:spPr>
          <a:xfrm>
            <a:off x="3315442" y="4784736"/>
            <a:ext cx="48298" cy="49811"/>
          </a:xfrm>
          <a:custGeom>
            <a:avLst/>
            <a:gdLst>
              <a:gd name="connsiteX0" fmla="*/ 24149 w 48298"/>
              <a:gd name="connsiteY0" fmla="*/ 0 h 49811"/>
              <a:gd name="connsiteX1" fmla="*/ 24149 w 48298"/>
              <a:gd name="connsiteY1" fmla="*/ 49808 h 49811"/>
              <a:gd name="connsiteX2" fmla="*/ 24149 w 48298"/>
              <a:gd name="connsiteY2" fmla="*/ 0 h 4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11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50311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4" name="Hình tự do: Hình 1693">
            <a:extLst>
              <a:ext uri="{FF2B5EF4-FFF2-40B4-BE49-F238E27FC236}">
                <a16:creationId xmlns:a16="http://schemas.microsoft.com/office/drawing/2014/main" id="{6F2EB600-AED4-2DF2-6B73-52F2368D1D38}"/>
              </a:ext>
            </a:extLst>
          </p:cNvPr>
          <p:cNvSpPr/>
          <p:nvPr/>
        </p:nvSpPr>
        <p:spPr>
          <a:xfrm>
            <a:off x="1914283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5" name="Hình tự do: Hình 1694">
            <a:extLst>
              <a:ext uri="{FF2B5EF4-FFF2-40B4-BE49-F238E27FC236}">
                <a16:creationId xmlns:a16="http://schemas.microsoft.com/office/drawing/2014/main" id="{6BDC1D32-7BA1-5434-EA14-7D883474D5E7}"/>
              </a:ext>
            </a:extLst>
          </p:cNvPr>
          <p:cNvSpPr/>
          <p:nvPr/>
        </p:nvSpPr>
        <p:spPr>
          <a:xfrm>
            <a:off x="3833141" y="4819451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5" name="Đồ họa 324">
            <a:extLst>
              <a:ext uri="{FF2B5EF4-FFF2-40B4-BE49-F238E27FC236}">
                <a16:creationId xmlns:a16="http://schemas.microsoft.com/office/drawing/2014/main" id="{1EFE4AA7-A647-884C-EF29-24E19806B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53906" y="3866584"/>
            <a:ext cx="4608751" cy="1214468"/>
          </a:xfrm>
          <a:prstGeom prst="rect">
            <a:avLst/>
          </a:prstGeom>
        </p:spPr>
      </p:pic>
      <p:pic>
        <p:nvPicPr>
          <p:cNvPr id="327" name="Đồ họa 326">
            <a:extLst>
              <a:ext uri="{FF2B5EF4-FFF2-40B4-BE49-F238E27FC236}">
                <a16:creationId xmlns:a16="http://schemas.microsoft.com/office/drawing/2014/main" id="{9617BB8D-FC60-95DC-9F88-A8E184CBE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91876" y="5548701"/>
            <a:ext cx="4489666" cy="959506"/>
          </a:xfrm>
          <a:prstGeom prst="rect">
            <a:avLst/>
          </a:prstGeom>
        </p:spPr>
      </p:pic>
      <p:pic>
        <p:nvPicPr>
          <p:cNvPr id="329" name="Đồ họa 328">
            <a:extLst>
              <a:ext uri="{FF2B5EF4-FFF2-40B4-BE49-F238E27FC236}">
                <a16:creationId xmlns:a16="http://schemas.microsoft.com/office/drawing/2014/main" id="{41B7DDB1-10B9-7AF7-2D16-31DDF276C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783116" y="5590505"/>
            <a:ext cx="4544024" cy="904597"/>
          </a:xfrm>
          <a:prstGeom prst="rect">
            <a:avLst/>
          </a:prstGeom>
        </p:spPr>
      </p:pic>
      <p:grpSp>
        <p:nvGrpSpPr>
          <p:cNvPr id="399" name="Nhóm 398">
            <a:extLst>
              <a:ext uri="{FF2B5EF4-FFF2-40B4-BE49-F238E27FC236}">
                <a16:creationId xmlns:a16="http://schemas.microsoft.com/office/drawing/2014/main" id="{5A784422-30D6-0176-DED9-618A4D16A5D0}"/>
              </a:ext>
            </a:extLst>
          </p:cNvPr>
          <p:cNvGrpSpPr/>
          <p:nvPr/>
        </p:nvGrpSpPr>
        <p:grpSpPr>
          <a:xfrm>
            <a:off x="3959132" y="2210706"/>
            <a:ext cx="3749746" cy="3548590"/>
            <a:chOff x="4608511" y="1934451"/>
            <a:chExt cx="2552457" cy="2415530"/>
          </a:xfrm>
        </p:grpSpPr>
        <p:sp>
          <p:nvSpPr>
            <p:cNvPr id="334" name="Hình tự do: Hình 333">
              <a:extLst>
                <a:ext uri="{FF2B5EF4-FFF2-40B4-BE49-F238E27FC236}">
                  <a16:creationId xmlns:a16="http://schemas.microsoft.com/office/drawing/2014/main" id="{9D6355F3-C31B-3496-A06F-294E1EA18122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5" name="Đồ họa 330">
              <a:extLst>
                <a:ext uri="{FF2B5EF4-FFF2-40B4-BE49-F238E27FC236}">
                  <a16:creationId xmlns:a16="http://schemas.microsoft.com/office/drawing/2014/main" id="{F8039C4A-6E25-6C5C-94E1-B11750957C4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36" name="Hình tự do: Hình 335">
                <a:extLst>
                  <a:ext uri="{FF2B5EF4-FFF2-40B4-BE49-F238E27FC236}">
                    <a16:creationId xmlns:a16="http://schemas.microsoft.com/office/drawing/2014/main" id="{799EBBD8-B3F2-F758-DD84-7D951BD1E796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Hình tự do: Hình 336">
                <a:extLst>
                  <a:ext uri="{FF2B5EF4-FFF2-40B4-BE49-F238E27FC236}">
                    <a16:creationId xmlns:a16="http://schemas.microsoft.com/office/drawing/2014/main" id="{C2998F5B-A3A7-1353-F478-9E50CDFC53A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Hình tự do: Hình 337">
                <a:extLst>
                  <a:ext uri="{FF2B5EF4-FFF2-40B4-BE49-F238E27FC236}">
                    <a16:creationId xmlns:a16="http://schemas.microsoft.com/office/drawing/2014/main" id="{8929A3DE-B2F6-61B4-1CF3-5E60A7CE3527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Hình tự do: Hình 338">
                <a:extLst>
                  <a:ext uri="{FF2B5EF4-FFF2-40B4-BE49-F238E27FC236}">
                    <a16:creationId xmlns:a16="http://schemas.microsoft.com/office/drawing/2014/main" id="{76A62DEA-F312-72C3-ED8C-9EBE6750E198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0" name="Hình tự do: Hình 339">
              <a:extLst>
                <a:ext uri="{FF2B5EF4-FFF2-40B4-BE49-F238E27FC236}">
                  <a16:creationId xmlns:a16="http://schemas.microsoft.com/office/drawing/2014/main" id="{33BCA01E-3A20-D87F-BAC8-826192CCBC35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Hình tự do: Hình 340">
              <a:extLst>
                <a:ext uri="{FF2B5EF4-FFF2-40B4-BE49-F238E27FC236}">
                  <a16:creationId xmlns:a16="http://schemas.microsoft.com/office/drawing/2014/main" id="{CD5CB50E-F7A0-2D37-6F8C-918020D2F469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Hình tự do: Hình 341">
              <a:extLst>
                <a:ext uri="{FF2B5EF4-FFF2-40B4-BE49-F238E27FC236}">
                  <a16:creationId xmlns:a16="http://schemas.microsoft.com/office/drawing/2014/main" id="{BA181229-42DA-D9C3-F4FF-37DEC09E18CE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Hình tự do: Hình 342">
              <a:extLst>
                <a:ext uri="{FF2B5EF4-FFF2-40B4-BE49-F238E27FC236}">
                  <a16:creationId xmlns:a16="http://schemas.microsoft.com/office/drawing/2014/main" id="{2C7719CE-93DC-7AA2-FDD7-79B8AE74C1BA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Hình tự do: Hình 343">
              <a:extLst>
                <a:ext uri="{FF2B5EF4-FFF2-40B4-BE49-F238E27FC236}">
                  <a16:creationId xmlns:a16="http://schemas.microsoft.com/office/drawing/2014/main" id="{273C7889-79ED-A724-8DFA-4C6EB8D682DF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5" name="Hình tự do: Hình 344">
              <a:extLst>
                <a:ext uri="{FF2B5EF4-FFF2-40B4-BE49-F238E27FC236}">
                  <a16:creationId xmlns:a16="http://schemas.microsoft.com/office/drawing/2014/main" id="{CA8C625A-9F40-20C2-9F98-3318C8A0D911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6" name="Hình tự do: Hình 345">
              <a:extLst>
                <a:ext uri="{FF2B5EF4-FFF2-40B4-BE49-F238E27FC236}">
                  <a16:creationId xmlns:a16="http://schemas.microsoft.com/office/drawing/2014/main" id="{5327DE62-8988-1CC4-FCBC-06A2BF0F81E5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Hình tự do: Hình 346">
              <a:extLst>
                <a:ext uri="{FF2B5EF4-FFF2-40B4-BE49-F238E27FC236}">
                  <a16:creationId xmlns:a16="http://schemas.microsoft.com/office/drawing/2014/main" id="{015D9842-2A00-D440-6F2D-46F06A59D6E0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Hình tự do: Hình 347">
              <a:extLst>
                <a:ext uri="{FF2B5EF4-FFF2-40B4-BE49-F238E27FC236}">
                  <a16:creationId xmlns:a16="http://schemas.microsoft.com/office/drawing/2014/main" id="{FB489CD5-F2F0-B290-007A-192A9BCA7977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Hình tự do: Hình 348">
              <a:extLst>
                <a:ext uri="{FF2B5EF4-FFF2-40B4-BE49-F238E27FC236}">
                  <a16:creationId xmlns:a16="http://schemas.microsoft.com/office/drawing/2014/main" id="{7FBEB02A-3503-8BF6-D246-068B082F728C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50" name="Đồ họa 330">
              <a:extLst>
                <a:ext uri="{FF2B5EF4-FFF2-40B4-BE49-F238E27FC236}">
                  <a16:creationId xmlns:a16="http://schemas.microsoft.com/office/drawing/2014/main" id="{1A9F9A15-806E-A3B7-DFB3-AF110A5EC7E5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351" name="Hình tự do: Hình 350">
                <a:extLst>
                  <a:ext uri="{FF2B5EF4-FFF2-40B4-BE49-F238E27FC236}">
                    <a16:creationId xmlns:a16="http://schemas.microsoft.com/office/drawing/2014/main" id="{F30FF4AE-A383-0782-701C-03654CBE36A1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Hình tự do: Hình 351">
                <a:extLst>
                  <a:ext uri="{FF2B5EF4-FFF2-40B4-BE49-F238E27FC236}">
                    <a16:creationId xmlns:a16="http://schemas.microsoft.com/office/drawing/2014/main" id="{A076A42D-031E-8DB8-3DC3-0FAE7DC2BA34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Hình tự do: Hình 352">
                <a:extLst>
                  <a:ext uri="{FF2B5EF4-FFF2-40B4-BE49-F238E27FC236}">
                    <a16:creationId xmlns:a16="http://schemas.microsoft.com/office/drawing/2014/main" id="{3A788294-46BA-58EB-45CD-C7026A3B4ACB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Hình tự do: Hình 353">
                <a:extLst>
                  <a:ext uri="{FF2B5EF4-FFF2-40B4-BE49-F238E27FC236}">
                    <a16:creationId xmlns:a16="http://schemas.microsoft.com/office/drawing/2014/main" id="{0E4D03F5-9658-7613-8EAF-23BAE01B1308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Hình tự do: Hình 354">
                <a:extLst>
                  <a:ext uri="{FF2B5EF4-FFF2-40B4-BE49-F238E27FC236}">
                    <a16:creationId xmlns:a16="http://schemas.microsoft.com/office/drawing/2014/main" id="{2104509B-9845-EF84-26FE-85D1C5B72A6F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Hình tự do: Hình 355">
                <a:extLst>
                  <a:ext uri="{FF2B5EF4-FFF2-40B4-BE49-F238E27FC236}">
                    <a16:creationId xmlns:a16="http://schemas.microsoft.com/office/drawing/2014/main" id="{A2DA5EC9-A711-5A1B-A69D-F95D96AA43AF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Hình tự do: Hình 356">
                <a:extLst>
                  <a:ext uri="{FF2B5EF4-FFF2-40B4-BE49-F238E27FC236}">
                    <a16:creationId xmlns:a16="http://schemas.microsoft.com/office/drawing/2014/main" id="{B95097D1-03AF-9A8B-0E9D-98AB70183BC1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Hình tự do: Hình 357">
                <a:extLst>
                  <a:ext uri="{FF2B5EF4-FFF2-40B4-BE49-F238E27FC236}">
                    <a16:creationId xmlns:a16="http://schemas.microsoft.com/office/drawing/2014/main" id="{08A6EDC9-2635-5C4D-AC63-57D5AAD22C9E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Hình tự do: Hình 358">
                <a:extLst>
                  <a:ext uri="{FF2B5EF4-FFF2-40B4-BE49-F238E27FC236}">
                    <a16:creationId xmlns:a16="http://schemas.microsoft.com/office/drawing/2014/main" id="{8F3345CF-47D6-DB00-1476-AABEBC76F9D5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0" name="Đồ họa 330">
                <a:extLst>
                  <a:ext uri="{FF2B5EF4-FFF2-40B4-BE49-F238E27FC236}">
                    <a16:creationId xmlns:a16="http://schemas.microsoft.com/office/drawing/2014/main" id="{8B6B465E-06F8-5385-B001-FD36C4BE9708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4C3C942A-516E-09A0-68DC-2F75A9BBFB28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2DBE1481-C778-A6F5-BB8E-CC8B25E5BD35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B843AE7D-C649-537A-E379-824F0329987D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330B0C98-BC62-C162-BAE2-260B158FC699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Đồ họa 330">
                <a:extLst>
                  <a:ext uri="{FF2B5EF4-FFF2-40B4-BE49-F238E27FC236}">
                    <a16:creationId xmlns:a16="http://schemas.microsoft.com/office/drawing/2014/main" id="{74BA33C7-76A2-CD48-2844-FA744EC66E2C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id="{C6BBAFE7-E324-5EBC-61C8-783DB3EA0D3B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id="{75A1B057-229B-E4DD-A58F-0552CA8E2CCF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id="{A1FC2D13-F08C-B1E6-6BBE-21158C9448EB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id="{50AF3197-6DC7-73AA-7086-CA90D5578151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1B0A8CD3-9145-0FD7-FB13-767313D61614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Hình tự do: Hình 370">
                <a:extLst>
                  <a:ext uri="{FF2B5EF4-FFF2-40B4-BE49-F238E27FC236}">
                    <a16:creationId xmlns:a16="http://schemas.microsoft.com/office/drawing/2014/main" id="{129317CF-589C-D6F5-1A17-69D2BEE7DB5B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2" name="Hình tự do: Hình 371">
                <a:extLst>
                  <a:ext uri="{FF2B5EF4-FFF2-40B4-BE49-F238E27FC236}">
                    <a16:creationId xmlns:a16="http://schemas.microsoft.com/office/drawing/2014/main" id="{5B752E34-26C5-CD2B-CA96-A71ADD75C6DE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3" name="Đồ họa 330">
                <a:extLst>
                  <a:ext uri="{FF2B5EF4-FFF2-40B4-BE49-F238E27FC236}">
                    <a16:creationId xmlns:a16="http://schemas.microsoft.com/office/drawing/2014/main" id="{6155FA2E-F1CD-5917-1479-6E225C0A23AB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id="{5E49B759-D9CE-6A34-E5A7-526A3382ECD2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id="{986F90A3-DC06-3599-B9F8-D2B8E4D6483F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id="{3A770641-026F-EF38-5828-9EEA8EE9CA26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7" name="Hình tự do: Hình 376">
              <a:extLst>
                <a:ext uri="{FF2B5EF4-FFF2-40B4-BE49-F238E27FC236}">
                  <a16:creationId xmlns:a16="http://schemas.microsoft.com/office/drawing/2014/main" id="{71E13E93-C314-C94A-17AE-63F6B174BE7F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Hình tự do: Hình 377">
              <a:extLst>
                <a:ext uri="{FF2B5EF4-FFF2-40B4-BE49-F238E27FC236}">
                  <a16:creationId xmlns:a16="http://schemas.microsoft.com/office/drawing/2014/main" id="{1A09269E-5207-1218-9DDD-B217D8E30F1F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Hình tự do: Hình 378">
              <a:extLst>
                <a:ext uri="{FF2B5EF4-FFF2-40B4-BE49-F238E27FC236}">
                  <a16:creationId xmlns:a16="http://schemas.microsoft.com/office/drawing/2014/main" id="{0B15DD06-F88B-2E50-F49F-DBF880B7D286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Hình tự do: Hình 379">
              <a:extLst>
                <a:ext uri="{FF2B5EF4-FFF2-40B4-BE49-F238E27FC236}">
                  <a16:creationId xmlns:a16="http://schemas.microsoft.com/office/drawing/2014/main" id="{9610D76E-46EF-81EC-C6A4-44CFA42E1D3D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Hình tự do: Hình 380">
              <a:extLst>
                <a:ext uri="{FF2B5EF4-FFF2-40B4-BE49-F238E27FC236}">
                  <a16:creationId xmlns:a16="http://schemas.microsoft.com/office/drawing/2014/main" id="{3EE21EA6-4F8E-502A-3224-05217AB70479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Hình tự do: Hình 381">
              <a:extLst>
                <a:ext uri="{FF2B5EF4-FFF2-40B4-BE49-F238E27FC236}">
                  <a16:creationId xmlns:a16="http://schemas.microsoft.com/office/drawing/2014/main" id="{DE3938AF-E76F-E687-042D-FBDDDF4D1A29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Hình tự do: Hình 382">
              <a:extLst>
                <a:ext uri="{FF2B5EF4-FFF2-40B4-BE49-F238E27FC236}">
                  <a16:creationId xmlns:a16="http://schemas.microsoft.com/office/drawing/2014/main" id="{D51E3F0D-1D81-E844-CF10-A1E944D6B42C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Hình tự do: Hình 383">
              <a:extLst>
                <a:ext uri="{FF2B5EF4-FFF2-40B4-BE49-F238E27FC236}">
                  <a16:creationId xmlns:a16="http://schemas.microsoft.com/office/drawing/2014/main" id="{FB00BB4A-A67E-4F47-469D-07F4BDE4046D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Hình tự do: Hình 384">
              <a:extLst>
                <a:ext uri="{FF2B5EF4-FFF2-40B4-BE49-F238E27FC236}">
                  <a16:creationId xmlns:a16="http://schemas.microsoft.com/office/drawing/2014/main" id="{F8F99ECA-D334-F299-0ED2-DF03FDF336D8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Hình tự do: Hình 385">
              <a:extLst>
                <a:ext uri="{FF2B5EF4-FFF2-40B4-BE49-F238E27FC236}">
                  <a16:creationId xmlns:a16="http://schemas.microsoft.com/office/drawing/2014/main" id="{DDE40BBE-C0C5-2B76-5F1E-2092116751D4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7" name="Đồ họa 330">
              <a:extLst>
                <a:ext uri="{FF2B5EF4-FFF2-40B4-BE49-F238E27FC236}">
                  <a16:creationId xmlns:a16="http://schemas.microsoft.com/office/drawing/2014/main" id="{0D51F744-489E-F70B-233B-264F33A2D3FA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id="{2EFD17ED-9752-26F3-9B7B-A6005B366E5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id="{8E6F20E9-F006-E6CA-B808-059B939F75E8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id="{666823E1-D064-6BFC-C3B8-3336C546471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id="{143EF20F-F729-5DC0-7F43-91AE14F2CF81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id="{F1EAC413-4CAB-9629-ADF5-8EEC115E513B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id="{9ACDB9E8-6367-37AE-4C24-80CD324AA813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4" name="Hình tự do: Hình 393">
              <a:extLst>
                <a:ext uri="{FF2B5EF4-FFF2-40B4-BE49-F238E27FC236}">
                  <a16:creationId xmlns:a16="http://schemas.microsoft.com/office/drawing/2014/main" id="{C5F8DEC8-CEB4-BE11-4A10-B7B05464F38C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Hình tự do: Hình 394">
              <a:extLst>
                <a:ext uri="{FF2B5EF4-FFF2-40B4-BE49-F238E27FC236}">
                  <a16:creationId xmlns:a16="http://schemas.microsoft.com/office/drawing/2014/main" id="{5FB95BD6-19ED-3314-503C-E52A68D52044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Hình tự do: Hình 395">
              <a:extLst>
                <a:ext uri="{FF2B5EF4-FFF2-40B4-BE49-F238E27FC236}">
                  <a16:creationId xmlns:a16="http://schemas.microsoft.com/office/drawing/2014/main" id="{4E2DAD64-FCCB-D77B-4BA2-3D5A966569EE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Hình tự do: Hình 396">
              <a:extLst>
                <a:ext uri="{FF2B5EF4-FFF2-40B4-BE49-F238E27FC236}">
                  <a16:creationId xmlns:a16="http://schemas.microsoft.com/office/drawing/2014/main" id="{30A65B55-CE37-A674-24F3-F6D099B324DD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Hình tự do: Hình 397">
              <a:extLst>
                <a:ext uri="{FF2B5EF4-FFF2-40B4-BE49-F238E27FC236}">
                  <a16:creationId xmlns:a16="http://schemas.microsoft.com/office/drawing/2014/main" id="{AA90F631-90BE-6EDC-C99B-F58D5EC6D56C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A44CF34-06A8-EE82-ED85-C66D2D3638E2}"/>
              </a:ext>
            </a:extLst>
          </p:cNvPr>
          <p:cNvGrpSpPr/>
          <p:nvPr/>
        </p:nvGrpSpPr>
        <p:grpSpPr>
          <a:xfrm>
            <a:off x="138678" y="1085368"/>
            <a:ext cx="4524473" cy="2205448"/>
            <a:chOff x="138678" y="1085368"/>
            <a:chExt cx="4524473" cy="2205448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8EAF925F-3296-1DB0-0160-860818C2DC31}"/>
                </a:ext>
              </a:extLst>
            </p:cNvPr>
            <p:cNvSpPr/>
            <p:nvPr/>
          </p:nvSpPr>
          <p:spPr>
            <a:xfrm>
              <a:off x="138678" y="1085368"/>
              <a:ext cx="4524473" cy="2205448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0" name="Hộp Văn bản 1589">
              <a:extLst>
                <a:ext uri="{FF2B5EF4-FFF2-40B4-BE49-F238E27FC236}">
                  <a16:creationId xmlns:a16="http://schemas.microsoft.com/office/drawing/2014/main" id="{FD96E86A-631F-D381-C736-824BED794F5D}"/>
                </a:ext>
              </a:extLst>
            </p:cNvPr>
            <p:cNvSpPr txBox="1"/>
            <p:nvPr/>
          </p:nvSpPr>
          <p:spPr>
            <a:xfrm>
              <a:off x="482269" y="1487225"/>
              <a:ext cx="38372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rốt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tục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BB1ED709-B730-43C2-0EF8-5FEEF429E8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544708" y="3723384"/>
            <a:ext cx="2355815" cy="108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17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5" name="Câu hỏi">
            <a:extLst>
              <a:ext uri="{FF2B5EF4-FFF2-40B4-BE49-F238E27FC236}">
                <a16:creationId xmlns:a16="http://schemas.microsoft.com/office/drawing/2014/main" id="{A1C42F8E-0C84-48C5-290C-4E1CF1730B44}"/>
              </a:ext>
            </a:extLst>
          </p:cNvPr>
          <p:cNvGrpSpPr/>
          <p:nvPr/>
        </p:nvGrpSpPr>
        <p:grpSpPr>
          <a:xfrm>
            <a:off x="1095588" y="155717"/>
            <a:ext cx="10000823" cy="2643993"/>
            <a:chOff x="985532" y="165766"/>
            <a:chExt cx="10000823" cy="2643993"/>
          </a:xfrm>
        </p:grpSpPr>
        <p:grpSp>
          <p:nvGrpSpPr>
            <p:cNvPr id="3799" name="Graphic 3797">
              <a:extLst>
                <a:ext uri="{FF2B5EF4-FFF2-40B4-BE49-F238E27FC236}">
                  <a16:creationId xmlns:a16="http://schemas.microsoft.com/office/drawing/2014/main" id="{A887357F-AD7B-B8B0-D109-DCD055BCCB87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3800" name="Graphic 3797">
                <a:extLst>
                  <a:ext uri="{FF2B5EF4-FFF2-40B4-BE49-F238E27FC236}">
                    <a16:creationId xmlns:a16="http://schemas.microsoft.com/office/drawing/2014/main" id="{6EF1DF41-0594-0745-BB0E-CF13ADB60F64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801" name="Freeform: Shape 3800">
                  <a:extLst>
                    <a:ext uri="{FF2B5EF4-FFF2-40B4-BE49-F238E27FC236}">
                      <a16:creationId xmlns:a16="http://schemas.microsoft.com/office/drawing/2014/main" id="{533DC525-3374-15ED-F441-D1B88A8C12C1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2" name="Freeform: Shape 3801">
                  <a:extLst>
                    <a:ext uri="{FF2B5EF4-FFF2-40B4-BE49-F238E27FC236}">
                      <a16:creationId xmlns:a16="http://schemas.microsoft.com/office/drawing/2014/main" id="{7D064C73-E188-CE5E-D833-0102606E4E70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4" name="Graphic 3797">
                <a:extLst>
                  <a:ext uri="{FF2B5EF4-FFF2-40B4-BE49-F238E27FC236}">
                    <a16:creationId xmlns:a16="http://schemas.microsoft.com/office/drawing/2014/main" id="{EFBA0D5A-33DF-EAF7-5952-71AC9C707E4F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805" name="Freeform: Shape 3804">
                  <a:extLst>
                    <a:ext uri="{FF2B5EF4-FFF2-40B4-BE49-F238E27FC236}">
                      <a16:creationId xmlns:a16="http://schemas.microsoft.com/office/drawing/2014/main" id="{83CD3258-263A-C010-8FAD-43DBE406AF37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8" name="Freeform: Shape 3807">
                  <a:extLst>
                    <a:ext uri="{FF2B5EF4-FFF2-40B4-BE49-F238E27FC236}">
                      <a16:creationId xmlns:a16="http://schemas.microsoft.com/office/drawing/2014/main" id="{384F94B1-84DE-2627-E984-AA137BE99C35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9" name="Graphic 3797">
                <a:extLst>
                  <a:ext uri="{FF2B5EF4-FFF2-40B4-BE49-F238E27FC236}">
                    <a16:creationId xmlns:a16="http://schemas.microsoft.com/office/drawing/2014/main" id="{826D506A-FD43-5DCC-1716-EB34FF4B0BB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810" name="Freeform: Shape 3809">
                  <a:extLst>
                    <a:ext uri="{FF2B5EF4-FFF2-40B4-BE49-F238E27FC236}">
                      <a16:creationId xmlns:a16="http://schemas.microsoft.com/office/drawing/2014/main" id="{D2B8CCF1-E98A-CB44-0F3B-E4CEBF77BEAD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13" name="Freeform: Shape 3812">
                  <a:extLst>
                    <a:ext uri="{FF2B5EF4-FFF2-40B4-BE49-F238E27FC236}">
                      <a16:creationId xmlns:a16="http://schemas.microsoft.com/office/drawing/2014/main" id="{C316C2B4-FEAB-F9E4-4495-73512117ABE3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814" name="TextBox 3813">
              <a:extLst>
                <a:ext uri="{FF2B5EF4-FFF2-40B4-BE49-F238E27FC236}">
                  <a16:creationId xmlns:a16="http://schemas.microsoft.com/office/drawing/2014/main" id="{BAA9D4FF-85DB-D101-895A-266766DD2D54}"/>
                </a:ext>
              </a:extLst>
            </p:cNvPr>
            <p:cNvSpPr txBox="1"/>
            <p:nvPr/>
          </p:nvSpPr>
          <p:spPr>
            <a:xfrm>
              <a:off x="3507993" y="986360"/>
              <a:ext cx="514115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Vì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sao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lại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thường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xảy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bất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hòa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với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nhau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16" name="A">
            <a:extLst>
              <a:ext uri="{FF2B5EF4-FFF2-40B4-BE49-F238E27FC236}">
                <a16:creationId xmlns:a16="http://schemas.microsoft.com/office/drawing/2014/main" id="{B73394CD-C09D-C63B-B678-AB3116DDC44D}"/>
              </a:ext>
            </a:extLst>
          </p:cNvPr>
          <p:cNvGrpSpPr/>
          <p:nvPr/>
        </p:nvGrpSpPr>
        <p:grpSpPr>
          <a:xfrm>
            <a:off x="570196" y="3029864"/>
            <a:ext cx="5009148" cy="1152000"/>
            <a:chOff x="873492" y="2490890"/>
            <a:chExt cx="5009148" cy="1152000"/>
          </a:xfrm>
        </p:grpSpPr>
        <p:grpSp>
          <p:nvGrpSpPr>
            <p:cNvPr id="3817" name="Nhóm 21">
              <a:extLst>
                <a:ext uri="{FF2B5EF4-FFF2-40B4-BE49-F238E27FC236}">
                  <a16:creationId xmlns:a16="http://schemas.microsoft.com/office/drawing/2014/main" id="{AE91222B-211F-1FA6-E68B-C711955D14B4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3819" name="Hình chữ nhật: Góc Tròn 11">
                <a:extLst>
                  <a:ext uri="{FF2B5EF4-FFF2-40B4-BE49-F238E27FC236}">
                    <a16:creationId xmlns:a16="http://schemas.microsoft.com/office/drawing/2014/main" id="{BA82262E-1060-17B6-B816-F64D84649636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20" name="Đồ họa 7">
                <a:extLst>
                  <a:ext uri="{FF2B5EF4-FFF2-40B4-BE49-F238E27FC236}">
                    <a16:creationId xmlns:a16="http://schemas.microsoft.com/office/drawing/2014/main" id="{0B930ABD-7C56-47CA-39A3-368066792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3818" name="Hộp Văn bản 42">
              <a:extLst>
                <a:ext uri="{FF2B5EF4-FFF2-40B4-BE49-F238E27FC236}">
                  <a16:creationId xmlns:a16="http://schemas.microsoft.com/office/drawing/2014/main" id="{06E355D9-41F4-EFB5-5A4F-D0426E7B0041}"/>
                </a:ext>
              </a:extLst>
            </p:cNvPr>
            <p:cNvSpPr txBox="1"/>
            <p:nvPr/>
          </p:nvSpPr>
          <p:spPr>
            <a:xfrm>
              <a:off x="2616652" y="2640793"/>
              <a:ext cx="23527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2" name="B">
            <a:extLst>
              <a:ext uri="{FF2B5EF4-FFF2-40B4-BE49-F238E27FC236}">
                <a16:creationId xmlns:a16="http://schemas.microsoft.com/office/drawing/2014/main" id="{C331FD7B-86A3-7CB2-AD44-C653A13E0590}"/>
              </a:ext>
            </a:extLst>
          </p:cNvPr>
          <p:cNvGrpSpPr/>
          <p:nvPr/>
        </p:nvGrpSpPr>
        <p:grpSpPr>
          <a:xfrm>
            <a:off x="6563602" y="3012302"/>
            <a:ext cx="4734694" cy="1152000"/>
            <a:chOff x="6372683" y="2989513"/>
            <a:chExt cx="4734694" cy="1152000"/>
          </a:xfrm>
        </p:grpSpPr>
        <p:grpSp>
          <p:nvGrpSpPr>
            <p:cNvPr id="3822" name="Nhóm 22">
              <a:extLst>
                <a:ext uri="{FF2B5EF4-FFF2-40B4-BE49-F238E27FC236}">
                  <a16:creationId xmlns:a16="http://schemas.microsoft.com/office/drawing/2014/main" id="{6232CAA7-99BC-D64C-438D-2CC27ABC66F3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3824" name="Hình chữ nhật: Góc Tròn 12">
                <a:extLst>
                  <a:ext uri="{FF2B5EF4-FFF2-40B4-BE49-F238E27FC236}">
                    <a16:creationId xmlns:a16="http://schemas.microsoft.com/office/drawing/2014/main" id="{E2F216F6-AC6C-7780-E40F-2E1515CB6E71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25" name="Đồ họa 14">
                <a:extLst>
                  <a:ext uri="{FF2B5EF4-FFF2-40B4-BE49-F238E27FC236}">
                    <a16:creationId xmlns:a16="http://schemas.microsoft.com/office/drawing/2014/main" id="{506B03B0-BCE8-C2D7-7EF5-B372BB45E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837" name="Hộp Văn bản 42">
              <a:extLst>
                <a:ext uri="{FF2B5EF4-FFF2-40B4-BE49-F238E27FC236}">
                  <a16:creationId xmlns:a16="http://schemas.microsoft.com/office/drawing/2014/main" id="{829788F2-C683-86C2-0CD9-0CE1A1CE0853}"/>
                </a:ext>
              </a:extLst>
            </p:cNvPr>
            <p:cNvSpPr txBox="1"/>
            <p:nvPr/>
          </p:nvSpPr>
          <p:spPr>
            <a:xfrm>
              <a:off x="7782437" y="3034754"/>
              <a:ext cx="23527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1" name="C">
            <a:extLst>
              <a:ext uri="{FF2B5EF4-FFF2-40B4-BE49-F238E27FC236}">
                <a16:creationId xmlns:a16="http://schemas.microsoft.com/office/drawing/2014/main" id="{BC03DEF1-D80F-2947-6F6B-15AEE59FBC69}"/>
              </a:ext>
            </a:extLst>
          </p:cNvPr>
          <p:cNvGrpSpPr/>
          <p:nvPr/>
        </p:nvGrpSpPr>
        <p:grpSpPr>
          <a:xfrm>
            <a:off x="570196" y="4567117"/>
            <a:ext cx="4924401" cy="1241314"/>
            <a:chOff x="379277" y="4544328"/>
            <a:chExt cx="4924401" cy="1241314"/>
          </a:xfrm>
        </p:grpSpPr>
        <p:grpSp>
          <p:nvGrpSpPr>
            <p:cNvPr id="3827" name="Nhóm 23">
              <a:extLst>
                <a:ext uri="{FF2B5EF4-FFF2-40B4-BE49-F238E27FC236}">
                  <a16:creationId xmlns:a16="http://schemas.microsoft.com/office/drawing/2014/main" id="{148940D4-3F1B-5D1E-D851-B63ABF957ACC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3829" name="Hình chữ nhật: Góc Tròn 19">
                <a:extLst>
                  <a:ext uri="{FF2B5EF4-FFF2-40B4-BE49-F238E27FC236}">
                    <a16:creationId xmlns:a16="http://schemas.microsoft.com/office/drawing/2014/main" id="{075B76A6-D102-D84C-E8A4-9CFB1986857E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30" name="Đồ họa 18">
                <a:extLst>
                  <a:ext uri="{FF2B5EF4-FFF2-40B4-BE49-F238E27FC236}">
                    <a16:creationId xmlns:a16="http://schemas.microsoft.com/office/drawing/2014/main" id="{A7D2C87E-59CF-0BD5-5189-B1BB6CA4F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838" name="Hộp Văn bản 42">
              <a:extLst>
                <a:ext uri="{FF2B5EF4-FFF2-40B4-BE49-F238E27FC236}">
                  <a16:creationId xmlns:a16="http://schemas.microsoft.com/office/drawing/2014/main" id="{59145F80-E631-AD6F-634F-AFABBAC61713}"/>
                </a:ext>
              </a:extLst>
            </p:cNvPr>
            <p:cNvSpPr txBox="1"/>
            <p:nvPr/>
          </p:nvSpPr>
          <p:spPr>
            <a:xfrm>
              <a:off x="1456468" y="4677646"/>
              <a:ext cx="35413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lòng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0" name="D">
            <a:extLst>
              <a:ext uri="{FF2B5EF4-FFF2-40B4-BE49-F238E27FC236}">
                <a16:creationId xmlns:a16="http://schemas.microsoft.com/office/drawing/2014/main" id="{FECBCE04-6FFB-C2C9-E0DE-56528EE3D100}"/>
              </a:ext>
            </a:extLst>
          </p:cNvPr>
          <p:cNvGrpSpPr/>
          <p:nvPr/>
        </p:nvGrpSpPr>
        <p:grpSpPr>
          <a:xfrm>
            <a:off x="6563602" y="4600220"/>
            <a:ext cx="4820138" cy="1153269"/>
            <a:chOff x="6372683" y="4577431"/>
            <a:chExt cx="4820138" cy="1153269"/>
          </a:xfrm>
        </p:grpSpPr>
        <p:grpSp>
          <p:nvGrpSpPr>
            <p:cNvPr id="3832" name="Nhóm 24">
              <a:extLst>
                <a:ext uri="{FF2B5EF4-FFF2-40B4-BE49-F238E27FC236}">
                  <a16:creationId xmlns:a16="http://schemas.microsoft.com/office/drawing/2014/main" id="{E04809B9-849B-A070-7863-39C22733F856}"/>
                </a:ext>
              </a:extLst>
            </p:cNvPr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3834" name="Hình chữ nhật: Góc Tròn 20">
                <a:extLst>
                  <a:ext uri="{FF2B5EF4-FFF2-40B4-BE49-F238E27FC236}">
                    <a16:creationId xmlns:a16="http://schemas.microsoft.com/office/drawing/2014/main" id="{8DFC7690-9EC1-BBE5-A639-4380B76A671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35" name="Đồ họa 16">
                <a:extLst>
                  <a:ext uri="{FF2B5EF4-FFF2-40B4-BE49-F238E27FC236}">
                    <a16:creationId xmlns:a16="http://schemas.microsoft.com/office/drawing/2014/main" id="{7E4A7095-E11B-571B-E0E2-A718EAEBE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839" name="Hộp Văn bản 42">
              <a:extLst>
                <a:ext uri="{FF2B5EF4-FFF2-40B4-BE49-F238E27FC236}">
                  <a16:creationId xmlns:a16="http://schemas.microsoft.com/office/drawing/2014/main" id="{60F7643D-A7F0-AAD3-52B2-0246201B7CBA}"/>
                </a:ext>
              </a:extLst>
            </p:cNvPr>
            <p:cNvSpPr txBox="1"/>
            <p:nvPr/>
          </p:nvSpPr>
          <p:spPr>
            <a:xfrm>
              <a:off x="7589901" y="4871321"/>
              <a:ext cx="36029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843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id="{3B21328F-FAE7-71B5-4A31-62F1124BE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3844" name="wrong 3">
            <a:hlinkClick r:id="" action="ppaction://media"/>
            <a:extLst>
              <a:ext uri="{FF2B5EF4-FFF2-40B4-BE49-F238E27FC236}">
                <a16:creationId xmlns:a16="http://schemas.microsoft.com/office/drawing/2014/main" id="{0BA97D94-6944-4502-D4F2-2EE61F419C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3845" name="wrong 2">
            <a:hlinkClick r:id="" action="ppaction://media"/>
            <a:extLst>
              <a:ext uri="{FF2B5EF4-FFF2-40B4-BE49-F238E27FC236}">
                <a16:creationId xmlns:a16="http://schemas.microsoft.com/office/drawing/2014/main" id="{3552C39E-64C7-791C-E5C5-102194CF1E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3846" name="wrong 1">
            <a:hlinkClick r:id="" action="ppaction://media"/>
            <a:extLst>
              <a:ext uri="{FF2B5EF4-FFF2-40B4-BE49-F238E27FC236}">
                <a16:creationId xmlns:a16="http://schemas.microsoft.com/office/drawing/2014/main" id="{DB359FF4-D61A-C9DF-65D3-62A316DD53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  <p:pic>
        <p:nvPicPr>
          <p:cNvPr id="3778" name="Đồ họa 324">
            <a:extLst>
              <a:ext uri="{FF2B5EF4-FFF2-40B4-BE49-F238E27FC236}">
                <a16:creationId xmlns:a16="http://schemas.microsoft.com/office/drawing/2014/main" id="{43D4DC08-644E-2A50-FAFA-3D69C48700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439201" y="5999082"/>
            <a:ext cx="2652859" cy="69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70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25" fill="hold"/>
                                        <p:tgtEl>
                                          <p:spTgt spid="38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25" fill="hold"/>
                                        <p:tgtEl>
                                          <p:spTgt spid="38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8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597" fill="hold"/>
                                        <p:tgtEl>
                                          <p:spTgt spid="3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625" fill="hold"/>
                                        <p:tgtEl>
                                          <p:spTgt spid="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" name="Đồ họa 322">
            <a:extLst>
              <a:ext uri="{FF2B5EF4-FFF2-40B4-BE49-F238E27FC236}">
                <a16:creationId xmlns:a16="http://schemas.microsoft.com/office/drawing/2014/main" id="{6F193D1F-47F4-153C-6C82-8F2324ACEF47}"/>
              </a:ext>
            </a:extLst>
          </p:cNvPr>
          <p:cNvGrpSpPr/>
          <p:nvPr/>
        </p:nvGrpSpPr>
        <p:grpSpPr>
          <a:xfrm>
            <a:off x="392882" y="4573430"/>
            <a:ext cx="4424843" cy="556442"/>
            <a:chOff x="392882" y="4573430"/>
            <a:chExt cx="4424843" cy="556442"/>
          </a:xfrm>
          <a:solidFill>
            <a:srgbClr val="603813"/>
          </a:solidFill>
        </p:grpSpPr>
        <p:sp>
          <p:nvSpPr>
            <p:cNvPr id="1608" name="Hình tự do: Hình 1607">
              <a:extLst>
                <a:ext uri="{FF2B5EF4-FFF2-40B4-BE49-F238E27FC236}">
                  <a16:creationId xmlns:a16="http://schemas.microsoft.com/office/drawing/2014/main" id="{15DC26DC-520B-55F3-CA7A-DD4B93EF6CD9}"/>
                </a:ext>
              </a:extLst>
            </p:cNvPr>
            <p:cNvSpPr/>
            <p:nvPr/>
          </p:nvSpPr>
          <p:spPr>
            <a:xfrm>
              <a:off x="4297481" y="5018179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1" y="0"/>
                    <a:pt x="25185" y="5534"/>
                    <a:pt x="25185" y="13081"/>
                  </a:cubicBezTo>
                  <a:cubicBezTo>
                    <a:pt x="25185" y="20124"/>
                    <a:pt x="19651" y="26162"/>
                    <a:pt x="12607" y="26162"/>
                  </a:cubicBezTo>
                  <a:cubicBezTo>
                    <a:pt x="5564" y="26162"/>
                    <a:pt x="29" y="20627"/>
                    <a:pt x="29" y="13081"/>
                  </a:cubicBezTo>
                  <a:cubicBezTo>
                    <a:pt x="-474" y="5534"/>
                    <a:pt x="5564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9" name="Hình tự do: Hình 1608">
              <a:extLst>
                <a:ext uri="{FF2B5EF4-FFF2-40B4-BE49-F238E27FC236}">
                  <a16:creationId xmlns:a16="http://schemas.microsoft.com/office/drawing/2014/main" id="{6B1EC800-F925-3F7B-146D-185BA90ABBCF}"/>
                </a:ext>
              </a:extLst>
            </p:cNvPr>
            <p:cNvSpPr/>
            <p:nvPr/>
          </p:nvSpPr>
          <p:spPr>
            <a:xfrm>
              <a:off x="3445215" y="4989501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0" y="0"/>
                    <a:pt x="25185" y="5534"/>
                    <a:pt x="25185" y="13081"/>
                  </a:cubicBezTo>
                  <a:cubicBezTo>
                    <a:pt x="25185" y="20124"/>
                    <a:pt x="19650" y="26162"/>
                    <a:pt x="12607" y="26162"/>
                  </a:cubicBezTo>
                  <a:cubicBezTo>
                    <a:pt x="5563" y="26162"/>
                    <a:pt x="29" y="20627"/>
                    <a:pt x="29" y="13081"/>
                  </a:cubicBezTo>
                  <a:cubicBezTo>
                    <a:pt x="-474" y="5534"/>
                    <a:pt x="5563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0" name="Hình tự do: Hình 1609">
              <a:extLst>
                <a:ext uri="{FF2B5EF4-FFF2-40B4-BE49-F238E27FC236}">
                  <a16:creationId xmlns:a16="http://schemas.microsoft.com/office/drawing/2014/main" id="{0A32A574-A81E-8E17-00E2-B58B55066B9A}"/>
                </a:ext>
              </a:extLst>
            </p:cNvPr>
            <p:cNvSpPr/>
            <p:nvPr/>
          </p:nvSpPr>
          <p:spPr>
            <a:xfrm>
              <a:off x="3597497" y="4998557"/>
              <a:ext cx="33394" cy="34719"/>
            </a:xfrm>
            <a:custGeom>
              <a:avLst/>
              <a:gdLst>
                <a:gd name="connsiteX0" fmla="*/ 16792 w 33394"/>
                <a:gd name="connsiteY0" fmla="*/ 0 h 34719"/>
                <a:gd name="connsiteX1" fmla="*/ 16792 w 33394"/>
                <a:gd name="connsiteY1" fmla="*/ 34714 h 34719"/>
                <a:gd name="connsiteX2" fmla="*/ 16792 w 33394"/>
                <a:gd name="connsiteY2" fmla="*/ 0 h 3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94" h="34719">
                  <a:moveTo>
                    <a:pt x="16792" y="0"/>
                  </a:moveTo>
                  <a:cubicBezTo>
                    <a:pt x="38929" y="0"/>
                    <a:pt x="38929" y="34714"/>
                    <a:pt x="16792" y="34714"/>
                  </a:cubicBezTo>
                  <a:cubicBezTo>
                    <a:pt x="-5345" y="35218"/>
                    <a:pt x="-5848" y="0"/>
                    <a:pt x="16792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1" name="Hình tự do: Hình 1610">
              <a:extLst>
                <a:ext uri="{FF2B5EF4-FFF2-40B4-BE49-F238E27FC236}">
                  <a16:creationId xmlns:a16="http://schemas.microsoft.com/office/drawing/2014/main" id="{4D9AB002-91F0-1176-22A8-1664CFE4E304}"/>
                </a:ext>
              </a:extLst>
            </p:cNvPr>
            <p:cNvSpPr/>
            <p:nvPr/>
          </p:nvSpPr>
          <p:spPr>
            <a:xfrm>
              <a:off x="509603" y="4573430"/>
              <a:ext cx="4308122" cy="439717"/>
            </a:xfrm>
            <a:custGeom>
              <a:avLst/>
              <a:gdLst>
                <a:gd name="connsiteX0" fmla="*/ 0 w 4308122"/>
                <a:gd name="connsiteY0" fmla="*/ 360226 h 439717"/>
                <a:gd name="connsiteX1" fmla="*/ 21131 w 4308122"/>
                <a:gd name="connsiteY1" fmla="*/ 399972 h 439717"/>
                <a:gd name="connsiteX2" fmla="*/ 106659 w 4308122"/>
                <a:gd name="connsiteY2" fmla="*/ 375822 h 439717"/>
                <a:gd name="connsiteX3" fmla="*/ 143386 w 4308122"/>
                <a:gd name="connsiteY3" fmla="*/ 387394 h 439717"/>
                <a:gd name="connsiteX4" fmla="*/ 189169 w 4308122"/>
                <a:gd name="connsiteY4" fmla="*/ 373810 h 439717"/>
                <a:gd name="connsiteX5" fmla="*/ 345636 w 4308122"/>
                <a:gd name="connsiteY5" fmla="*/ 374816 h 439717"/>
                <a:gd name="connsiteX6" fmla="*/ 362238 w 4308122"/>
                <a:gd name="connsiteY6" fmla="*/ 360729 h 439717"/>
                <a:gd name="connsiteX7" fmla="*/ 491034 w 4308122"/>
                <a:gd name="connsiteY7" fmla="*/ 359723 h 439717"/>
                <a:gd name="connsiteX8" fmla="*/ 569016 w 4308122"/>
                <a:gd name="connsiteY8" fmla="*/ 418587 h 439717"/>
                <a:gd name="connsiteX9" fmla="*/ 663098 w 4308122"/>
                <a:gd name="connsiteY9" fmla="*/ 384375 h 439717"/>
                <a:gd name="connsiteX10" fmla="*/ 762210 w 4308122"/>
                <a:gd name="connsiteY10" fmla="*/ 427643 h 439717"/>
                <a:gd name="connsiteX11" fmla="*/ 801453 w 4308122"/>
                <a:gd name="connsiteY11" fmla="*/ 418587 h 439717"/>
                <a:gd name="connsiteX12" fmla="*/ 815037 w 4308122"/>
                <a:gd name="connsiteY12" fmla="*/ 422612 h 439717"/>
                <a:gd name="connsiteX13" fmla="*/ 882956 w 4308122"/>
                <a:gd name="connsiteY13" fmla="*/ 388400 h 439717"/>
                <a:gd name="connsiteX14" fmla="*/ 908615 w 4308122"/>
                <a:gd name="connsiteY14" fmla="*/ 393934 h 439717"/>
                <a:gd name="connsiteX15" fmla="*/ 960938 w 4308122"/>
                <a:gd name="connsiteY15" fmla="*/ 375319 h 439717"/>
                <a:gd name="connsiteX16" fmla="*/ 1125455 w 4308122"/>
                <a:gd name="connsiteY16" fmla="*/ 387897 h 439717"/>
                <a:gd name="connsiteX17" fmla="*/ 1188343 w 4308122"/>
                <a:gd name="connsiteY17" fmla="*/ 424624 h 439717"/>
                <a:gd name="connsiteX18" fmla="*/ 1246704 w 4308122"/>
                <a:gd name="connsiteY18" fmla="*/ 393934 h 439717"/>
                <a:gd name="connsiteX19" fmla="*/ 1254754 w 4308122"/>
                <a:gd name="connsiteY19" fmla="*/ 376829 h 439717"/>
                <a:gd name="connsiteX20" fmla="*/ 1265319 w 4308122"/>
                <a:gd name="connsiteY20" fmla="*/ 376326 h 439717"/>
                <a:gd name="connsiteX21" fmla="*/ 1280412 w 4308122"/>
                <a:gd name="connsiteY21" fmla="*/ 392425 h 439717"/>
                <a:gd name="connsiteX22" fmla="*/ 1347326 w 4308122"/>
                <a:gd name="connsiteY22" fmla="*/ 423115 h 439717"/>
                <a:gd name="connsiteX23" fmla="*/ 1386065 w 4308122"/>
                <a:gd name="connsiteY23" fmla="*/ 392425 h 439717"/>
                <a:gd name="connsiteX24" fmla="*/ 1443420 w 4308122"/>
                <a:gd name="connsiteY24" fmla="*/ 378841 h 439717"/>
                <a:gd name="connsiteX25" fmla="*/ 1551085 w 4308122"/>
                <a:gd name="connsiteY25" fmla="*/ 432171 h 439717"/>
                <a:gd name="connsiteX26" fmla="*/ 1663781 w 4308122"/>
                <a:gd name="connsiteY26" fmla="*/ 375319 h 439717"/>
                <a:gd name="connsiteX27" fmla="*/ 1690446 w 4308122"/>
                <a:gd name="connsiteY27" fmla="*/ 392425 h 439717"/>
                <a:gd name="connsiteX28" fmla="*/ 1753838 w 4308122"/>
                <a:gd name="connsiteY28" fmla="*/ 383369 h 439717"/>
                <a:gd name="connsiteX29" fmla="*/ 1773459 w 4308122"/>
                <a:gd name="connsiteY29" fmla="*/ 392928 h 439717"/>
                <a:gd name="connsiteX30" fmla="*/ 1841379 w 4308122"/>
                <a:gd name="connsiteY30" fmla="*/ 370791 h 439717"/>
                <a:gd name="connsiteX31" fmla="*/ 1907789 w 4308122"/>
                <a:gd name="connsiteY31" fmla="*/ 408021 h 439717"/>
                <a:gd name="connsiteX32" fmla="*/ 1944013 w 4308122"/>
                <a:gd name="connsiteY32" fmla="*/ 394437 h 439717"/>
                <a:gd name="connsiteX33" fmla="*/ 1999355 w 4308122"/>
                <a:gd name="connsiteY33" fmla="*/ 418084 h 439717"/>
                <a:gd name="connsiteX34" fmla="*/ 2078343 w 4308122"/>
                <a:gd name="connsiteY34" fmla="*/ 369785 h 439717"/>
                <a:gd name="connsiteX35" fmla="*/ 2100480 w 4308122"/>
                <a:gd name="connsiteY35" fmla="*/ 385381 h 439717"/>
                <a:gd name="connsiteX36" fmla="*/ 2143747 w 4308122"/>
                <a:gd name="connsiteY36" fmla="*/ 370791 h 439717"/>
                <a:gd name="connsiteX37" fmla="*/ 2190537 w 4308122"/>
                <a:gd name="connsiteY37" fmla="*/ 399469 h 439717"/>
                <a:gd name="connsiteX38" fmla="*/ 2255438 w 4308122"/>
                <a:gd name="connsiteY38" fmla="*/ 364251 h 439717"/>
                <a:gd name="connsiteX39" fmla="*/ 2262481 w 4308122"/>
                <a:gd name="connsiteY39" fmla="*/ 368276 h 439717"/>
                <a:gd name="connsiteX40" fmla="*/ 2309773 w 4308122"/>
                <a:gd name="connsiteY40" fmla="*/ 362238 h 439717"/>
                <a:gd name="connsiteX41" fmla="*/ 2344991 w 4308122"/>
                <a:gd name="connsiteY41" fmla="*/ 388400 h 439717"/>
                <a:gd name="connsiteX42" fmla="*/ 2388762 w 4308122"/>
                <a:gd name="connsiteY42" fmla="*/ 375822 h 439717"/>
                <a:gd name="connsiteX43" fmla="*/ 2445110 w 4308122"/>
                <a:gd name="connsiteY43" fmla="*/ 408524 h 439717"/>
                <a:gd name="connsiteX44" fmla="*/ 2508501 w 4308122"/>
                <a:gd name="connsiteY44" fmla="*/ 358214 h 439717"/>
                <a:gd name="connsiteX45" fmla="*/ 2521582 w 4308122"/>
                <a:gd name="connsiteY45" fmla="*/ 358214 h 439717"/>
                <a:gd name="connsiteX46" fmla="*/ 2576421 w 4308122"/>
                <a:gd name="connsiteY46" fmla="*/ 379847 h 439717"/>
                <a:gd name="connsiteX47" fmla="*/ 2631260 w 4308122"/>
                <a:gd name="connsiteY47" fmla="*/ 358214 h 439717"/>
                <a:gd name="connsiteX48" fmla="*/ 2638807 w 4308122"/>
                <a:gd name="connsiteY48" fmla="*/ 358214 h 439717"/>
                <a:gd name="connsiteX49" fmla="*/ 2690124 w 4308122"/>
                <a:gd name="connsiteY49" fmla="*/ 387394 h 439717"/>
                <a:gd name="connsiteX50" fmla="*/ 2751000 w 4308122"/>
                <a:gd name="connsiteY50" fmla="*/ 433680 h 439717"/>
                <a:gd name="connsiteX51" fmla="*/ 2814392 w 4308122"/>
                <a:gd name="connsiteY51" fmla="*/ 369785 h 439717"/>
                <a:gd name="connsiteX52" fmla="*/ 2814392 w 4308122"/>
                <a:gd name="connsiteY52" fmla="*/ 367270 h 439717"/>
                <a:gd name="connsiteX53" fmla="*/ 2863696 w 4308122"/>
                <a:gd name="connsiteY53" fmla="*/ 387394 h 439717"/>
                <a:gd name="connsiteX54" fmla="*/ 2905958 w 4308122"/>
                <a:gd name="connsiteY54" fmla="*/ 373307 h 439717"/>
                <a:gd name="connsiteX55" fmla="*/ 2961803 w 4308122"/>
                <a:gd name="connsiteY55" fmla="*/ 400978 h 439717"/>
                <a:gd name="connsiteX56" fmla="*/ 3016642 w 4308122"/>
                <a:gd name="connsiteY56" fmla="*/ 374816 h 439717"/>
                <a:gd name="connsiteX57" fmla="*/ 3038778 w 4308122"/>
                <a:gd name="connsiteY57" fmla="*/ 387897 h 439717"/>
                <a:gd name="connsiteX58" fmla="*/ 3063934 w 4308122"/>
                <a:gd name="connsiteY58" fmla="*/ 370288 h 439717"/>
                <a:gd name="connsiteX59" fmla="*/ 3065946 w 4308122"/>
                <a:gd name="connsiteY59" fmla="*/ 372804 h 439717"/>
                <a:gd name="connsiteX60" fmla="*/ 3079530 w 4308122"/>
                <a:gd name="connsiteY60" fmla="*/ 380350 h 439717"/>
                <a:gd name="connsiteX61" fmla="*/ 3093617 w 4308122"/>
                <a:gd name="connsiteY61" fmla="*/ 380350 h 439717"/>
                <a:gd name="connsiteX62" fmla="*/ 3105189 w 4308122"/>
                <a:gd name="connsiteY62" fmla="*/ 373307 h 439717"/>
                <a:gd name="connsiteX63" fmla="*/ 3107704 w 4308122"/>
                <a:gd name="connsiteY63" fmla="*/ 370288 h 439717"/>
                <a:gd name="connsiteX64" fmla="*/ 3117263 w 4308122"/>
                <a:gd name="connsiteY64" fmla="*/ 366263 h 439717"/>
                <a:gd name="connsiteX65" fmla="*/ 3117766 w 4308122"/>
                <a:gd name="connsiteY65" fmla="*/ 365760 h 439717"/>
                <a:gd name="connsiteX66" fmla="*/ 3131854 w 4308122"/>
                <a:gd name="connsiteY66" fmla="*/ 392928 h 439717"/>
                <a:gd name="connsiteX67" fmla="*/ 3147953 w 4308122"/>
                <a:gd name="connsiteY67" fmla="*/ 370288 h 439717"/>
                <a:gd name="connsiteX68" fmla="*/ 3161034 w 4308122"/>
                <a:gd name="connsiteY68" fmla="*/ 368276 h 439717"/>
                <a:gd name="connsiteX69" fmla="*/ 3217885 w 4308122"/>
                <a:gd name="connsiteY69" fmla="*/ 409531 h 439717"/>
                <a:gd name="connsiteX70" fmla="*/ 3268196 w 4308122"/>
                <a:gd name="connsiteY70" fmla="*/ 381860 h 439717"/>
                <a:gd name="connsiteX71" fmla="*/ 3287314 w 4308122"/>
                <a:gd name="connsiteY71" fmla="*/ 388400 h 439717"/>
                <a:gd name="connsiteX72" fmla="*/ 3323035 w 4308122"/>
                <a:gd name="connsiteY72" fmla="*/ 370288 h 439717"/>
                <a:gd name="connsiteX73" fmla="*/ 3324544 w 4308122"/>
                <a:gd name="connsiteY73" fmla="*/ 367270 h 439717"/>
                <a:gd name="connsiteX74" fmla="*/ 3344669 w 4308122"/>
                <a:gd name="connsiteY74" fmla="*/ 372301 h 439717"/>
                <a:gd name="connsiteX75" fmla="*/ 3363787 w 4308122"/>
                <a:gd name="connsiteY75" fmla="*/ 367773 h 439717"/>
                <a:gd name="connsiteX76" fmla="*/ 3433719 w 4308122"/>
                <a:gd name="connsiteY76" fmla="*/ 401984 h 439717"/>
                <a:gd name="connsiteX77" fmla="*/ 3452334 w 4308122"/>
                <a:gd name="connsiteY77" fmla="*/ 399972 h 439717"/>
                <a:gd name="connsiteX78" fmla="*/ 3508179 w 4308122"/>
                <a:gd name="connsiteY78" fmla="*/ 439717 h 439717"/>
                <a:gd name="connsiteX79" fmla="*/ 3563521 w 4308122"/>
                <a:gd name="connsiteY79" fmla="*/ 401984 h 439717"/>
                <a:gd name="connsiteX80" fmla="*/ 3594211 w 4308122"/>
                <a:gd name="connsiteY80" fmla="*/ 410537 h 439717"/>
                <a:gd name="connsiteX81" fmla="*/ 3647540 w 4308122"/>
                <a:gd name="connsiteY81" fmla="*/ 372301 h 439717"/>
                <a:gd name="connsiteX82" fmla="*/ 3649553 w 4308122"/>
                <a:gd name="connsiteY82" fmla="*/ 372301 h 439717"/>
                <a:gd name="connsiteX83" fmla="*/ 3672696 w 4308122"/>
                <a:gd name="connsiteY83" fmla="*/ 367773 h 439717"/>
                <a:gd name="connsiteX84" fmla="*/ 3716466 w 4308122"/>
                <a:gd name="connsiteY84" fmla="*/ 385885 h 439717"/>
                <a:gd name="connsiteX85" fmla="*/ 3741118 w 4308122"/>
                <a:gd name="connsiteY85" fmla="*/ 375822 h 439717"/>
                <a:gd name="connsiteX86" fmla="*/ 3772311 w 4308122"/>
                <a:gd name="connsiteY86" fmla="*/ 387394 h 439717"/>
                <a:gd name="connsiteX87" fmla="*/ 3801492 w 4308122"/>
                <a:gd name="connsiteY87" fmla="*/ 377332 h 439717"/>
                <a:gd name="connsiteX88" fmla="*/ 3826647 w 4308122"/>
                <a:gd name="connsiteY88" fmla="*/ 389406 h 439717"/>
                <a:gd name="connsiteX89" fmla="*/ 3852809 w 4308122"/>
                <a:gd name="connsiteY89" fmla="*/ 386891 h 439717"/>
                <a:gd name="connsiteX90" fmla="*/ 3898592 w 4308122"/>
                <a:gd name="connsiteY90" fmla="*/ 401984 h 439717"/>
                <a:gd name="connsiteX91" fmla="*/ 3952424 w 4308122"/>
                <a:gd name="connsiteY91" fmla="*/ 380350 h 439717"/>
                <a:gd name="connsiteX92" fmla="*/ 3979089 w 4308122"/>
                <a:gd name="connsiteY92" fmla="*/ 381357 h 439717"/>
                <a:gd name="connsiteX93" fmla="*/ 3987139 w 4308122"/>
                <a:gd name="connsiteY93" fmla="*/ 376829 h 439717"/>
                <a:gd name="connsiteX94" fmla="*/ 4055562 w 4308122"/>
                <a:gd name="connsiteY94" fmla="*/ 417580 h 439717"/>
                <a:gd name="connsiteX95" fmla="*/ 4116438 w 4308122"/>
                <a:gd name="connsiteY95" fmla="*/ 387897 h 439717"/>
                <a:gd name="connsiteX96" fmla="*/ 4163227 w 4308122"/>
                <a:gd name="connsiteY96" fmla="*/ 418587 h 439717"/>
                <a:gd name="connsiteX97" fmla="*/ 4214041 w 4308122"/>
                <a:gd name="connsiteY97" fmla="*/ 367270 h 439717"/>
                <a:gd name="connsiteX98" fmla="*/ 4213035 w 4308122"/>
                <a:gd name="connsiteY98" fmla="*/ 358717 h 439717"/>
                <a:gd name="connsiteX99" fmla="*/ 4219575 w 4308122"/>
                <a:gd name="connsiteY99" fmla="*/ 358717 h 439717"/>
                <a:gd name="connsiteX100" fmla="*/ 4262843 w 4308122"/>
                <a:gd name="connsiteY100" fmla="*/ 392928 h 439717"/>
                <a:gd name="connsiteX101" fmla="*/ 4306110 w 4308122"/>
                <a:gd name="connsiteY101" fmla="*/ 358717 h 439717"/>
                <a:gd name="connsiteX102" fmla="*/ 4308122 w 4308122"/>
                <a:gd name="connsiteY102" fmla="*/ 358717 h 439717"/>
                <a:gd name="connsiteX103" fmla="*/ 4307116 w 4308122"/>
                <a:gd name="connsiteY103" fmla="*/ 354692 h 439717"/>
                <a:gd name="connsiteX104" fmla="*/ 4307619 w 4308122"/>
                <a:gd name="connsiteY104" fmla="*/ 348151 h 439717"/>
                <a:gd name="connsiteX105" fmla="*/ 4294035 w 4308122"/>
                <a:gd name="connsiteY105" fmla="*/ 315952 h 439717"/>
                <a:gd name="connsiteX106" fmla="*/ 3755709 w 4308122"/>
                <a:gd name="connsiteY106" fmla="*/ 0 h 439717"/>
                <a:gd name="connsiteX107" fmla="*/ 561973 w 4308122"/>
                <a:gd name="connsiteY107" fmla="*/ 0 h 439717"/>
                <a:gd name="connsiteX108" fmla="*/ 18615 w 4308122"/>
                <a:gd name="connsiteY108" fmla="*/ 329033 h 439717"/>
                <a:gd name="connsiteX109" fmla="*/ 0 w 4308122"/>
                <a:gd name="connsiteY109" fmla="*/ 360226 h 43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308122" h="439717">
                  <a:moveTo>
                    <a:pt x="0" y="360226"/>
                  </a:moveTo>
                  <a:cubicBezTo>
                    <a:pt x="0" y="375822"/>
                    <a:pt x="9056" y="390916"/>
                    <a:pt x="21131" y="399972"/>
                  </a:cubicBezTo>
                  <a:cubicBezTo>
                    <a:pt x="52323" y="423618"/>
                    <a:pt x="85529" y="400978"/>
                    <a:pt x="106659" y="375822"/>
                  </a:cubicBezTo>
                  <a:cubicBezTo>
                    <a:pt x="117728" y="382866"/>
                    <a:pt x="129802" y="386891"/>
                    <a:pt x="143386" y="387394"/>
                  </a:cubicBezTo>
                  <a:cubicBezTo>
                    <a:pt x="159989" y="387897"/>
                    <a:pt x="176088" y="382866"/>
                    <a:pt x="189169" y="373810"/>
                  </a:cubicBezTo>
                  <a:cubicBezTo>
                    <a:pt x="220865" y="431668"/>
                    <a:pt x="309915" y="436195"/>
                    <a:pt x="345636" y="374816"/>
                  </a:cubicBezTo>
                  <a:cubicBezTo>
                    <a:pt x="351673" y="370791"/>
                    <a:pt x="357207" y="365760"/>
                    <a:pt x="362238" y="360729"/>
                  </a:cubicBezTo>
                  <a:cubicBezTo>
                    <a:pt x="401481" y="386388"/>
                    <a:pt x="451792" y="386891"/>
                    <a:pt x="491034" y="359723"/>
                  </a:cubicBezTo>
                  <a:cubicBezTo>
                    <a:pt x="506631" y="389909"/>
                    <a:pt x="534805" y="413052"/>
                    <a:pt x="569016" y="418587"/>
                  </a:cubicBezTo>
                  <a:cubicBezTo>
                    <a:pt x="605743" y="424624"/>
                    <a:pt x="638948" y="410537"/>
                    <a:pt x="663098" y="384375"/>
                  </a:cubicBezTo>
                  <a:cubicBezTo>
                    <a:pt x="687750" y="412046"/>
                    <a:pt x="723471" y="429655"/>
                    <a:pt x="762210" y="427643"/>
                  </a:cubicBezTo>
                  <a:cubicBezTo>
                    <a:pt x="776297" y="426636"/>
                    <a:pt x="789378" y="423618"/>
                    <a:pt x="801453" y="418587"/>
                  </a:cubicBezTo>
                  <a:cubicBezTo>
                    <a:pt x="805478" y="420096"/>
                    <a:pt x="810005" y="421605"/>
                    <a:pt x="815037" y="422612"/>
                  </a:cubicBezTo>
                  <a:cubicBezTo>
                    <a:pt x="844217" y="428649"/>
                    <a:pt x="871385" y="412549"/>
                    <a:pt x="882956" y="388400"/>
                  </a:cubicBezTo>
                  <a:cubicBezTo>
                    <a:pt x="891006" y="391419"/>
                    <a:pt x="900062" y="393431"/>
                    <a:pt x="908615" y="393934"/>
                  </a:cubicBezTo>
                  <a:cubicBezTo>
                    <a:pt x="928739" y="394437"/>
                    <a:pt x="946851" y="387394"/>
                    <a:pt x="960938" y="375319"/>
                  </a:cubicBezTo>
                  <a:cubicBezTo>
                    <a:pt x="1005212" y="416071"/>
                    <a:pt x="1073635" y="424121"/>
                    <a:pt x="1125455" y="387897"/>
                  </a:cubicBezTo>
                  <a:cubicBezTo>
                    <a:pt x="1139039" y="409028"/>
                    <a:pt x="1160673" y="424624"/>
                    <a:pt x="1188343" y="424624"/>
                  </a:cubicBezTo>
                  <a:cubicBezTo>
                    <a:pt x="1210983" y="424624"/>
                    <a:pt x="1234126" y="413052"/>
                    <a:pt x="1246704" y="393934"/>
                  </a:cubicBezTo>
                  <a:cubicBezTo>
                    <a:pt x="1250729" y="387897"/>
                    <a:pt x="1253245" y="382363"/>
                    <a:pt x="1254754" y="376829"/>
                  </a:cubicBezTo>
                  <a:cubicBezTo>
                    <a:pt x="1258276" y="376829"/>
                    <a:pt x="1261797" y="376829"/>
                    <a:pt x="1265319" y="376326"/>
                  </a:cubicBezTo>
                  <a:cubicBezTo>
                    <a:pt x="1269847" y="382363"/>
                    <a:pt x="1274878" y="387897"/>
                    <a:pt x="1280412" y="392425"/>
                  </a:cubicBezTo>
                  <a:cubicBezTo>
                    <a:pt x="1293493" y="415568"/>
                    <a:pt x="1318146" y="430661"/>
                    <a:pt x="1347326" y="423115"/>
                  </a:cubicBezTo>
                  <a:cubicBezTo>
                    <a:pt x="1364935" y="418587"/>
                    <a:pt x="1378015" y="407015"/>
                    <a:pt x="1386065" y="392425"/>
                  </a:cubicBezTo>
                  <a:cubicBezTo>
                    <a:pt x="1406190" y="391419"/>
                    <a:pt x="1426314" y="386891"/>
                    <a:pt x="1443420" y="378841"/>
                  </a:cubicBezTo>
                  <a:cubicBezTo>
                    <a:pt x="1472600" y="408021"/>
                    <a:pt x="1508321" y="429152"/>
                    <a:pt x="1551085" y="432171"/>
                  </a:cubicBezTo>
                  <a:cubicBezTo>
                    <a:pt x="1596868" y="435189"/>
                    <a:pt x="1640638" y="413556"/>
                    <a:pt x="1663781" y="375319"/>
                  </a:cubicBezTo>
                  <a:cubicBezTo>
                    <a:pt x="1671831" y="382866"/>
                    <a:pt x="1681390" y="388903"/>
                    <a:pt x="1690446" y="392425"/>
                  </a:cubicBezTo>
                  <a:cubicBezTo>
                    <a:pt x="1712583" y="400475"/>
                    <a:pt x="1735223" y="395947"/>
                    <a:pt x="1753838" y="383369"/>
                  </a:cubicBezTo>
                  <a:cubicBezTo>
                    <a:pt x="1760378" y="387897"/>
                    <a:pt x="1767422" y="391419"/>
                    <a:pt x="1773459" y="392928"/>
                  </a:cubicBezTo>
                  <a:cubicBezTo>
                    <a:pt x="1799621" y="399469"/>
                    <a:pt x="1824776" y="389909"/>
                    <a:pt x="1841379" y="370791"/>
                  </a:cubicBezTo>
                  <a:cubicBezTo>
                    <a:pt x="1854460" y="393934"/>
                    <a:pt x="1878609" y="410034"/>
                    <a:pt x="1907789" y="408021"/>
                  </a:cubicBezTo>
                  <a:cubicBezTo>
                    <a:pt x="1919864" y="407015"/>
                    <a:pt x="1932945" y="401984"/>
                    <a:pt x="1944013" y="394437"/>
                  </a:cubicBezTo>
                  <a:cubicBezTo>
                    <a:pt x="1959610" y="408021"/>
                    <a:pt x="1978728" y="416574"/>
                    <a:pt x="1999355" y="418084"/>
                  </a:cubicBezTo>
                  <a:cubicBezTo>
                    <a:pt x="2035076" y="420096"/>
                    <a:pt x="2064759" y="399469"/>
                    <a:pt x="2078343" y="369785"/>
                  </a:cubicBezTo>
                  <a:cubicBezTo>
                    <a:pt x="2084381" y="377332"/>
                    <a:pt x="2092430" y="382866"/>
                    <a:pt x="2100480" y="385381"/>
                  </a:cubicBezTo>
                  <a:cubicBezTo>
                    <a:pt x="2114064" y="389406"/>
                    <a:pt x="2132679" y="382363"/>
                    <a:pt x="2143747" y="370791"/>
                  </a:cubicBezTo>
                  <a:cubicBezTo>
                    <a:pt x="2157331" y="385381"/>
                    <a:pt x="2174437" y="395947"/>
                    <a:pt x="2190537" y="399469"/>
                  </a:cubicBezTo>
                  <a:cubicBezTo>
                    <a:pt x="2219717" y="405506"/>
                    <a:pt x="2246885" y="389909"/>
                    <a:pt x="2255438" y="364251"/>
                  </a:cubicBezTo>
                  <a:cubicBezTo>
                    <a:pt x="2257450" y="365760"/>
                    <a:pt x="2259966" y="367270"/>
                    <a:pt x="2262481" y="368276"/>
                  </a:cubicBezTo>
                  <a:cubicBezTo>
                    <a:pt x="2278581" y="375822"/>
                    <a:pt x="2296189" y="372804"/>
                    <a:pt x="2309773" y="362238"/>
                  </a:cubicBezTo>
                  <a:cubicBezTo>
                    <a:pt x="2318326" y="374816"/>
                    <a:pt x="2331407" y="384878"/>
                    <a:pt x="2344991" y="388400"/>
                  </a:cubicBezTo>
                  <a:cubicBezTo>
                    <a:pt x="2362097" y="392928"/>
                    <a:pt x="2378699" y="387394"/>
                    <a:pt x="2388762" y="375822"/>
                  </a:cubicBezTo>
                  <a:cubicBezTo>
                    <a:pt x="2400333" y="395444"/>
                    <a:pt x="2420961" y="408524"/>
                    <a:pt x="2445110" y="408524"/>
                  </a:cubicBezTo>
                  <a:cubicBezTo>
                    <a:pt x="2475799" y="408524"/>
                    <a:pt x="2501458" y="386891"/>
                    <a:pt x="2508501" y="358214"/>
                  </a:cubicBezTo>
                  <a:lnTo>
                    <a:pt x="2521582" y="358214"/>
                  </a:lnTo>
                  <a:cubicBezTo>
                    <a:pt x="2536172" y="371798"/>
                    <a:pt x="2555291" y="379847"/>
                    <a:pt x="2576421" y="379847"/>
                  </a:cubicBezTo>
                  <a:cubicBezTo>
                    <a:pt x="2597552" y="379847"/>
                    <a:pt x="2616670" y="371798"/>
                    <a:pt x="2631260" y="358214"/>
                  </a:cubicBezTo>
                  <a:lnTo>
                    <a:pt x="2638807" y="358214"/>
                  </a:lnTo>
                  <a:cubicBezTo>
                    <a:pt x="2649875" y="375319"/>
                    <a:pt x="2668490" y="386388"/>
                    <a:pt x="2690124" y="387394"/>
                  </a:cubicBezTo>
                  <a:cubicBezTo>
                    <a:pt x="2697670" y="414059"/>
                    <a:pt x="2721820" y="433680"/>
                    <a:pt x="2751000" y="433680"/>
                  </a:cubicBezTo>
                  <a:cubicBezTo>
                    <a:pt x="2785714" y="433680"/>
                    <a:pt x="2814392" y="405003"/>
                    <a:pt x="2814392" y="369785"/>
                  </a:cubicBezTo>
                  <a:cubicBezTo>
                    <a:pt x="2814392" y="368779"/>
                    <a:pt x="2814392" y="368276"/>
                    <a:pt x="2814392" y="367270"/>
                  </a:cubicBezTo>
                  <a:cubicBezTo>
                    <a:pt x="2826969" y="379847"/>
                    <a:pt x="2844578" y="387394"/>
                    <a:pt x="2863696" y="387394"/>
                  </a:cubicBezTo>
                  <a:cubicBezTo>
                    <a:pt x="2879796" y="387394"/>
                    <a:pt x="2894386" y="381860"/>
                    <a:pt x="2905958" y="373307"/>
                  </a:cubicBezTo>
                  <a:cubicBezTo>
                    <a:pt x="2919038" y="389909"/>
                    <a:pt x="2939163" y="400978"/>
                    <a:pt x="2961803" y="400978"/>
                  </a:cubicBezTo>
                  <a:cubicBezTo>
                    <a:pt x="2983939" y="400978"/>
                    <a:pt x="3003561" y="390916"/>
                    <a:pt x="3016642" y="374816"/>
                  </a:cubicBezTo>
                  <a:cubicBezTo>
                    <a:pt x="3022679" y="382866"/>
                    <a:pt x="3030226" y="387897"/>
                    <a:pt x="3038778" y="387897"/>
                  </a:cubicBezTo>
                  <a:cubicBezTo>
                    <a:pt x="3048337" y="387897"/>
                    <a:pt x="3057393" y="381357"/>
                    <a:pt x="3063934" y="370288"/>
                  </a:cubicBezTo>
                  <a:cubicBezTo>
                    <a:pt x="3064437" y="371294"/>
                    <a:pt x="3065443" y="371798"/>
                    <a:pt x="3065946" y="372804"/>
                  </a:cubicBezTo>
                  <a:cubicBezTo>
                    <a:pt x="3069468" y="376829"/>
                    <a:pt x="3074499" y="378841"/>
                    <a:pt x="3079530" y="380350"/>
                  </a:cubicBezTo>
                  <a:cubicBezTo>
                    <a:pt x="3084058" y="381860"/>
                    <a:pt x="3089089" y="381860"/>
                    <a:pt x="3093617" y="380350"/>
                  </a:cubicBezTo>
                  <a:cubicBezTo>
                    <a:pt x="3098145" y="378841"/>
                    <a:pt x="3102170" y="376829"/>
                    <a:pt x="3105189" y="373307"/>
                  </a:cubicBezTo>
                  <a:cubicBezTo>
                    <a:pt x="3106195" y="372301"/>
                    <a:pt x="3106698" y="371294"/>
                    <a:pt x="3107704" y="370288"/>
                  </a:cubicBezTo>
                  <a:cubicBezTo>
                    <a:pt x="3110723" y="370288"/>
                    <a:pt x="3114748" y="368779"/>
                    <a:pt x="3117263" y="366263"/>
                  </a:cubicBezTo>
                  <a:cubicBezTo>
                    <a:pt x="3117263" y="366263"/>
                    <a:pt x="3117766" y="365760"/>
                    <a:pt x="3117766" y="365760"/>
                  </a:cubicBezTo>
                  <a:cubicBezTo>
                    <a:pt x="3111729" y="375822"/>
                    <a:pt x="3116257" y="392928"/>
                    <a:pt x="3131854" y="392928"/>
                  </a:cubicBezTo>
                  <a:cubicBezTo>
                    <a:pt x="3144934" y="392928"/>
                    <a:pt x="3150468" y="380350"/>
                    <a:pt x="3147953" y="370288"/>
                  </a:cubicBezTo>
                  <a:cubicBezTo>
                    <a:pt x="3152481" y="371294"/>
                    <a:pt x="3157009" y="370288"/>
                    <a:pt x="3161034" y="368276"/>
                  </a:cubicBezTo>
                  <a:cubicBezTo>
                    <a:pt x="3168581" y="392425"/>
                    <a:pt x="3191220" y="409531"/>
                    <a:pt x="3217885" y="409531"/>
                  </a:cubicBezTo>
                  <a:cubicBezTo>
                    <a:pt x="3239016" y="409531"/>
                    <a:pt x="3257631" y="398462"/>
                    <a:pt x="3268196" y="381860"/>
                  </a:cubicBezTo>
                  <a:cubicBezTo>
                    <a:pt x="3274233" y="385381"/>
                    <a:pt x="3281277" y="387897"/>
                    <a:pt x="3287314" y="388400"/>
                  </a:cubicBezTo>
                  <a:cubicBezTo>
                    <a:pt x="3301401" y="388903"/>
                    <a:pt x="3314985" y="381860"/>
                    <a:pt x="3323035" y="370288"/>
                  </a:cubicBezTo>
                  <a:cubicBezTo>
                    <a:pt x="3323538" y="369282"/>
                    <a:pt x="3324041" y="368276"/>
                    <a:pt x="3324544" y="367270"/>
                  </a:cubicBezTo>
                  <a:cubicBezTo>
                    <a:pt x="3330582" y="370288"/>
                    <a:pt x="3337122" y="372301"/>
                    <a:pt x="3344669" y="372301"/>
                  </a:cubicBezTo>
                  <a:cubicBezTo>
                    <a:pt x="3351712" y="372301"/>
                    <a:pt x="3358253" y="370791"/>
                    <a:pt x="3363787" y="367773"/>
                  </a:cubicBezTo>
                  <a:cubicBezTo>
                    <a:pt x="3380389" y="388903"/>
                    <a:pt x="3405545" y="401984"/>
                    <a:pt x="3433719" y="401984"/>
                  </a:cubicBezTo>
                  <a:cubicBezTo>
                    <a:pt x="3440259" y="401984"/>
                    <a:pt x="3446297" y="401481"/>
                    <a:pt x="3452334" y="399972"/>
                  </a:cubicBezTo>
                  <a:cubicBezTo>
                    <a:pt x="3460887" y="423115"/>
                    <a:pt x="3482520" y="439717"/>
                    <a:pt x="3508179" y="439717"/>
                  </a:cubicBezTo>
                  <a:cubicBezTo>
                    <a:pt x="3533335" y="439717"/>
                    <a:pt x="3554968" y="424121"/>
                    <a:pt x="3563521" y="401984"/>
                  </a:cubicBezTo>
                  <a:cubicBezTo>
                    <a:pt x="3573583" y="407015"/>
                    <a:pt x="3584652" y="410537"/>
                    <a:pt x="3594211" y="410537"/>
                  </a:cubicBezTo>
                  <a:cubicBezTo>
                    <a:pt x="3620875" y="411040"/>
                    <a:pt x="3641503" y="394941"/>
                    <a:pt x="3647540" y="372301"/>
                  </a:cubicBezTo>
                  <a:cubicBezTo>
                    <a:pt x="3648043" y="372301"/>
                    <a:pt x="3649050" y="372301"/>
                    <a:pt x="3649553" y="372301"/>
                  </a:cubicBezTo>
                  <a:cubicBezTo>
                    <a:pt x="3657603" y="372301"/>
                    <a:pt x="3665652" y="370791"/>
                    <a:pt x="3672696" y="367773"/>
                  </a:cubicBezTo>
                  <a:cubicBezTo>
                    <a:pt x="3682255" y="381860"/>
                    <a:pt x="3700367" y="387897"/>
                    <a:pt x="3716466" y="385885"/>
                  </a:cubicBezTo>
                  <a:cubicBezTo>
                    <a:pt x="3725522" y="384878"/>
                    <a:pt x="3734075" y="381357"/>
                    <a:pt x="3741118" y="375822"/>
                  </a:cubicBezTo>
                  <a:cubicBezTo>
                    <a:pt x="3749671" y="382866"/>
                    <a:pt x="3760740" y="387394"/>
                    <a:pt x="3772311" y="387394"/>
                  </a:cubicBezTo>
                  <a:cubicBezTo>
                    <a:pt x="3783380" y="387394"/>
                    <a:pt x="3793442" y="383872"/>
                    <a:pt x="3801492" y="377332"/>
                  </a:cubicBezTo>
                  <a:cubicBezTo>
                    <a:pt x="3808535" y="383369"/>
                    <a:pt x="3817088" y="387897"/>
                    <a:pt x="3826647" y="389406"/>
                  </a:cubicBezTo>
                  <a:cubicBezTo>
                    <a:pt x="3835200" y="390916"/>
                    <a:pt x="3844256" y="389909"/>
                    <a:pt x="3852809" y="386891"/>
                  </a:cubicBezTo>
                  <a:cubicBezTo>
                    <a:pt x="3865889" y="396450"/>
                    <a:pt x="3881486" y="401984"/>
                    <a:pt x="3898592" y="401984"/>
                  </a:cubicBezTo>
                  <a:cubicBezTo>
                    <a:pt x="3919219" y="401984"/>
                    <a:pt x="3938337" y="393934"/>
                    <a:pt x="3952424" y="380350"/>
                  </a:cubicBezTo>
                  <a:cubicBezTo>
                    <a:pt x="3960977" y="382866"/>
                    <a:pt x="3970033" y="382866"/>
                    <a:pt x="3979089" y="381357"/>
                  </a:cubicBezTo>
                  <a:cubicBezTo>
                    <a:pt x="3982108" y="380853"/>
                    <a:pt x="3984623" y="378841"/>
                    <a:pt x="3987139" y="376829"/>
                  </a:cubicBezTo>
                  <a:cubicBezTo>
                    <a:pt x="4000723" y="400978"/>
                    <a:pt x="4025878" y="417580"/>
                    <a:pt x="4055562" y="417580"/>
                  </a:cubicBezTo>
                  <a:cubicBezTo>
                    <a:pt x="4080214" y="417580"/>
                    <a:pt x="4102351" y="406009"/>
                    <a:pt x="4116438" y="387897"/>
                  </a:cubicBezTo>
                  <a:cubicBezTo>
                    <a:pt x="4124488" y="406009"/>
                    <a:pt x="4142096" y="418587"/>
                    <a:pt x="4163227" y="418587"/>
                  </a:cubicBezTo>
                  <a:cubicBezTo>
                    <a:pt x="4191401" y="418587"/>
                    <a:pt x="4214041" y="395444"/>
                    <a:pt x="4214041" y="367270"/>
                  </a:cubicBezTo>
                  <a:cubicBezTo>
                    <a:pt x="4214041" y="364251"/>
                    <a:pt x="4213538" y="361232"/>
                    <a:pt x="4213035" y="358717"/>
                  </a:cubicBezTo>
                  <a:lnTo>
                    <a:pt x="4219575" y="358717"/>
                  </a:lnTo>
                  <a:cubicBezTo>
                    <a:pt x="4224103" y="378338"/>
                    <a:pt x="4241712" y="392928"/>
                    <a:pt x="4262843" y="392928"/>
                  </a:cubicBezTo>
                  <a:cubicBezTo>
                    <a:pt x="4283973" y="392928"/>
                    <a:pt x="4301582" y="378338"/>
                    <a:pt x="4306110" y="358717"/>
                  </a:cubicBezTo>
                  <a:lnTo>
                    <a:pt x="4308122" y="358717"/>
                  </a:lnTo>
                  <a:cubicBezTo>
                    <a:pt x="4307619" y="357207"/>
                    <a:pt x="4307116" y="356201"/>
                    <a:pt x="4307116" y="354692"/>
                  </a:cubicBezTo>
                  <a:cubicBezTo>
                    <a:pt x="4307619" y="352679"/>
                    <a:pt x="4307619" y="350164"/>
                    <a:pt x="4307619" y="348151"/>
                  </a:cubicBezTo>
                  <a:cubicBezTo>
                    <a:pt x="4307619" y="335574"/>
                    <a:pt x="4302588" y="324002"/>
                    <a:pt x="4294035" y="315952"/>
                  </a:cubicBezTo>
                  <a:cubicBezTo>
                    <a:pt x="4222091" y="133324"/>
                    <a:pt x="4007766" y="0"/>
                    <a:pt x="3755709" y="0"/>
                  </a:cubicBezTo>
                  <a:lnTo>
                    <a:pt x="561973" y="0"/>
                  </a:lnTo>
                  <a:cubicBezTo>
                    <a:pt x="303878" y="0"/>
                    <a:pt x="85529" y="139864"/>
                    <a:pt x="18615" y="329033"/>
                  </a:cubicBezTo>
                  <a:cubicBezTo>
                    <a:pt x="7044" y="333561"/>
                    <a:pt x="0" y="345636"/>
                    <a:pt x="0" y="360226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2" name="Hình tự do: Hình 1611">
              <a:extLst>
                <a:ext uri="{FF2B5EF4-FFF2-40B4-BE49-F238E27FC236}">
                  <a16:creationId xmlns:a16="http://schemas.microsoft.com/office/drawing/2014/main" id="{1A062E6C-EA46-49B0-8A51-7F19B644BF93}"/>
                </a:ext>
              </a:extLst>
            </p:cNvPr>
            <p:cNvSpPr/>
            <p:nvPr/>
          </p:nvSpPr>
          <p:spPr>
            <a:xfrm>
              <a:off x="392882" y="4891395"/>
              <a:ext cx="77478" cy="78107"/>
            </a:xfrm>
            <a:custGeom>
              <a:avLst/>
              <a:gdLst>
                <a:gd name="connsiteX0" fmla="*/ 503 w 77478"/>
                <a:gd name="connsiteY0" fmla="*/ 30690 h 78107"/>
                <a:gd name="connsiteX1" fmla="*/ 10062 w 77478"/>
                <a:gd name="connsiteY1" fmla="*/ 14590 h 78107"/>
                <a:gd name="connsiteX2" fmla="*/ 13584 w 77478"/>
                <a:gd name="connsiteY2" fmla="*/ 11572 h 78107"/>
                <a:gd name="connsiteX3" fmla="*/ 18112 w 77478"/>
                <a:gd name="connsiteY3" fmla="*/ 8050 h 78107"/>
                <a:gd name="connsiteX4" fmla="*/ 22640 w 77478"/>
                <a:gd name="connsiteY4" fmla="*/ 5031 h 78107"/>
                <a:gd name="connsiteX5" fmla="*/ 27671 w 77478"/>
                <a:gd name="connsiteY5" fmla="*/ 3019 h 78107"/>
                <a:gd name="connsiteX6" fmla="*/ 36727 w 77478"/>
                <a:gd name="connsiteY6" fmla="*/ 503 h 78107"/>
                <a:gd name="connsiteX7" fmla="*/ 41758 w 77478"/>
                <a:gd name="connsiteY7" fmla="*/ 0 h 78107"/>
                <a:gd name="connsiteX8" fmla="*/ 55342 w 77478"/>
                <a:gd name="connsiteY8" fmla="*/ 3019 h 78107"/>
                <a:gd name="connsiteX9" fmla="*/ 66913 w 77478"/>
                <a:gd name="connsiteY9" fmla="*/ 10565 h 78107"/>
                <a:gd name="connsiteX10" fmla="*/ 72448 w 77478"/>
                <a:gd name="connsiteY10" fmla="*/ 17609 h 78107"/>
                <a:gd name="connsiteX11" fmla="*/ 77479 w 77478"/>
                <a:gd name="connsiteY11" fmla="*/ 35721 h 78107"/>
                <a:gd name="connsiteX12" fmla="*/ 77479 w 77478"/>
                <a:gd name="connsiteY12" fmla="*/ 36224 h 78107"/>
                <a:gd name="connsiteX13" fmla="*/ 75969 w 77478"/>
                <a:gd name="connsiteY13" fmla="*/ 45783 h 78107"/>
                <a:gd name="connsiteX14" fmla="*/ 72448 w 77478"/>
                <a:gd name="connsiteY14" fmla="*/ 54336 h 78107"/>
                <a:gd name="connsiteX15" fmla="*/ 72448 w 77478"/>
                <a:gd name="connsiteY15" fmla="*/ 54839 h 78107"/>
                <a:gd name="connsiteX16" fmla="*/ 71945 w 77478"/>
                <a:gd name="connsiteY16" fmla="*/ 55845 h 78107"/>
                <a:gd name="connsiteX17" fmla="*/ 66410 w 77478"/>
                <a:gd name="connsiteY17" fmla="*/ 63392 h 78107"/>
                <a:gd name="connsiteX18" fmla="*/ 65907 w 77478"/>
                <a:gd name="connsiteY18" fmla="*/ 63895 h 78107"/>
                <a:gd name="connsiteX19" fmla="*/ 62889 w 77478"/>
                <a:gd name="connsiteY19" fmla="*/ 67417 h 78107"/>
                <a:gd name="connsiteX20" fmla="*/ 51317 w 77478"/>
                <a:gd name="connsiteY20" fmla="*/ 74963 h 78107"/>
                <a:gd name="connsiteX21" fmla="*/ 37230 w 77478"/>
                <a:gd name="connsiteY21" fmla="*/ 77982 h 78107"/>
                <a:gd name="connsiteX22" fmla="*/ 23143 w 77478"/>
                <a:gd name="connsiteY22" fmla="*/ 74963 h 78107"/>
                <a:gd name="connsiteX23" fmla="*/ 11572 w 77478"/>
                <a:gd name="connsiteY23" fmla="*/ 67417 h 78107"/>
                <a:gd name="connsiteX24" fmla="*/ 6037 w 77478"/>
                <a:gd name="connsiteY24" fmla="*/ 59870 h 78107"/>
                <a:gd name="connsiteX25" fmla="*/ 1006 w 77478"/>
                <a:gd name="connsiteY25" fmla="*/ 41255 h 78107"/>
                <a:gd name="connsiteX26" fmla="*/ 503 w 77478"/>
                <a:gd name="connsiteY26" fmla="*/ 30690 h 7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7478" h="78107">
                  <a:moveTo>
                    <a:pt x="503" y="30690"/>
                  </a:moveTo>
                  <a:cubicBezTo>
                    <a:pt x="2012" y="24652"/>
                    <a:pt x="5534" y="19118"/>
                    <a:pt x="10062" y="14590"/>
                  </a:cubicBezTo>
                  <a:cubicBezTo>
                    <a:pt x="11068" y="13584"/>
                    <a:pt x="12578" y="12578"/>
                    <a:pt x="13584" y="11572"/>
                  </a:cubicBezTo>
                  <a:cubicBezTo>
                    <a:pt x="15093" y="10565"/>
                    <a:pt x="16099" y="9559"/>
                    <a:pt x="18112" y="8050"/>
                  </a:cubicBezTo>
                  <a:cubicBezTo>
                    <a:pt x="20124" y="6540"/>
                    <a:pt x="20627" y="5534"/>
                    <a:pt x="22640" y="5031"/>
                  </a:cubicBezTo>
                  <a:cubicBezTo>
                    <a:pt x="24149" y="4025"/>
                    <a:pt x="26162" y="3522"/>
                    <a:pt x="27671" y="3019"/>
                  </a:cubicBezTo>
                  <a:cubicBezTo>
                    <a:pt x="30690" y="1509"/>
                    <a:pt x="33708" y="503"/>
                    <a:pt x="36727" y="503"/>
                  </a:cubicBezTo>
                  <a:cubicBezTo>
                    <a:pt x="38236" y="0"/>
                    <a:pt x="40249" y="0"/>
                    <a:pt x="41758" y="0"/>
                  </a:cubicBezTo>
                  <a:cubicBezTo>
                    <a:pt x="46789" y="0"/>
                    <a:pt x="51317" y="1006"/>
                    <a:pt x="55342" y="3019"/>
                  </a:cubicBezTo>
                  <a:cubicBezTo>
                    <a:pt x="59870" y="4528"/>
                    <a:pt x="63392" y="7043"/>
                    <a:pt x="66913" y="10565"/>
                  </a:cubicBezTo>
                  <a:cubicBezTo>
                    <a:pt x="68926" y="13081"/>
                    <a:pt x="70435" y="15596"/>
                    <a:pt x="72448" y="17609"/>
                  </a:cubicBezTo>
                  <a:cubicBezTo>
                    <a:pt x="75466" y="23143"/>
                    <a:pt x="77479" y="29180"/>
                    <a:pt x="77479" y="35721"/>
                  </a:cubicBezTo>
                  <a:cubicBezTo>
                    <a:pt x="77479" y="35721"/>
                    <a:pt x="77479" y="36224"/>
                    <a:pt x="77479" y="36224"/>
                  </a:cubicBezTo>
                  <a:cubicBezTo>
                    <a:pt x="76976" y="39243"/>
                    <a:pt x="76473" y="42764"/>
                    <a:pt x="75969" y="45783"/>
                  </a:cubicBezTo>
                  <a:cubicBezTo>
                    <a:pt x="74963" y="48802"/>
                    <a:pt x="73454" y="51317"/>
                    <a:pt x="72448" y="54336"/>
                  </a:cubicBezTo>
                  <a:lnTo>
                    <a:pt x="72448" y="54839"/>
                  </a:lnTo>
                  <a:cubicBezTo>
                    <a:pt x="72448" y="55342"/>
                    <a:pt x="71945" y="55342"/>
                    <a:pt x="71945" y="55845"/>
                  </a:cubicBezTo>
                  <a:cubicBezTo>
                    <a:pt x="69932" y="58361"/>
                    <a:pt x="67920" y="60876"/>
                    <a:pt x="66410" y="63392"/>
                  </a:cubicBezTo>
                  <a:lnTo>
                    <a:pt x="65907" y="63895"/>
                  </a:lnTo>
                  <a:cubicBezTo>
                    <a:pt x="64901" y="64901"/>
                    <a:pt x="63895" y="66410"/>
                    <a:pt x="62889" y="67417"/>
                  </a:cubicBezTo>
                  <a:cubicBezTo>
                    <a:pt x="59367" y="70938"/>
                    <a:pt x="55845" y="73454"/>
                    <a:pt x="51317" y="74963"/>
                  </a:cubicBezTo>
                  <a:cubicBezTo>
                    <a:pt x="46789" y="77479"/>
                    <a:pt x="42261" y="78485"/>
                    <a:pt x="37230" y="77982"/>
                  </a:cubicBezTo>
                  <a:cubicBezTo>
                    <a:pt x="32199" y="77982"/>
                    <a:pt x="27671" y="76976"/>
                    <a:pt x="23143" y="74963"/>
                  </a:cubicBezTo>
                  <a:cubicBezTo>
                    <a:pt x="18615" y="73454"/>
                    <a:pt x="14590" y="70938"/>
                    <a:pt x="11572" y="67417"/>
                  </a:cubicBezTo>
                  <a:cubicBezTo>
                    <a:pt x="9559" y="64901"/>
                    <a:pt x="7547" y="62385"/>
                    <a:pt x="6037" y="59870"/>
                  </a:cubicBezTo>
                  <a:cubicBezTo>
                    <a:pt x="2516" y="54336"/>
                    <a:pt x="1006" y="47795"/>
                    <a:pt x="1006" y="41255"/>
                  </a:cubicBezTo>
                  <a:cubicBezTo>
                    <a:pt x="-503" y="37230"/>
                    <a:pt x="0" y="33708"/>
                    <a:pt x="503" y="3069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3" name="Hình tự do: Hình 1612">
              <a:extLst>
                <a:ext uri="{FF2B5EF4-FFF2-40B4-BE49-F238E27FC236}">
                  <a16:creationId xmlns:a16="http://schemas.microsoft.com/office/drawing/2014/main" id="{722BC6A2-9188-12DB-287F-1455E3D1E1B4}"/>
                </a:ext>
              </a:extLst>
            </p:cNvPr>
            <p:cNvSpPr/>
            <p:nvPr/>
          </p:nvSpPr>
          <p:spPr>
            <a:xfrm>
              <a:off x="665189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4" name="Hình tự do: Hình 1613">
              <a:extLst>
                <a:ext uri="{FF2B5EF4-FFF2-40B4-BE49-F238E27FC236}">
                  <a16:creationId xmlns:a16="http://schemas.microsoft.com/office/drawing/2014/main" id="{6E60BA8D-155E-1716-61F2-2734561B4A7B}"/>
                </a:ext>
              </a:extLst>
            </p:cNvPr>
            <p:cNvSpPr/>
            <p:nvPr/>
          </p:nvSpPr>
          <p:spPr>
            <a:xfrm>
              <a:off x="511741" y="5028744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5" name="Hình tự do: Hình 1614">
              <a:extLst>
                <a:ext uri="{FF2B5EF4-FFF2-40B4-BE49-F238E27FC236}">
                  <a16:creationId xmlns:a16="http://schemas.microsoft.com/office/drawing/2014/main" id="{6F6F772E-C7AA-6C4D-9C0A-B967C3825003}"/>
                </a:ext>
              </a:extLst>
            </p:cNvPr>
            <p:cNvSpPr/>
            <p:nvPr/>
          </p:nvSpPr>
          <p:spPr>
            <a:xfrm>
              <a:off x="1487773" y="5078049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6" name="Hình tự do: Hình 1615">
              <a:extLst>
                <a:ext uri="{FF2B5EF4-FFF2-40B4-BE49-F238E27FC236}">
                  <a16:creationId xmlns:a16="http://schemas.microsoft.com/office/drawing/2014/main" id="{89A24B7C-8756-7D1D-E9DC-9F505F79EB92}"/>
                </a:ext>
              </a:extLst>
            </p:cNvPr>
            <p:cNvSpPr/>
            <p:nvPr/>
          </p:nvSpPr>
          <p:spPr>
            <a:xfrm>
              <a:off x="2108106" y="5085092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7" name="Hình tự do: Hình 1616">
              <a:extLst>
                <a:ext uri="{FF2B5EF4-FFF2-40B4-BE49-F238E27FC236}">
                  <a16:creationId xmlns:a16="http://schemas.microsoft.com/office/drawing/2014/main" id="{2AB1771D-DF9E-8CD6-79B7-326E65709812}"/>
                </a:ext>
              </a:extLst>
            </p:cNvPr>
            <p:cNvSpPr/>
            <p:nvPr/>
          </p:nvSpPr>
          <p:spPr>
            <a:xfrm>
              <a:off x="2400915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8" name="Hình tự do: Hình 1617">
              <a:extLst>
                <a:ext uri="{FF2B5EF4-FFF2-40B4-BE49-F238E27FC236}">
                  <a16:creationId xmlns:a16="http://schemas.microsoft.com/office/drawing/2014/main" id="{8C4A998C-87BD-00B0-CBCE-40E6E4538933}"/>
                </a:ext>
              </a:extLst>
            </p:cNvPr>
            <p:cNvSpPr/>
            <p:nvPr/>
          </p:nvSpPr>
          <p:spPr>
            <a:xfrm>
              <a:off x="2219796" y="4993526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86" name="Hình tự do: Hình 1685">
            <a:extLst>
              <a:ext uri="{FF2B5EF4-FFF2-40B4-BE49-F238E27FC236}">
                <a16:creationId xmlns:a16="http://schemas.microsoft.com/office/drawing/2014/main" id="{85F213C8-726F-6AEB-B5EA-22491DB821CB}"/>
              </a:ext>
            </a:extLst>
          </p:cNvPr>
          <p:cNvSpPr/>
          <p:nvPr/>
        </p:nvSpPr>
        <p:spPr>
          <a:xfrm>
            <a:off x="662297" y="4844606"/>
            <a:ext cx="53203" cy="54838"/>
          </a:xfrm>
          <a:custGeom>
            <a:avLst/>
            <a:gdLst>
              <a:gd name="connsiteX0" fmla="*/ 26413 w 53203"/>
              <a:gd name="connsiteY0" fmla="*/ 0 h 54838"/>
              <a:gd name="connsiteX1" fmla="*/ 26413 w 53203"/>
              <a:gd name="connsiteY1" fmla="*/ 54839 h 54838"/>
              <a:gd name="connsiteX2" fmla="*/ 26413 w 53203"/>
              <a:gd name="connsiteY2" fmla="*/ 0 h 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03" h="54838">
                <a:moveTo>
                  <a:pt x="26413" y="0"/>
                </a:moveTo>
                <a:cubicBezTo>
                  <a:pt x="-8804" y="0"/>
                  <a:pt x="-8804" y="54839"/>
                  <a:pt x="26413" y="54839"/>
                </a:cubicBezTo>
                <a:cubicBezTo>
                  <a:pt x="62134" y="54839"/>
                  <a:pt x="62134" y="0"/>
                  <a:pt x="26413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7" name="Hình tự do: Hình 1686">
            <a:extLst>
              <a:ext uri="{FF2B5EF4-FFF2-40B4-BE49-F238E27FC236}">
                <a16:creationId xmlns:a16="http://schemas.microsoft.com/office/drawing/2014/main" id="{1EDCEA68-4EC0-D457-5A6C-2E87157081BD}"/>
              </a:ext>
            </a:extLst>
          </p:cNvPr>
          <p:cNvSpPr/>
          <p:nvPr/>
        </p:nvSpPr>
        <p:spPr>
          <a:xfrm>
            <a:off x="1161632" y="4867749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8" name="Hình tự do: Hình 1687">
            <a:extLst>
              <a:ext uri="{FF2B5EF4-FFF2-40B4-BE49-F238E27FC236}">
                <a16:creationId xmlns:a16="http://schemas.microsoft.com/office/drawing/2014/main" id="{2DB4B7A2-B589-4A58-BDF7-51C00DF055C5}"/>
              </a:ext>
            </a:extLst>
          </p:cNvPr>
          <p:cNvSpPr/>
          <p:nvPr/>
        </p:nvSpPr>
        <p:spPr>
          <a:xfrm>
            <a:off x="1313571" y="4847122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9" name="Hình tự do: Hình 1688">
            <a:extLst>
              <a:ext uri="{FF2B5EF4-FFF2-40B4-BE49-F238E27FC236}">
                <a16:creationId xmlns:a16="http://schemas.microsoft.com/office/drawing/2014/main" id="{AF79F704-E0E4-A378-51AA-24543D20AFF3}"/>
              </a:ext>
            </a:extLst>
          </p:cNvPr>
          <p:cNvSpPr/>
          <p:nvPr/>
        </p:nvSpPr>
        <p:spPr>
          <a:xfrm>
            <a:off x="1068180" y="4892401"/>
            <a:ext cx="754" cy="503"/>
          </a:xfrm>
          <a:custGeom>
            <a:avLst/>
            <a:gdLst>
              <a:gd name="connsiteX0" fmla="*/ 377 w 754"/>
              <a:gd name="connsiteY0" fmla="*/ 0 h 503"/>
              <a:gd name="connsiteX1" fmla="*/ 377 w 754"/>
              <a:gd name="connsiteY1" fmla="*/ 503 h 503"/>
              <a:gd name="connsiteX2" fmla="*/ 377 w 754"/>
              <a:gd name="connsiteY2" fmla="*/ 0 h 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" h="503">
                <a:moveTo>
                  <a:pt x="377" y="0"/>
                </a:moveTo>
                <a:cubicBezTo>
                  <a:pt x="-126" y="0"/>
                  <a:pt x="-126" y="503"/>
                  <a:pt x="377" y="503"/>
                </a:cubicBezTo>
                <a:cubicBezTo>
                  <a:pt x="880" y="503"/>
                  <a:pt x="880" y="0"/>
                  <a:pt x="377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0" name="Hình tự do: Hình 1689">
            <a:extLst>
              <a:ext uri="{FF2B5EF4-FFF2-40B4-BE49-F238E27FC236}">
                <a16:creationId xmlns:a16="http://schemas.microsoft.com/office/drawing/2014/main" id="{6C74A6E9-2CC0-D37B-0238-7BFB7FCA5DF6}"/>
              </a:ext>
            </a:extLst>
          </p:cNvPr>
          <p:cNvSpPr/>
          <p:nvPr/>
        </p:nvSpPr>
        <p:spPr>
          <a:xfrm>
            <a:off x="4302542" y="4791780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1" name="Hình tự do: Hình 1690">
            <a:extLst>
              <a:ext uri="{FF2B5EF4-FFF2-40B4-BE49-F238E27FC236}">
                <a16:creationId xmlns:a16="http://schemas.microsoft.com/office/drawing/2014/main" id="{A711A5CA-B482-9557-4270-74C6C485C710}"/>
              </a:ext>
            </a:extLst>
          </p:cNvPr>
          <p:cNvSpPr/>
          <p:nvPr/>
        </p:nvSpPr>
        <p:spPr>
          <a:xfrm>
            <a:off x="2652847" y="4833538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2" name="Hình tự do: Hình 1691">
            <a:extLst>
              <a:ext uri="{FF2B5EF4-FFF2-40B4-BE49-F238E27FC236}">
                <a16:creationId xmlns:a16="http://schemas.microsoft.com/office/drawing/2014/main" id="{BBD2212F-8D15-6A36-540A-14F39346A0D8}"/>
              </a:ext>
            </a:extLst>
          </p:cNvPr>
          <p:cNvSpPr/>
          <p:nvPr/>
        </p:nvSpPr>
        <p:spPr>
          <a:xfrm>
            <a:off x="2756488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3" name="Hình tự do: Hình 1692">
            <a:extLst>
              <a:ext uri="{FF2B5EF4-FFF2-40B4-BE49-F238E27FC236}">
                <a16:creationId xmlns:a16="http://schemas.microsoft.com/office/drawing/2014/main" id="{989952FE-E7B7-49F4-E993-BB39F1A71A12}"/>
              </a:ext>
            </a:extLst>
          </p:cNvPr>
          <p:cNvSpPr/>
          <p:nvPr/>
        </p:nvSpPr>
        <p:spPr>
          <a:xfrm>
            <a:off x="3315442" y="4784736"/>
            <a:ext cx="48298" cy="49811"/>
          </a:xfrm>
          <a:custGeom>
            <a:avLst/>
            <a:gdLst>
              <a:gd name="connsiteX0" fmla="*/ 24149 w 48298"/>
              <a:gd name="connsiteY0" fmla="*/ 0 h 49811"/>
              <a:gd name="connsiteX1" fmla="*/ 24149 w 48298"/>
              <a:gd name="connsiteY1" fmla="*/ 49808 h 49811"/>
              <a:gd name="connsiteX2" fmla="*/ 24149 w 48298"/>
              <a:gd name="connsiteY2" fmla="*/ 0 h 4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11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50311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4" name="Hình tự do: Hình 1693">
            <a:extLst>
              <a:ext uri="{FF2B5EF4-FFF2-40B4-BE49-F238E27FC236}">
                <a16:creationId xmlns:a16="http://schemas.microsoft.com/office/drawing/2014/main" id="{6F2EB600-AED4-2DF2-6B73-52F2368D1D38}"/>
              </a:ext>
            </a:extLst>
          </p:cNvPr>
          <p:cNvSpPr/>
          <p:nvPr/>
        </p:nvSpPr>
        <p:spPr>
          <a:xfrm>
            <a:off x="1914283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5" name="Hình tự do: Hình 1694">
            <a:extLst>
              <a:ext uri="{FF2B5EF4-FFF2-40B4-BE49-F238E27FC236}">
                <a16:creationId xmlns:a16="http://schemas.microsoft.com/office/drawing/2014/main" id="{6BDC1D32-7BA1-5434-EA14-7D883474D5E7}"/>
              </a:ext>
            </a:extLst>
          </p:cNvPr>
          <p:cNvSpPr/>
          <p:nvPr/>
        </p:nvSpPr>
        <p:spPr>
          <a:xfrm>
            <a:off x="3833141" y="4819451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Đồ họa 324">
            <a:extLst>
              <a:ext uri="{FF2B5EF4-FFF2-40B4-BE49-F238E27FC236}">
                <a16:creationId xmlns:a16="http://schemas.microsoft.com/office/drawing/2014/main" id="{666B8355-4EE7-F26B-5FFD-53074829A47E}"/>
              </a:ext>
            </a:extLst>
          </p:cNvPr>
          <p:cNvGrpSpPr/>
          <p:nvPr/>
        </p:nvGrpSpPr>
        <p:grpSpPr>
          <a:xfrm>
            <a:off x="6754425" y="4545440"/>
            <a:ext cx="4608361" cy="537687"/>
            <a:chOff x="6754425" y="4545440"/>
            <a:chExt cx="4608361" cy="537687"/>
          </a:xfrm>
          <a:solidFill>
            <a:srgbClr val="603813"/>
          </a:solidFill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F5AD8A1-5D1B-6670-E3EF-D3388691C88E}"/>
                </a:ext>
              </a:extLst>
            </p:cNvPr>
            <p:cNvSpPr/>
            <p:nvPr/>
          </p:nvSpPr>
          <p:spPr>
            <a:xfrm>
              <a:off x="7267719" y="5004239"/>
              <a:ext cx="26988" cy="26988"/>
            </a:xfrm>
            <a:custGeom>
              <a:avLst/>
              <a:gdLst>
                <a:gd name="connsiteX0" fmla="*/ 13494 w 26988"/>
                <a:gd name="connsiteY0" fmla="*/ 0 h 26988"/>
                <a:gd name="connsiteX1" fmla="*/ 0 w 26988"/>
                <a:gd name="connsiteY1" fmla="*/ 13494 h 26988"/>
                <a:gd name="connsiteX2" fmla="*/ 13494 w 26988"/>
                <a:gd name="connsiteY2" fmla="*/ 26988 h 26988"/>
                <a:gd name="connsiteX3" fmla="*/ 26988 w 26988"/>
                <a:gd name="connsiteY3" fmla="*/ 13494 h 26988"/>
                <a:gd name="connsiteX4" fmla="*/ 13494 w 26988"/>
                <a:gd name="connsiteY4" fmla="*/ 0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13494" y="0"/>
                  </a:moveTo>
                  <a:cubicBezTo>
                    <a:pt x="6228" y="0"/>
                    <a:pt x="0" y="5709"/>
                    <a:pt x="0" y="13494"/>
                  </a:cubicBezTo>
                  <a:cubicBezTo>
                    <a:pt x="0" y="20760"/>
                    <a:pt x="5709" y="26988"/>
                    <a:pt x="13494" y="26988"/>
                  </a:cubicBezTo>
                  <a:cubicBezTo>
                    <a:pt x="20760" y="26988"/>
                    <a:pt x="26988" y="21279"/>
                    <a:pt x="26988" y="13494"/>
                  </a:cubicBezTo>
                  <a:cubicBezTo>
                    <a:pt x="26469" y="5709"/>
                    <a:pt x="20760" y="0"/>
                    <a:pt x="13494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6C4D75C4-1743-D1F9-8EEA-F327A2F05A2A}"/>
                </a:ext>
              </a:extLst>
            </p:cNvPr>
            <p:cNvSpPr/>
            <p:nvPr/>
          </p:nvSpPr>
          <p:spPr>
            <a:xfrm>
              <a:off x="8154696" y="4974137"/>
              <a:ext cx="26988" cy="26988"/>
            </a:xfrm>
            <a:custGeom>
              <a:avLst/>
              <a:gdLst>
                <a:gd name="connsiteX0" fmla="*/ 26988 w 26988"/>
                <a:gd name="connsiteY0" fmla="*/ 13494 h 26988"/>
                <a:gd name="connsiteX1" fmla="*/ 13494 w 26988"/>
                <a:gd name="connsiteY1" fmla="*/ 26988 h 26988"/>
                <a:gd name="connsiteX2" fmla="*/ 0 w 26988"/>
                <a:gd name="connsiteY2" fmla="*/ 13494 h 26988"/>
                <a:gd name="connsiteX3" fmla="*/ 13494 w 26988"/>
                <a:gd name="connsiteY3" fmla="*/ 0 h 26988"/>
                <a:gd name="connsiteX4" fmla="*/ 26988 w 26988"/>
                <a:gd name="connsiteY4" fmla="*/ 13494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26988" y="13494"/>
                  </a:moveTo>
                  <a:cubicBezTo>
                    <a:pt x="26988" y="20947"/>
                    <a:pt x="20947" y="26988"/>
                    <a:pt x="13494" y="26988"/>
                  </a:cubicBezTo>
                  <a:cubicBezTo>
                    <a:pt x="6041" y="26988"/>
                    <a:pt x="0" y="20947"/>
                    <a:pt x="0" y="13494"/>
                  </a:cubicBezTo>
                  <a:cubicBezTo>
                    <a:pt x="0" y="6041"/>
                    <a:pt x="6041" y="0"/>
                    <a:pt x="13494" y="0"/>
                  </a:cubicBezTo>
                  <a:cubicBezTo>
                    <a:pt x="20947" y="0"/>
                    <a:pt x="26988" y="6041"/>
                    <a:pt x="26988" y="13494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92C6C55C-65A7-FF1F-EB40-C5AC633470CF}"/>
                </a:ext>
              </a:extLst>
            </p:cNvPr>
            <p:cNvSpPr/>
            <p:nvPr/>
          </p:nvSpPr>
          <p:spPr>
            <a:xfrm>
              <a:off x="7987707" y="4983998"/>
              <a:ext cx="35032" cy="35811"/>
            </a:xfrm>
            <a:custGeom>
              <a:avLst/>
              <a:gdLst>
                <a:gd name="connsiteX0" fmla="*/ 17516 w 35032"/>
                <a:gd name="connsiteY0" fmla="*/ 0 h 35811"/>
                <a:gd name="connsiteX1" fmla="*/ 17516 w 35032"/>
                <a:gd name="connsiteY1" fmla="*/ 35811 h 35811"/>
                <a:gd name="connsiteX2" fmla="*/ 17516 w 35032"/>
                <a:gd name="connsiteY2" fmla="*/ 0 h 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032" h="35811">
                  <a:moveTo>
                    <a:pt x="17516" y="0"/>
                  </a:moveTo>
                  <a:cubicBezTo>
                    <a:pt x="-5839" y="0"/>
                    <a:pt x="-5839" y="35811"/>
                    <a:pt x="17516" y="35811"/>
                  </a:cubicBezTo>
                  <a:cubicBezTo>
                    <a:pt x="40872" y="35811"/>
                    <a:pt x="40872" y="0"/>
                    <a:pt x="17516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CB128E25-2115-FC3B-D21B-B95042A3B655}"/>
                </a:ext>
              </a:extLst>
            </p:cNvPr>
            <p:cNvSpPr/>
            <p:nvPr/>
          </p:nvSpPr>
          <p:spPr>
            <a:xfrm>
              <a:off x="6754425" y="4545440"/>
              <a:ext cx="4480390" cy="480279"/>
            </a:xfrm>
            <a:custGeom>
              <a:avLst/>
              <a:gdLst>
                <a:gd name="connsiteX0" fmla="*/ 4462392 w 4480390"/>
                <a:gd name="connsiteY0" fmla="*/ 339428 h 480279"/>
                <a:gd name="connsiteX1" fmla="*/ 3897197 w 4480390"/>
                <a:gd name="connsiteY1" fmla="*/ 0 h 480279"/>
                <a:gd name="connsiteX2" fmla="*/ 574537 w 4480390"/>
                <a:gd name="connsiteY2" fmla="*/ 0 h 480279"/>
                <a:gd name="connsiteX3" fmla="*/ 14532 w 4480390"/>
                <a:gd name="connsiteY3" fmla="*/ 325934 h 480279"/>
                <a:gd name="connsiteX4" fmla="*/ 519 w 4480390"/>
                <a:gd name="connsiteY4" fmla="*/ 359150 h 480279"/>
                <a:gd name="connsiteX5" fmla="*/ 1038 w 4480390"/>
                <a:gd name="connsiteY5" fmla="*/ 365897 h 480279"/>
                <a:gd name="connsiteX6" fmla="*/ 0 w 4480390"/>
                <a:gd name="connsiteY6" fmla="*/ 370049 h 480279"/>
                <a:gd name="connsiteX7" fmla="*/ 2076 w 4480390"/>
                <a:gd name="connsiteY7" fmla="*/ 370049 h 480279"/>
                <a:gd name="connsiteX8" fmla="*/ 47229 w 4480390"/>
                <a:gd name="connsiteY8" fmla="*/ 405342 h 480279"/>
                <a:gd name="connsiteX9" fmla="*/ 78889 w 4480390"/>
                <a:gd name="connsiteY9" fmla="*/ 392886 h 480279"/>
                <a:gd name="connsiteX10" fmla="*/ 109510 w 4480390"/>
                <a:gd name="connsiteY10" fmla="*/ 417279 h 480279"/>
                <a:gd name="connsiteX11" fmla="*/ 112624 w 4480390"/>
                <a:gd name="connsiteY11" fmla="*/ 417798 h 480279"/>
                <a:gd name="connsiteX12" fmla="*/ 134422 w 4480390"/>
                <a:gd name="connsiteY12" fmla="*/ 451533 h 480279"/>
                <a:gd name="connsiteX13" fmla="*/ 189436 w 4480390"/>
                <a:gd name="connsiteY13" fmla="*/ 438039 h 480279"/>
                <a:gd name="connsiteX14" fmla="*/ 196183 w 4480390"/>
                <a:gd name="connsiteY14" fmla="*/ 405342 h 480279"/>
                <a:gd name="connsiteX15" fmla="*/ 198778 w 4480390"/>
                <a:gd name="connsiteY15" fmla="*/ 400152 h 480279"/>
                <a:gd name="connsiteX16" fmla="*/ 201892 w 4480390"/>
                <a:gd name="connsiteY16" fmla="*/ 403785 h 480279"/>
                <a:gd name="connsiteX17" fmla="*/ 224210 w 4480390"/>
                <a:gd name="connsiteY17" fmla="*/ 438039 h 480279"/>
                <a:gd name="connsiteX18" fmla="*/ 272477 w 4480390"/>
                <a:gd name="connsiteY18" fmla="*/ 429735 h 480279"/>
                <a:gd name="connsiteX19" fmla="*/ 302060 w 4480390"/>
                <a:gd name="connsiteY19" fmla="*/ 419874 h 480279"/>
                <a:gd name="connsiteX20" fmla="*/ 315035 w 4480390"/>
                <a:gd name="connsiteY20" fmla="*/ 415722 h 480279"/>
                <a:gd name="connsiteX21" fmla="*/ 382506 w 4480390"/>
                <a:gd name="connsiteY21" fmla="*/ 412608 h 480279"/>
                <a:gd name="connsiteX22" fmla="*/ 390291 w 4480390"/>
                <a:gd name="connsiteY22" fmla="*/ 406899 h 480279"/>
                <a:gd name="connsiteX23" fmla="*/ 425064 w 4480390"/>
                <a:gd name="connsiteY23" fmla="*/ 414684 h 480279"/>
                <a:gd name="connsiteX24" fmla="*/ 472812 w 4480390"/>
                <a:gd name="connsiteY24" fmla="*/ 399114 h 480279"/>
                <a:gd name="connsiteX25" fmla="*/ 499800 w 4480390"/>
                <a:gd name="connsiteY25" fmla="*/ 401709 h 480279"/>
                <a:gd name="connsiteX26" fmla="*/ 526270 w 4480390"/>
                <a:gd name="connsiteY26" fmla="*/ 389253 h 480279"/>
                <a:gd name="connsiteX27" fmla="*/ 556372 w 4480390"/>
                <a:gd name="connsiteY27" fmla="*/ 399633 h 480279"/>
                <a:gd name="connsiteX28" fmla="*/ 589069 w 4480390"/>
                <a:gd name="connsiteY28" fmla="*/ 387696 h 480279"/>
                <a:gd name="connsiteX29" fmla="*/ 614500 w 4480390"/>
                <a:gd name="connsiteY29" fmla="*/ 398076 h 480279"/>
                <a:gd name="connsiteX30" fmla="*/ 660172 w 4480390"/>
                <a:gd name="connsiteY30" fmla="*/ 379391 h 480279"/>
                <a:gd name="connsiteX31" fmla="*/ 684047 w 4480390"/>
                <a:gd name="connsiteY31" fmla="*/ 384063 h 480279"/>
                <a:gd name="connsiteX32" fmla="*/ 686123 w 4480390"/>
                <a:gd name="connsiteY32" fmla="*/ 384063 h 480279"/>
                <a:gd name="connsiteX33" fmla="*/ 741656 w 4480390"/>
                <a:gd name="connsiteY33" fmla="*/ 423507 h 480279"/>
                <a:gd name="connsiteX34" fmla="*/ 773834 w 4480390"/>
                <a:gd name="connsiteY34" fmla="*/ 414684 h 480279"/>
                <a:gd name="connsiteX35" fmla="*/ 831444 w 4480390"/>
                <a:gd name="connsiteY35" fmla="*/ 453609 h 480279"/>
                <a:gd name="connsiteX36" fmla="*/ 889572 w 4480390"/>
                <a:gd name="connsiteY36" fmla="*/ 412608 h 480279"/>
                <a:gd name="connsiteX37" fmla="*/ 908775 w 4480390"/>
                <a:gd name="connsiteY37" fmla="*/ 414684 h 480279"/>
                <a:gd name="connsiteX38" fmla="*/ 925383 w 4480390"/>
                <a:gd name="connsiteY38" fmla="*/ 413127 h 480279"/>
                <a:gd name="connsiteX39" fmla="*/ 957562 w 4480390"/>
                <a:gd name="connsiteY39" fmla="*/ 446343 h 480279"/>
                <a:gd name="connsiteX40" fmla="*/ 976246 w 4480390"/>
                <a:gd name="connsiteY40" fmla="*/ 385101 h 480279"/>
                <a:gd name="connsiteX41" fmla="*/ 981436 w 4480390"/>
                <a:gd name="connsiteY41" fmla="*/ 379391 h 480279"/>
                <a:gd name="connsiteX42" fmla="*/ 1001158 w 4480390"/>
                <a:gd name="connsiteY42" fmla="*/ 384063 h 480279"/>
                <a:gd name="connsiteX43" fmla="*/ 1021918 w 4480390"/>
                <a:gd name="connsiteY43" fmla="*/ 378873 h 480279"/>
                <a:gd name="connsiteX44" fmla="*/ 1023475 w 4480390"/>
                <a:gd name="connsiteY44" fmla="*/ 381986 h 480279"/>
                <a:gd name="connsiteX45" fmla="*/ 1060324 w 4480390"/>
                <a:gd name="connsiteY45" fmla="*/ 400671 h 480279"/>
                <a:gd name="connsiteX46" fmla="*/ 1080046 w 4480390"/>
                <a:gd name="connsiteY46" fmla="*/ 393924 h 480279"/>
                <a:gd name="connsiteX47" fmla="*/ 1132466 w 4480390"/>
                <a:gd name="connsiteY47" fmla="*/ 422469 h 480279"/>
                <a:gd name="connsiteX48" fmla="*/ 1191632 w 4480390"/>
                <a:gd name="connsiteY48" fmla="*/ 379911 h 480279"/>
                <a:gd name="connsiteX49" fmla="*/ 1205126 w 4480390"/>
                <a:gd name="connsiteY49" fmla="*/ 381986 h 480279"/>
                <a:gd name="connsiteX50" fmla="*/ 1221734 w 4480390"/>
                <a:gd name="connsiteY50" fmla="*/ 405342 h 480279"/>
                <a:gd name="connsiteX51" fmla="*/ 1236266 w 4480390"/>
                <a:gd name="connsiteY51" fmla="*/ 377315 h 480279"/>
                <a:gd name="connsiteX52" fmla="*/ 1236785 w 4480390"/>
                <a:gd name="connsiteY52" fmla="*/ 377835 h 480279"/>
                <a:gd name="connsiteX53" fmla="*/ 1246646 w 4480390"/>
                <a:gd name="connsiteY53" fmla="*/ 381986 h 480279"/>
                <a:gd name="connsiteX54" fmla="*/ 1249241 w 4480390"/>
                <a:gd name="connsiteY54" fmla="*/ 385101 h 480279"/>
                <a:gd name="connsiteX55" fmla="*/ 1261179 w 4480390"/>
                <a:gd name="connsiteY55" fmla="*/ 392367 h 480279"/>
                <a:gd name="connsiteX56" fmla="*/ 1275711 w 4480390"/>
                <a:gd name="connsiteY56" fmla="*/ 392367 h 480279"/>
                <a:gd name="connsiteX57" fmla="*/ 1290243 w 4480390"/>
                <a:gd name="connsiteY57" fmla="*/ 384582 h 480279"/>
                <a:gd name="connsiteX58" fmla="*/ 1292838 w 4480390"/>
                <a:gd name="connsiteY58" fmla="*/ 381986 h 480279"/>
                <a:gd name="connsiteX59" fmla="*/ 1318788 w 4480390"/>
                <a:gd name="connsiteY59" fmla="*/ 400152 h 480279"/>
                <a:gd name="connsiteX60" fmla="*/ 1341624 w 4480390"/>
                <a:gd name="connsiteY60" fmla="*/ 386658 h 480279"/>
                <a:gd name="connsiteX61" fmla="*/ 1398715 w 4480390"/>
                <a:gd name="connsiteY61" fmla="*/ 413646 h 480279"/>
                <a:gd name="connsiteX62" fmla="*/ 1456843 w 4480390"/>
                <a:gd name="connsiteY62" fmla="*/ 385101 h 480279"/>
                <a:gd name="connsiteX63" fmla="*/ 1500958 w 4480390"/>
                <a:gd name="connsiteY63" fmla="*/ 399633 h 480279"/>
                <a:gd name="connsiteX64" fmla="*/ 1552340 w 4480390"/>
                <a:gd name="connsiteY64" fmla="*/ 378873 h 480279"/>
                <a:gd name="connsiteX65" fmla="*/ 1552340 w 4480390"/>
                <a:gd name="connsiteY65" fmla="*/ 381468 h 480279"/>
                <a:gd name="connsiteX66" fmla="*/ 1618253 w 4480390"/>
                <a:gd name="connsiteY66" fmla="*/ 447381 h 480279"/>
                <a:gd name="connsiteX67" fmla="*/ 1681571 w 4480390"/>
                <a:gd name="connsiteY67" fmla="*/ 399633 h 480279"/>
                <a:gd name="connsiteX68" fmla="*/ 1734510 w 4480390"/>
                <a:gd name="connsiteY68" fmla="*/ 369530 h 480279"/>
                <a:gd name="connsiteX69" fmla="*/ 1742295 w 4480390"/>
                <a:gd name="connsiteY69" fmla="*/ 369530 h 480279"/>
                <a:gd name="connsiteX70" fmla="*/ 1799385 w 4480390"/>
                <a:gd name="connsiteY70" fmla="*/ 391848 h 480279"/>
                <a:gd name="connsiteX71" fmla="*/ 1856475 w 4480390"/>
                <a:gd name="connsiteY71" fmla="*/ 369530 h 480279"/>
                <a:gd name="connsiteX72" fmla="*/ 1869970 w 4480390"/>
                <a:gd name="connsiteY72" fmla="*/ 369530 h 480279"/>
                <a:gd name="connsiteX73" fmla="*/ 1935883 w 4480390"/>
                <a:gd name="connsiteY73" fmla="*/ 421431 h 480279"/>
                <a:gd name="connsiteX74" fmla="*/ 1994530 w 4480390"/>
                <a:gd name="connsiteY74" fmla="*/ 387696 h 480279"/>
                <a:gd name="connsiteX75" fmla="*/ 2039684 w 4480390"/>
                <a:gd name="connsiteY75" fmla="*/ 400671 h 480279"/>
                <a:gd name="connsiteX76" fmla="*/ 2076533 w 4480390"/>
                <a:gd name="connsiteY76" fmla="*/ 373682 h 480279"/>
                <a:gd name="connsiteX77" fmla="*/ 2125838 w 4480390"/>
                <a:gd name="connsiteY77" fmla="*/ 379911 h 480279"/>
                <a:gd name="connsiteX78" fmla="*/ 2133105 w 4480390"/>
                <a:gd name="connsiteY78" fmla="*/ 375758 h 480279"/>
                <a:gd name="connsiteX79" fmla="*/ 2200575 w 4480390"/>
                <a:gd name="connsiteY79" fmla="*/ 412089 h 480279"/>
                <a:gd name="connsiteX80" fmla="*/ 2249361 w 4480390"/>
                <a:gd name="connsiteY80" fmla="*/ 382506 h 480279"/>
                <a:gd name="connsiteX81" fmla="*/ 2294515 w 4480390"/>
                <a:gd name="connsiteY81" fmla="*/ 397557 h 480279"/>
                <a:gd name="connsiteX82" fmla="*/ 2317351 w 4480390"/>
                <a:gd name="connsiteY82" fmla="*/ 381468 h 480279"/>
                <a:gd name="connsiteX83" fmla="*/ 2399872 w 4480390"/>
                <a:gd name="connsiteY83" fmla="*/ 431292 h 480279"/>
                <a:gd name="connsiteX84" fmla="*/ 2457482 w 4480390"/>
                <a:gd name="connsiteY84" fmla="*/ 406899 h 480279"/>
                <a:gd name="connsiteX85" fmla="*/ 2495369 w 4480390"/>
                <a:gd name="connsiteY85" fmla="*/ 420912 h 480279"/>
                <a:gd name="connsiteX86" fmla="*/ 2564396 w 4480390"/>
                <a:gd name="connsiteY86" fmla="*/ 382506 h 480279"/>
                <a:gd name="connsiteX87" fmla="*/ 2634981 w 4480390"/>
                <a:gd name="connsiteY87" fmla="*/ 405342 h 480279"/>
                <a:gd name="connsiteX88" fmla="*/ 2655741 w 4480390"/>
                <a:gd name="connsiteY88" fmla="*/ 395481 h 480279"/>
                <a:gd name="connsiteX89" fmla="*/ 2721654 w 4480390"/>
                <a:gd name="connsiteY89" fmla="*/ 404823 h 480279"/>
                <a:gd name="connsiteX90" fmla="*/ 2749162 w 4480390"/>
                <a:gd name="connsiteY90" fmla="*/ 387177 h 480279"/>
                <a:gd name="connsiteX91" fmla="*/ 2866457 w 4480390"/>
                <a:gd name="connsiteY91" fmla="*/ 445824 h 480279"/>
                <a:gd name="connsiteX92" fmla="*/ 2978561 w 4480390"/>
                <a:gd name="connsiteY92" fmla="*/ 390810 h 480279"/>
                <a:gd name="connsiteX93" fmla="*/ 3038247 w 4480390"/>
                <a:gd name="connsiteY93" fmla="*/ 404823 h 480279"/>
                <a:gd name="connsiteX94" fmla="*/ 3078729 w 4480390"/>
                <a:gd name="connsiteY94" fmla="*/ 436482 h 480279"/>
                <a:gd name="connsiteX95" fmla="*/ 3148275 w 4480390"/>
                <a:gd name="connsiteY95" fmla="*/ 404823 h 480279"/>
                <a:gd name="connsiteX96" fmla="*/ 3163845 w 4480390"/>
                <a:gd name="connsiteY96" fmla="*/ 388215 h 480279"/>
                <a:gd name="connsiteX97" fmla="*/ 3174744 w 4480390"/>
                <a:gd name="connsiteY97" fmla="*/ 388734 h 480279"/>
                <a:gd name="connsiteX98" fmla="*/ 3183049 w 4480390"/>
                <a:gd name="connsiteY98" fmla="*/ 406380 h 480279"/>
                <a:gd name="connsiteX99" fmla="*/ 3244291 w 4480390"/>
                <a:gd name="connsiteY99" fmla="*/ 438039 h 480279"/>
                <a:gd name="connsiteX100" fmla="*/ 3296710 w 4480390"/>
                <a:gd name="connsiteY100" fmla="*/ 416241 h 480279"/>
                <a:gd name="connsiteX101" fmla="*/ 3324737 w 4480390"/>
                <a:gd name="connsiteY101" fmla="*/ 431811 h 480279"/>
                <a:gd name="connsiteX102" fmla="*/ 3350687 w 4480390"/>
                <a:gd name="connsiteY102" fmla="*/ 418836 h 480279"/>
                <a:gd name="connsiteX103" fmla="*/ 3363662 w 4480390"/>
                <a:gd name="connsiteY103" fmla="*/ 421950 h 480279"/>
                <a:gd name="connsiteX104" fmla="*/ 3365219 w 4480390"/>
                <a:gd name="connsiteY104" fmla="*/ 429216 h 480279"/>
                <a:gd name="connsiteX105" fmla="*/ 3366776 w 4480390"/>
                <a:gd name="connsiteY105" fmla="*/ 433887 h 480279"/>
                <a:gd name="connsiteX106" fmla="*/ 3402068 w 4480390"/>
                <a:gd name="connsiteY106" fmla="*/ 478521 h 480279"/>
                <a:gd name="connsiteX107" fmla="*/ 3460716 w 4480390"/>
                <a:gd name="connsiteY107" fmla="*/ 452052 h 480279"/>
                <a:gd name="connsiteX108" fmla="*/ 3462791 w 4480390"/>
                <a:gd name="connsiteY108" fmla="*/ 400671 h 480279"/>
                <a:gd name="connsiteX109" fmla="*/ 3480956 w 4480390"/>
                <a:gd name="connsiteY109" fmla="*/ 386658 h 480279"/>
                <a:gd name="connsiteX110" fmla="*/ 3534933 w 4480390"/>
                <a:gd name="connsiteY110" fmla="*/ 405861 h 480279"/>
                <a:gd name="connsiteX111" fmla="*/ 3561921 w 4480390"/>
                <a:gd name="connsiteY111" fmla="*/ 400152 h 480279"/>
                <a:gd name="connsiteX112" fmla="*/ 3632506 w 4480390"/>
                <a:gd name="connsiteY112" fmla="*/ 435444 h 480279"/>
                <a:gd name="connsiteX113" fmla="*/ 3646519 w 4480390"/>
                <a:gd name="connsiteY113" fmla="*/ 431292 h 480279"/>
                <a:gd name="connsiteX114" fmla="*/ 3687520 w 4480390"/>
                <a:gd name="connsiteY114" fmla="*/ 440634 h 480279"/>
                <a:gd name="connsiteX115" fmla="*/ 3790802 w 4480390"/>
                <a:gd name="connsiteY115" fmla="*/ 396000 h 480279"/>
                <a:gd name="connsiteX116" fmla="*/ 3888374 w 4480390"/>
                <a:gd name="connsiteY116" fmla="*/ 431292 h 480279"/>
                <a:gd name="connsiteX117" fmla="*/ 3902387 w 4480390"/>
                <a:gd name="connsiteY117" fmla="*/ 428178 h 480279"/>
                <a:gd name="connsiteX118" fmla="*/ 3964668 w 4480390"/>
                <a:gd name="connsiteY118" fmla="*/ 440634 h 480279"/>
                <a:gd name="connsiteX119" fmla="*/ 3973491 w 4480390"/>
                <a:gd name="connsiteY119" fmla="*/ 376796 h 480279"/>
                <a:gd name="connsiteX120" fmla="*/ 3968820 w 4480390"/>
                <a:gd name="connsiteY120" fmla="*/ 371606 h 480279"/>
                <a:gd name="connsiteX121" fmla="*/ 3969339 w 4480390"/>
                <a:gd name="connsiteY121" fmla="*/ 370568 h 480279"/>
                <a:gd name="connsiteX122" fmla="*/ 4103242 w 4480390"/>
                <a:gd name="connsiteY122" fmla="*/ 371606 h 480279"/>
                <a:gd name="connsiteX123" fmla="*/ 4120369 w 4480390"/>
                <a:gd name="connsiteY123" fmla="*/ 386139 h 480279"/>
                <a:gd name="connsiteX124" fmla="*/ 4131787 w 4480390"/>
                <a:gd name="connsiteY124" fmla="*/ 401709 h 480279"/>
                <a:gd name="connsiteX125" fmla="*/ 4127635 w 4480390"/>
                <a:gd name="connsiteY125" fmla="*/ 405861 h 480279"/>
                <a:gd name="connsiteX126" fmla="*/ 4117774 w 4480390"/>
                <a:gd name="connsiteY126" fmla="*/ 446343 h 480279"/>
                <a:gd name="connsiteX127" fmla="*/ 4128154 w 4480390"/>
                <a:gd name="connsiteY127" fmla="*/ 461913 h 480279"/>
                <a:gd name="connsiteX128" fmla="*/ 4145800 w 4480390"/>
                <a:gd name="connsiteY128" fmla="*/ 468141 h 480279"/>
                <a:gd name="connsiteX129" fmla="*/ 4168117 w 4480390"/>
                <a:gd name="connsiteY129" fmla="*/ 460875 h 480279"/>
                <a:gd name="connsiteX130" fmla="*/ 4180573 w 4480390"/>
                <a:gd name="connsiteY130" fmla="*/ 448938 h 480279"/>
                <a:gd name="connsiteX131" fmla="*/ 4184725 w 4480390"/>
                <a:gd name="connsiteY131" fmla="*/ 438558 h 480279"/>
                <a:gd name="connsiteX132" fmla="*/ 4185763 w 4480390"/>
                <a:gd name="connsiteY132" fmla="*/ 431292 h 480279"/>
                <a:gd name="connsiteX133" fmla="*/ 4282298 w 4480390"/>
                <a:gd name="connsiteY133" fmla="*/ 385620 h 480279"/>
                <a:gd name="connsiteX134" fmla="*/ 4317590 w 4480390"/>
                <a:gd name="connsiteY134" fmla="*/ 398595 h 480279"/>
                <a:gd name="connsiteX135" fmla="*/ 4349249 w 4480390"/>
                <a:gd name="connsiteY135" fmla="*/ 440115 h 480279"/>
                <a:gd name="connsiteX136" fmla="*/ 4380909 w 4480390"/>
                <a:gd name="connsiteY136" fmla="*/ 400152 h 480279"/>
                <a:gd name="connsiteX137" fmla="*/ 4457721 w 4480390"/>
                <a:gd name="connsiteY137" fmla="*/ 412089 h 480279"/>
                <a:gd name="connsiteX138" fmla="*/ 4480038 w 4480390"/>
                <a:gd name="connsiteY138" fmla="*/ 371087 h 480279"/>
                <a:gd name="connsiteX139" fmla="*/ 4462392 w 4480390"/>
                <a:gd name="connsiteY139" fmla="*/ 339428 h 480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4480390" h="480279">
                  <a:moveTo>
                    <a:pt x="4462392" y="339428"/>
                  </a:moveTo>
                  <a:cubicBezTo>
                    <a:pt x="4393365" y="144283"/>
                    <a:pt x="4165522" y="0"/>
                    <a:pt x="3897197" y="0"/>
                  </a:cubicBezTo>
                  <a:lnTo>
                    <a:pt x="574537" y="0"/>
                  </a:lnTo>
                  <a:cubicBezTo>
                    <a:pt x="312440" y="0"/>
                    <a:pt x="89269" y="137536"/>
                    <a:pt x="14532" y="325934"/>
                  </a:cubicBezTo>
                  <a:cubicBezTo>
                    <a:pt x="5709" y="334238"/>
                    <a:pt x="519" y="346175"/>
                    <a:pt x="519" y="359150"/>
                  </a:cubicBezTo>
                  <a:cubicBezTo>
                    <a:pt x="519" y="361745"/>
                    <a:pt x="519" y="363821"/>
                    <a:pt x="1038" y="365897"/>
                  </a:cubicBezTo>
                  <a:cubicBezTo>
                    <a:pt x="519" y="367454"/>
                    <a:pt x="0" y="368492"/>
                    <a:pt x="0" y="370049"/>
                  </a:cubicBezTo>
                  <a:lnTo>
                    <a:pt x="2076" y="370049"/>
                  </a:lnTo>
                  <a:cubicBezTo>
                    <a:pt x="7266" y="390291"/>
                    <a:pt x="25431" y="405342"/>
                    <a:pt x="47229" y="405342"/>
                  </a:cubicBezTo>
                  <a:cubicBezTo>
                    <a:pt x="59685" y="405342"/>
                    <a:pt x="70584" y="400671"/>
                    <a:pt x="78889" y="392886"/>
                  </a:cubicBezTo>
                  <a:cubicBezTo>
                    <a:pt x="85117" y="404304"/>
                    <a:pt x="95497" y="413646"/>
                    <a:pt x="109510" y="417279"/>
                  </a:cubicBezTo>
                  <a:cubicBezTo>
                    <a:pt x="110548" y="417798"/>
                    <a:pt x="111586" y="417798"/>
                    <a:pt x="112624" y="417798"/>
                  </a:cubicBezTo>
                  <a:cubicBezTo>
                    <a:pt x="114181" y="431811"/>
                    <a:pt x="122485" y="444786"/>
                    <a:pt x="134422" y="451533"/>
                  </a:cubicBezTo>
                  <a:cubicBezTo>
                    <a:pt x="154144" y="461394"/>
                    <a:pt x="176461" y="455166"/>
                    <a:pt x="189436" y="438039"/>
                  </a:cubicBezTo>
                  <a:cubicBezTo>
                    <a:pt x="196702" y="428697"/>
                    <a:pt x="200854" y="416241"/>
                    <a:pt x="196183" y="405342"/>
                  </a:cubicBezTo>
                  <a:cubicBezTo>
                    <a:pt x="197221" y="403785"/>
                    <a:pt x="198259" y="401709"/>
                    <a:pt x="198778" y="400152"/>
                  </a:cubicBezTo>
                  <a:cubicBezTo>
                    <a:pt x="199816" y="401709"/>
                    <a:pt x="200854" y="402747"/>
                    <a:pt x="201892" y="403785"/>
                  </a:cubicBezTo>
                  <a:cubicBezTo>
                    <a:pt x="202930" y="417798"/>
                    <a:pt x="209677" y="431292"/>
                    <a:pt x="224210" y="438039"/>
                  </a:cubicBezTo>
                  <a:cubicBezTo>
                    <a:pt x="241856" y="446862"/>
                    <a:pt x="260021" y="441672"/>
                    <a:pt x="272477" y="429735"/>
                  </a:cubicBezTo>
                  <a:cubicBezTo>
                    <a:pt x="283376" y="428178"/>
                    <a:pt x="293237" y="425064"/>
                    <a:pt x="302060" y="419874"/>
                  </a:cubicBezTo>
                  <a:cubicBezTo>
                    <a:pt x="306212" y="418836"/>
                    <a:pt x="310883" y="417798"/>
                    <a:pt x="315035" y="415722"/>
                  </a:cubicBezTo>
                  <a:cubicBezTo>
                    <a:pt x="336314" y="425583"/>
                    <a:pt x="360707" y="426621"/>
                    <a:pt x="382506" y="412608"/>
                  </a:cubicBezTo>
                  <a:cubicBezTo>
                    <a:pt x="385101" y="411051"/>
                    <a:pt x="387696" y="408975"/>
                    <a:pt x="390291" y="406899"/>
                  </a:cubicBezTo>
                  <a:cubicBezTo>
                    <a:pt x="400671" y="412089"/>
                    <a:pt x="412608" y="414684"/>
                    <a:pt x="425064" y="414684"/>
                  </a:cubicBezTo>
                  <a:cubicBezTo>
                    <a:pt x="443229" y="414684"/>
                    <a:pt x="459318" y="408975"/>
                    <a:pt x="472812" y="399114"/>
                  </a:cubicBezTo>
                  <a:cubicBezTo>
                    <a:pt x="481635" y="402228"/>
                    <a:pt x="490977" y="403266"/>
                    <a:pt x="499800" y="401709"/>
                  </a:cubicBezTo>
                  <a:cubicBezTo>
                    <a:pt x="510180" y="400152"/>
                    <a:pt x="519003" y="395481"/>
                    <a:pt x="526270" y="389253"/>
                  </a:cubicBezTo>
                  <a:cubicBezTo>
                    <a:pt x="534574" y="395481"/>
                    <a:pt x="544954" y="399633"/>
                    <a:pt x="556372" y="399633"/>
                  </a:cubicBezTo>
                  <a:cubicBezTo>
                    <a:pt x="568828" y="399633"/>
                    <a:pt x="580246" y="394962"/>
                    <a:pt x="589069" y="387696"/>
                  </a:cubicBezTo>
                  <a:cubicBezTo>
                    <a:pt x="596335" y="393405"/>
                    <a:pt x="605677" y="397038"/>
                    <a:pt x="614500" y="398076"/>
                  </a:cubicBezTo>
                  <a:cubicBezTo>
                    <a:pt x="631627" y="400152"/>
                    <a:pt x="650311" y="393924"/>
                    <a:pt x="660172" y="379391"/>
                  </a:cubicBezTo>
                  <a:cubicBezTo>
                    <a:pt x="667439" y="382506"/>
                    <a:pt x="675743" y="384063"/>
                    <a:pt x="684047" y="384063"/>
                  </a:cubicBezTo>
                  <a:cubicBezTo>
                    <a:pt x="684566" y="384063"/>
                    <a:pt x="685604" y="384063"/>
                    <a:pt x="686123" y="384063"/>
                  </a:cubicBezTo>
                  <a:cubicBezTo>
                    <a:pt x="692351" y="407418"/>
                    <a:pt x="713630" y="424026"/>
                    <a:pt x="741656" y="423507"/>
                  </a:cubicBezTo>
                  <a:cubicBezTo>
                    <a:pt x="752036" y="423507"/>
                    <a:pt x="762935" y="420393"/>
                    <a:pt x="773834" y="414684"/>
                  </a:cubicBezTo>
                  <a:cubicBezTo>
                    <a:pt x="783176" y="437520"/>
                    <a:pt x="805493" y="453609"/>
                    <a:pt x="831444" y="453609"/>
                  </a:cubicBezTo>
                  <a:cubicBezTo>
                    <a:pt x="858432" y="453609"/>
                    <a:pt x="880749" y="436482"/>
                    <a:pt x="889572" y="412608"/>
                  </a:cubicBezTo>
                  <a:cubicBezTo>
                    <a:pt x="895800" y="414165"/>
                    <a:pt x="902028" y="414684"/>
                    <a:pt x="908775" y="414684"/>
                  </a:cubicBezTo>
                  <a:cubicBezTo>
                    <a:pt x="914484" y="414684"/>
                    <a:pt x="920193" y="414165"/>
                    <a:pt x="925383" y="413127"/>
                  </a:cubicBezTo>
                  <a:cubicBezTo>
                    <a:pt x="925383" y="429735"/>
                    <a:pt x="936282" y="446343"/>
                    <a:pt x="957562" y="446343"/>
                  </a:cubicBezTo>
                  <a:cubicBezTo>
                    <a:pt x="992854" y="446343"/>
                    <a:pt x="999082" y="401190"/>
                    <a:pt x="976246" y="385101"/>
                  </a:cubicBezTo>
                  <a:cubicBezTo>
                    <a:pt x="977803" y="383025"/>
                    <a:pt x="979879" y="381468"/>
                    <a:pt x="981436" y="379391"/>
                  </a:cubicBezTo>
                  <a:cubicBezTo>
                    <a:pt x="987664" y="382506"/>
                    <a:pt x="994411" y="384063"/>
                    <a:pt x="1001158" y="384063"/>
                  </a:cubicBezTo>
                  <a:cubicBezTo>
                    <a:pt x="1008424" y="384063"/>
                    <a:pt x="1015690" y="381986"/>
                    <a:pt x="1021918" y="378873"/>
                  </a:cubicBezTo>
                  <a:cubicBezTo>
                    <a:pt x="1022437" y="379911"/>
                    <a:pt x="1022956" y="380948"/>
                    <a:pt x="1023475" y="381986"/>
                  </a:cubicBezTo>
                  <a:cubicBezTo>
                    <a:pt x="1031779" y="393924"/>
                    <a:pt x="1046311" y="401709"/>
                    <a:pt x="1060324" y="400671"/>
                  </a:cubicBezTo>
                  <a:cubicBezTo>
                    <a:pt x="1066552" y="400152"/>
                    <a:pt x="1073818" y="398076"/>
                    <a:pt x="1080046" y="393924"/>
                  </a:cubicBezTo>
                  <a:cubicBezTo>
                    <a:pt x="1090945" y="411051"/>
                    <a:pt x="1110149" y="422469"/>
                    <a:pt x="1132466" y="422469"/>
                  </a:cubicBezTo>
                  <a:cubicBezTo>
                    <a:pt x="1159973" y="422469"/>
                    <a:pt x="1183328" y="404304"/>
                    <a:pt x="1191632" y="379911"/>
                  </a:cubicBezTo>
                  <a:cubicBezTo>
                    <a:pt x="1195784" y="381986"/>
                    <a:pt x="1200455" y="382506"/>
                    <a:pt x="1205126" y="381986"/>
                  </a:cubicBezTo>
                  <a:cubicBezTo>
                    <a:pt x="1202531" y="392367"/>
                    <a:pt x="1207721" y="405342"/>
                    <a:pt x="1221734" y="405342"/>
                  </a:cubicBezTo>
                  <a:cubicBezTo>
                    <a:pt x="1237823" y="405342"/>
                    <a:pt x="1243013" y="387696"/>
                    <a:pt x="1236266" y="377315"/>
                  </a:cubicBezTo>
                  <a:cubicBezTo>
                    <a:pt x="1236266" y="377315"/>
                    <a:pt x="1236785" y="377835"/>
                    <a:pt x="1236785" y="377835"/>
                  </a:cubicBezTo>
                  <a:cubicBezTo>
                    <a:pt x="1238861" y="380430"/>
                    <a:pt x="1243013" y="381986"/>
                    <a:pt x="1246646" y="381986"/>
                  </a:cubicBezTo>
                  <a:cubicBezTo>
                    <a:pt x="1247165" y="383025"/>
                    <a:pt x="1248203" y="384063"/>
                    <a:pt x="1249241" y="385101"/>
                  </a:cubicBezTo>
                  <a:cubicBezTo>
                    <a:pt x="1252874" y="388734"/>
                    <a:pt x="1256507" y="390810"/>
                    <a:pt x="1261179" y="392367"/>
                  </a:cubicBezTo>
                  <a:cubicBezTo>
                    <a:pt x="1265850" y="393924"/>
                    <a:pt x="1271040" y="393924"/>
                    <a:pt x="1275711" y="392367"/>
                  </a:cubicBezTo>
                  <a:cubicBezTo>
                    <a:pt x="1280901" y="391329"/>
                    <a:pt x="1286091" y="388734"/>
                    <a:pt x="1290243" y="384582"/>
                  </a:cubicBezTo>
                  <a:cubicBezTo>
                    <a:pt x="1291281" y="383544"/>
                    <a:pt x="1291800" y="383025"/>
                    <a:pt x="1292838" y="381986"/>
                  </a:cubicBezTo>
                  <a:cubicBezTo>
                    <a:pt x="1299585" y="393405"/>
                    <a:pt x="1308927" y="400152"/>
                    <a:pt x="1318788" y="400152"/>
                  </a:cubicBezTo>
                  <a:cubicBezTo>
                    <a:pt x="1327611" y="400152"/>
                    <a:pt x="1335396" y="394962"/>
                    <a:pt x="1341624" y="386658"/>
                  </a:cubicBezTo>
                  <a:cubicBezTo>
                    <a:pt x="1355118" y="403266"/>
                    <a:pt x="1375878" y="413646"/>
                    <a:pt x="1398715" y="413646"/>
                  </a:cubicBezTo>
                  <a:cubicBezTo>
                    <a:pt x="1422070" y="413646"/>
                    <a:pt x="1443349" y="402747"/>
                    <a:pt x="1456843" y="385101"/>
                  </a:cubicBezTo>
                  <a:cubicBezTo>
                    <a:pt x="1469299" y="394443"/>
                    <a:pt x="1484350" y="399633"/>
                    <a:pt x="1500958" y="399633"/>
                  </a:cubicBezTo>
                  <a:cubicBezTo>
                    <a:pt x="1520680" y="399633"/>
                    <a:pt x="1538845" y="391848"/>
                    <a:pt x="1552340" y="378873"/>
                  </a:cubicBezTo>
                  <a:cubicBezTo>
                    <a:pt x="1552340" y="379911"/>
                    <a:pt x="1552340" y="380430"/>
                    <a:pt x="1552340" y="381468"/>
                  </a:cubicBezTo>
                  <a:cubicBezTo>
                    <a:pt x="1552340" y="417798"/>
                    <a:pt x="1581923" y="447381"/>
                    <a:pt x="1618253" y="447381"/>
                  </a:cubicBezTo>
                  <a:cubicBezTo>
                    <a:pt x="1648355" y="447381"/>
                    <a:pt x="1673786" y="427140"/>
                    <a:pt x="1681571" y="399633"/>
                  </a:cubicBezTo>
                  <a:cubicBezTo>
                    <a:pt x="1703888" y="399114"/>
                    <a:pt x="1723092" y="387177"/>
                    <a:pt x="1734510" y="369530"/>
                  </a:cubicBezTo>
                  <a:lnTo>
                    <a:pt x="1742295" y="369530"/>
                  </a:lnTo>
                  <a:cubicBezTo>
                    <a:pt x="1757346" y="383544"/>
                    <a:pt x="1777587" y="391848"/>
                    <a:pt x="1799385" y="391848"/>
                  </a:cubicBezTo>
                  <a:cubicBezTo>
                    <a:pt x="1821702" y="391848"/>
                    <a:pt x="1841424" y="383544"/>
                    <a:pt x="1856475" y="369530"/>
                  </a:cubicBezTo>
                  <a:lnTo>
                    <a:pt x="1869970" y="369530"/>
                  </a:lnTo>
                  <a:cubicBezTo>
                    <a:pt x="1877236" y="399114"/>
                    <a:pt x="1904224" y="421431"/>
                    <a:pt x="1935883" y="421431"/>
                  </a:cubicBezTo>
                  <a:cubicBezTo>
                    <a:pt x="1960795" y="421431"/>
                    <a:pt x="1982593" y="407937"/>
                    <a:pt x="1994530" y="387696"/>
                  </a:cubicBezTo>
                  <a:cubicBezTo>
                    <a:pt x="2004911" y="399114"/>
                    <a:pt x="2022038" y="404823"/>
                    <a:pt x="2039684" y="400671"/>
                  </a:cubicBezTo>
                  <a:cubicBezTo>
                    <a:pt x="2054216" y="397038"/>
                    <a:pt x="2067710" y="386658"/>
                    <a:pt x="2076533" y="373682"/>
                  </a:cubicBezTo>
                  <a:cubicBezTo>
                    <a:pt x="2090546" y="384582"/>
                    <a:pt x="2109230" y="387696"/>
                    <a:pt x="2125838" y="379911"/>
                  </a:cubicBezTo>
                  <a:cubicBezTo>
                    <a:pt x="2128434" y="378873"/>
                    <a:pt x="2131029" y="377315"/>
                    <a:pt x="2133105" y="375758"/>
                  </a:cubicBezTo>
                  <a:cubicBezTo>
                    <a:pt x="2141927" y="402228"/>
                    <a:pt x="2170473" y="418317"/>
                    <a:pt x="2200575" y="412089"/>
                  </a:cubicBezTo>
                  <a:cubicBezTo>
                    <a:pt x="2217702" y="408456"/>
                    <a:pt x="2235348" y="397557"/>
                    <a:pt x="2249361" y="382506"/>
                  </a:cubicBezTo>
                  <a:cubicBezTo>
                    <a:pt x="2260779" y="393924"/>
                    <a:pt x="2280501" y="401190"/>
                    <a:pt x="2294515" y="397557"/>
                  </a:cubicBezTo>
                  <a:cubicBezTo>
                    <a:pt x="2302819" y="394962"/>
                    <a:pt x="2311123" y="389253"/>
                    <a:pt x="2317351" y="381468"/>
                  </a:cubicBezTo>
                  <a:cubicBezTo>
                    <a:pt x="2331364" y="411570"/>
                    <a:pt x="2362504" y="433368"/>
                    <a:pt x="2399872" y="431292"/>
                  </a:cubicBezTo>
                  <a:cubicBezTo>
                    <a:pt x="2421151" y="429735"/>
                    <a:pt x="2441393" y="420912"/>
                    <a:pt x="2457482" y="406899"/>
                  </a:cubicBezTo>
                  <a:cubicBezTo>
                    <a:pt x="2468900" y="414684"/>
                    <a:pt x="2482394" y="420393"/>
                    <a:pt x="2495369" y="420912"/>
                  </a:cubicBezTo>
                  <a:cubicBezTo>
                    <a:pt x="2525471" y="422988"/>
                    <a:pt x="2550902" y="406899"/>
                    <a:pt x="2564396" y="382506"/>
                  </a:cubicBezTo>
                  <a:cubicBezTo>
                    <a:pt x="2581523" y="402228"/>
                    <a:pt x="2607993" y="412089"/>
                    <a:pt x="2634981" y="405342"/>
                  </a:cubicBezTo>
                  <a:cubicBezTo>
                    <a:pt x="2641728" y="403785"/>
                    <a:pt x="2648994" y="400152"/>
                    <a:pt x="2655741" y="395481"/>
                  </a:cubicBezTo>
                  <a:cubicBezTo>
                    <a:pt x="2674944" y="408456"/>
                    <a:pt x="2698818" y="413127"/>
                    <a:pt x="2721654" y="404823"/>
                  </a:cubicBezTo>
                  <a:cubicBezTo>
                    <a:pt x="2730996" y="401190"/>
                    <a:pt x="2740858" y="395481"/>
                    <a:pt x="2749162" y="387177"/>
                  </a:cubicBezTo>
                  <a:cubicBezTo>
                    <a:pt x="2773036" y="426102"/>
                    <a:pt x="2818708" y="448938"/>
                    <a:pt x="2866457" y="445824"/>
                  </a:cubicBezTo>
                  <a:cubicBezTo>
                    <a:pt x="2911091" y="442710"/>
                    <a:pt x="2947940" y="420393"/>
                    <a:pt x="2978561" y="390810"/>
                  </a:cubicBezTo>
                  <a:cubicBezTo>
                    <a:pt x="2996726" y="399114"/>
                    <a:pt x="3017486" y="404304"/>
                    <a:pt x="3038247" y="404823"/>
                  </a:cubicBezTo>
                  <a:cubicBezTo>
                    <a:pt x="3046550" y="419874"/>
                    <a:pt x="3060564" y="431811"/>
                    <a:pt x="3078729" y="436482"/>
                  </a:cubicBezTo>
                  <a:cubicBezTo>
                    <a:pt x="3108831" y="444267"/>
                    <a:pt x="3134781" y="428697"/>
                    <a:pt x="3148275" y="404823"/>
                  </a:cubicBezTo>
                  <a:cubicBezTo>
                    <a:pt x="3154503" y="400152"/>
                    <a:pt x="3159694" y="394443"/>
                    <a:pt x="3163845" y="388215"/>
                  </a:cubicBezTo>
                  <a:cubicBezTo>
                    <a:pt x="3167479" y="388734"/>
                    <a:pt x="3171111" y="388734"/>
                    <a:pt x="3174744" y="388734"/>
                  </a:cubicBezTo>
                  <a:cubicBezTo>
                    <a:pt x="3176301" y="394443"/>
                    <a:pt x="3178896" y="400671"/>
                    <a:pt x="3183049" y="406380"/>
                  </a:cubicBezTo>
                  <a:cubicBezTo>
                    <a:pt x="3196543" y="426102"/>
                    <a:pt x="3220417" y="438039"/>
                    <a:pt x="3244291" y="438039"/>
                  </a:cubicBezTo>
                  <a:cubicBezTo>
                    <a:pt x="3265051" y="438039"/>
                    <a:pt x="3283216" y="429735"/>
                    <a:pt x="3296710" y="416241"/>
                  </a:cubicBezTo>
                  <a:cubicBezTo>
                    <a:pt x="3301900" y="425064"/>
                    <a:pt x="3311242" y="431811"/>
                    <a:pt x="3324737" y="431811"/>
                  </a:cubicBezTo>
                  <a:cubicBezTo>
                    <a:pt x="3336674" y="431811"/>
                    <a:pt x="3345497" y="426621"/>
                    <a:pt x="3350687" y="418836"/>
                  </a:cubicBezTo>
                  <a:cubicBezTo>
                    <a:pt x="3354839" y="419874"/>
                    <a:pt x="3359510" y="420912"/>
                    <a:pt x="3363662" y="421950"/>
                  </a:cubicBezTo>
                  <a:cubicBezTo>
                    <a:pt x="3363662" y="424545"/>
                    <a:pt x="3364181" y="427140"/>
                    <a:pt x="3365219" y="429216"/>
                  </a:cubicBezTo>
                  <a:cubicBezTo>
                    <a:pt x="3365738" y="430773"/>
                    <a:pt x="3366257" y="432330"/>
                    <a:pt x="3366776" y="433887"/>
                  </a:cubicBezTo>
                  <a:cubicBezTo>
                    <a:pt x="3367814" y="454647"/>
                    <a:pt x="3381308" y="472812"/>
                    <a:pt x="3402068" y="478521"/>
                  </a:cubicBezTo>
                  <a:cubicBezTo>
                    <a:pt x="3425423" y="485268"/>
                    <a:pt x="3448778" y="471774"/>
                    <a:pt x="3460716" y="452052"/>
                  </a:cubicBezTo>
                  <a:cubicBezTo>
                    <a:pt x="3469538" y="437001"/>
                    <a:pt x="3470576" y="416241"/>
                    <a:pt x="3462791" y="400671"/>
                  </a:cubicBezTo>
                  <a:cubicBezTo>
                    <a:pt x="3469019" y="396519"/>
                    <a:pt x="3475248" y="391848"/>
                    <a:pt x="3480956" y="386658"/>
                  </a:cubicBezTo>
                  <a:cubicBezTo>
                    <a:pt x="3495489" y="399114"/>
                    <a:pt x="3514173" y="406380"/>
                    <a:pt x="3534933" y="405861"/>
                  </a:cubicBezTo>
                  <a:cubicBezTo>
                    <a:pt x="3544275" y="405342"/>
                    <a:pt x="3553098" y="403785"/>
                    <a:pt x="3561921" y="400152"/>
                  </a:cubicBezTo>
                  <a:cubicBezTo>
                    <a:pt x="3573858" y="425064"/>
                    <a:pt x="3602403" y="441672"/>
                    <a:pt x="3632506" y="435444"/>
                  </a:cubicBezTo>
                  <a:cubicBezTo>
                    <a:pt x="3637696" y="434406"/>
                    <a:pt x="3641848" y="432849"/>
                    <a:pt x="3646519" y="431292"/>
                  </a:cubicBezTo>
                  <a:cubicBezTo>
                    <a:pt x="3658975" y="436482"/>
                    <a:pt x="3672469" y="440115"/>
                    <a:pt x="3687520" y="440634"/>
                  </a:cubicBezTo>
                  <a:cubicBezTo>
                    <a:pt x="3728002" y="442710"/>
                    <a:pt x="3764851" y="424545"/>
                    <a:pt x="3790802" y="396000"/>
                  </a:cubicBezTo>
                  <a:cubicBezTo>
                    <a:pt x="3815714" y="422988"/>
                    <a:pt x="3849968" y="437520"/>
                    <a:pt x="3888374" y="431292"/>
                  </a:cubicBezTo>
                  <a:cubicBezTo>
                    <a:pt x="3893045" y="430254"/>
                    <a:pt x="3897716" y="429216"/>
                    <a:pt x="3902387" y="428178"/>
                  </a:cubicBezTo>
                  <a:cubicBezTo>
                    <a:pt x="3917439" y="445824"/>
                    <a:pt x="3943389" y="451014"/>
                    <a:pt x="3964668" y="440634"/>
                  </a:cubicBezTo>
                  <a:cubicBezTo>
                    <a:pt x="3989580" y="428178"/>
                    <a:pt x="3989061" y="397038"/>
                    <a:pt x="3973491" y="376796"/>
                  </a:cubicBezTo>
                  <a:cubicBezTo>
                    <a:pt x="3971934" y="375240"/>
                    <a:pt x="3970377" y="373163"/>
                    <a:pt x="3968820" y="371606"/>
                  </a:cubicBezTo>
                  <a:cubicBezTo>
                    <a:pt x="3968820" y="371087"/>
                    <a:pt x="3969339" y="371087"/>
                    <a:pt x="3969339" y="370568"/>
                  </a:cubicBezTo>
                  <a:cubicBezTo>
                    <a:pt x="4009821" y="398076"/>
                    <a:pt x="4062240" y="398076"/>
                    <a:pt x="4103242" y="371606"/>
                  </a:cubicBezTo>
                  <a:cubicBezTo>
                    <a:pt x="4108432" y="376796"/>
                    <a:pt x="4114141" y="381468"/>
                    <a:pt x="4120369" y="386139"/>
                  </a:cubicBezTo>
                  <a:cubicBezTo>
                    <a:pt x="4123483" y="391848"/>
                    <a:pt x="4127635" y="397038"/>
                    <a:pt x="4131787" y="401709"/>
                  </a:cubicBezTo>
                  <a:cubicBezTo>
                    <a:pt x="4130230" y="402747"/>
                    <a:pt x="4128673" y="404304"/>
                    <a:pt x="4127635" y="405861"/>
                  </a:cubicBezTo>
                  <a:cubicBezTo>
                    <a:pt x="4118293" y="416760"/>
                    <a:pt x="4112584" y="432330"/>
                    <a:pt x="4117774" y="446343"/>
                  </a:cubicBezTo>
                  <a:cubicBezTo>
                    <a:pt x="4119850" y="452571"/>
                    <a:pt x="4122964" y="457761"/>
                    <a:pt x="4128154" y="461913"/>
                  </a:cubicBezTo>
                  <a:cubicBezTo>
                    <a:pt x="4133344" y="466065"/>
                    <a:pt x="4139053" y="467622"/>
                    <a:pt x="4145800" y="468141"/>
                  </a:cubicBezTo>
                  <a:cubicBezTo>
                    <a:pt x="4154104" y="468660"/>
                    <a:pt x="4161370" y="465546"/>
                    <a:pt x="4168117" y="460875"/>
                  </a:cubicBezTo>
                  <a:cubicBezTo>
                    <a:pt x="4173307" y="457242"/>
                    <a:pt x="4177459" y="454128"/>
                    <a:pt x="4180573" y="448938"/>
                  </a:cubicBezTo>
                  <a:cubicBezTo>
                    <a:pt x="4182649" y="445824"/>
                    <a:pt x="4183687" y="442191"/>
                    <a:pt x="4184725" y="438558"/>
                  </a:cubicBezTo>
                  <a:cubicBezTo>
                    <a:pt x="4185763" y="436482"/>
                    <a:pt x="4185763" y="433887"/>
                    <a:pt x="4185763" y="431292"/>
                  </a:cubicBezTo>
                  <a:cubicBezTo>
                    <a:pt x="4223132" y="437001"/>
                    <a:pt x="4262576" y="420912"/>
                    <a:pt x="4282298" y="385620"/>
                  </a:cubicBezTo>
                  <a:cubicBezTo>
                    <a:pt x="4292678" y="392886"/>
                    <a:pt x="4304615" y="397038"/>
                    <a:pt x="4317590" y="398595"/>
                  </a:cubicBezTo>
                  <a:cubicBezTo>
                    <a:pt x="4313438" y="417279"/>
                    <a:pt x="4323818" y="440115"/>
                    <a:pt x="4349249" y="440115"/>
                  </a:cubicBezTo>
                  <a:cubicBezTo>
                    <a:pt x="4373643" y="440115"/>
                    <a:pt x="4384023" y="418836"/>
                    <a:pt x="4380909" y="400152"/>
                  </a:cubicBezTo>
                  <a:cubicBezTo>
                    <a:pt x="4402707" y="419874"/>
                    <a:pt x="4430733" y="432330"/>
                    <a:pt x="4457721" y="412089"/>
                  </a:cubicBezTo>
                  <a:cubicBezTo>
                    <a:pt x="4470177" y="402747"/>
                    <a:pt x="4479519" y="387177"/>
                    <a:pt x="4480038" y="371087"/>
                  </a:cubicBezTo>
                  <a:cubicBezTo>
                    <a:pt x="4482114" y="356555"/>
                    <a:pt x="4474848" y="344099"/>
                    <a:pt x="4462392" y="339428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B2E41D5A-E498-8366-A4EA-AA0ABDF0ED0B}"/>
                </a:ext>
              </a:extLst>
            </p:cNvPr>
            <p:cNvSpPr/>
            <p:nvPr/>
          </p:nvSpPr>
          <p:spPr>
            <a:xfrm>
              <a:off x="11277540" y="4873450"/>
              <a:ext cx="80964" cy="79926"/>
            </a:xfrm>
            <a:custGeom>
              <a:avLst/>
              <a:gdLst>
                <a:gd name="connsiteX0" fmla="*/ 43078 w 80964"/>
                <a:gd name="connsiteY0" fmla="*/ 79926 h 79926"/>
                <a:gd name="connsiteX1" fmla="*/ 57610 w 80964"/>
                <a:gd name="connsiteY1" fmla="*/ 76813 h 79926"/>
                <a:gd name="connsiteX2" fmla="*/ 70065 w 80964"/>
                <a:gd name="connsiteY2" fmla="*/ 69027 h 79926"/>
                <a:gd name="connsiteX3" fmla="*/ 75775 w 80964"/>
                <a:gd name="connsiteY3" fmla="*/ 61242 h 79926"/>
                <a:gd name="connsiteX4" fmla="*/ 80965 w 80964"/>
                <a:gd name="connsiteY4" fmla="*/ 42039 h 79926"/>
                <a:gd name="connsiteX5" fmla="*/ 79408 w 80964"/>
                <a:gd name="connsiteY5" fmla="*/ 31659 h 79926"/>
                <a:gd name="connsiteX6" fmla="*/ 69547 w 80964"/>
                <a:gd name="connsiteY6" fmla="*/ 15051 h 79926"/>
                <a:gd name="connsiteX7" fmla="*/ 65914 w 80964"/>
                <a:gd name="connsiteY7" fmla="*/ 11937 h 79926"/>
                <a:gd name="connsiteX8" fmla="*/ 61243 w 80964"/>
                <a:gd name="connsiteY8" fmla="*/ 8304 h 79926"/>
                <a:gd name="connsiteX9" fmla="*/ 56572 w 80964"/>
                <a:gd name="connsiteY9" fmla="*/ 5190 h 79926"/>
                <a:gd name="connsiteX10" fmla="*/ 51381 w 80964"/>
                <a:gd name="connsiteY10" fmla="*/ 3114 h 79926"/>
                <a:gd name="connsiteX11" fmla="*/ 42039 w 80964"/>
                <a:gd name="connsiteY11" fmla="*/ 519 h 79926"/>
                <a:gd name="connsiteX12" fmla="*/ 36849 w 80964"/>
                <a:gd name="connsiteY12" fmla="*/ 0 h 79926"/>
                <a:gd name="connsiteX13" fmla="*/ 22836 w 80964"/>
                <a:gd name="connsiteY13" fmla="*/ 3114 h 79926"/>
                <a:gd name="connsiteX14" fmla="*/ 10899 w 80964"/>
                <a:gd name="connsiteY14" fmla="*/ 10899 h 79926"/>
                <a:gd name="connsiteX15" fmla="*/ 5190 w 80964"/>
                <a:gd name="connsiteY15" fmla="*/ 18165 h 79926"/>
                <a:gd name="connsiteX16" fmla="*/ 0 w 80964"/>
                <a:gd name="connsiteY16" fmla="*/ 36849 h 79926"/>
                <a:gd name="connsiteX17" fmla="*/ 0 w 80964"/>
                <a:gd name="connsiteY17" fmla="*/ 37368 h 79926"/>
                <a:gd name="connsiteX18" fmla="*/ 1557 w 80964"/>
                <a:gd name="connsiteY18" fmla="*/ 47229 h 79926"/>
                <a:gd name="connsiteX19" fmla="*/ 5190 w 80964"/>
                <a:gd name="connsiteY19" fmla="*/ 56052 h 79926"/>
                <a:gd name="connsiteX20" fmla="*/ 5190 w 80964"/>
                <a:gd name="connsiteY20" fmla="*/ 56571 h 79926"/>
                <a:gd name="connsiteX21" fmla="*/ 5709 w 80964"/>
                <a:gd name="connsiteY21" fmla="*/ 57609 h 79926"/>
                <a:gd name="connsiteX22" fmla="*/ 11418 w 80964"/>
                <a:gd name="connsiteY22" fmla="*/ 65394 h 79926"/>
                <a:gd name="connsiteX23" fmla="*/ 11937 w 80964"/>
                <a:gd name="connsiteY23" fmla="*/ 65913 h 79926"/>
                <a:gd name="connsiteX24" fmla="*/ 15051 w 80964"/>
                <a:gd name="connsiteY24" fmla="*/ 69546 h 79926"/>
                <a:gd name="connsiteX25" fmla="*/ 27507 w 80964"/>
                <a:gd name="connsiteY25" fmla="*/ 77331 h 79926"/>
                <a:gd name="connsiteX26" fmla="*/ 43078 w 80964"/>
                <a:gd name="connsiteY26" fmla="*/ 79926 h 7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0964" h="79926">
                  <a:moveTo>
                    <a:pt x="43078" y="79926"/>
                  </a:moveTo>
                  <a:cubicBezTo>
                    <a:pt x="48268" y="79926"/>
                    <a:pt x="53458" y="78889"/>
                    <a:pt x="57610" y="76813"/>
                  </a:cubicBezTo>
                  <a:cubicBezTo>
                    <a:pt x="62280" y="75255"/>
                    <a:pt x="66433" y="72660"/>
                    <a:pt x="70065" y="69027"/>
                  </a:cubicBezTo>
                  <a:cubicBezTo>
                    <a:pt x="72142" y="66432"/>
                    <a:pt x="74218" y="63837"/>
                    <a:pt x="75775" y="61242"/>
                  </a:cubicBezTo>
                  <a:cubicBezTo>
                    <a:pt x="79408" y="55533"/>
                    <a:pt x="80965" y="48786"/>
                    <a:pt x="80965" y="42039"/>
                  </a:cubicBezTo>
                  <a:cubicBezTo>
                    <a:pt x="80446" y="38406"/>
                    <a:pt x="79927" y="35292"/>
                    <a:pt x="79408" y="31659"/>
                  </a:cubicBezTo>
                  <a:cubicBezTo>
                    <a:pt x="77851" y="25431"/>
                    <a:pt x="74218" y="19722"/>
                    <a:pt x="69547" y="15051"/>
                  </a:cubicBezTo>
                  <a:cubicBezTo>
                    <a:pt x="68509" y="14013"/>
                    <a:pt x="66952" y="12975"/>
                    <a:pt x="65914" y="11937"/>
                  </a:cubicBezTo>
                  <a:cubicBezTo>
                    <a:pt x="64357" y="10899"/>
                    <a:pt x="63318" y="9861"/>
                    <a:pt x="61243" y="8304"/>
                  </a:cubicBezTo>
                  <a:cubicBezTo>
                    <a:pt x="59167" y="6747"/>
                    <a:pt x="58648" y="5709"/>
                    <a:pt x="56572" y="5190"/>
                  </a:cubicBezTo>
                  <a:cubicBezTo>
                    <a:pt x="55015" y="4152"/>
                    <a:pt x="52938" y="3633"/>
                    <a:pt x="51381" y="3114"/>
                  </a:cubicBezTo>
                  <a:cubicBezTo>
                    <a:pt x="48268" y="1557"/>
                    <a:pt x="45153" y="519"/>
                    <a:pt x="42039" y="519"/>
                  </a:cubicBezTo>
                  <a:cubicBezTo>
                    <a:pt x="40483" y="0"/>
                    <a:pt x="38406" y="0"/>
                    <a:pt x="36849" y="0"/>
                  </a:cubicBezTo>
                  <a:cubicBezTo>
                    <a:pt x="31659" y="0"/>
                    <a:pt x="26988" y="1038"/>
                    <a:pt x="22836" y="3114"/>
                  </a:cubicBezTo>
                  <a:cubicBezTo>
                    <a:pt x="18165" y="4671"/>
                    <a:pt x="14532" y="7266"/>
                    <a:pt x="10899" y="10899"/>
                  </a:cubicBezTo>
                  <a:cubicBezTo>
                    <a:pt x="8823" y="13494"/>
                    <a:pt x="7266" y="16089"/>
                    <a:pt x="5190" y="18165"/>
                  </a:cubicBezTo>
                  <a:cubicBezTo>
                    <a:pt x="2076" y="23874"/>
                    <a:pt x="0" y="30102"/>
                    <a:pt x="0" y="36849"/>
                  </a:cubicBezTo>
                  <a:cubicBezTo>
                    <a:pt x="0" y="36849"/>
                    <a:pt x="0" y="37368"/>
                    <a:pt x="0" y="37368"/>
                  </a:cubicBezTo>
                  <a:cubicBezTo>
                    <a:pt x="519" y="40482"/>
                    <a:pt x="1038" y="44115"/>
                    <a:pt x="1557" y="47229"/>
                  </a:cubicBezTo>
                  <a:cubicBezTo>
                    <a:pt x="2595" y="50343"/>
                    <a:pt x="4152" y="52938"/>
                    <a:pt x="5190" y="56052"/>
                  </a:cubicBezTo>
                  <a:lnTo>
                    <a:pt x="5190" y="56571"/>
                  </a:lnTo>
                  <a:cubicBezTo>
                    <a:pt x="5190" y="57090"/>
                    <a:pt x="5709" y="57090"/>
                    <a:pt x="5709" y="57609"/>
                  </a:cubicBezTo>
                  <a:cubicBezTo>
                    <a:pt x="7785" y="60204"/>
                    <a:pt x="9861" y="62799"/>
                    <a:pt x="11418" y="65394"/>
                  </a:cubicBezTo>
                  <a:lnTo>
                    <a:pt x="11937" y="65913"/>
                  </a:lnTo>
                  <a:cubicBezTo>
                    <a:pt x="12975" y="66951"/>
                    <a:pt x="14013" y="68508"/>
                    <a:pt x="15051" y="69546"/>
                  </a:cubicBezTo>
                  <a:cubicBezTo>
                    <a:pt x="18684" y="73180"/>
                    <a:pt x="22836" y="75775"/>
                    <a:pt x="27507" y="77331"/>
                  </a:cubicBezTo>
                  <a:cubicBezTo>
                    <a:pt x="33216" y="78889"/>
                    <a:pt x="37888" y="79926"/>
                    <a:pt x="43078" y="79926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D4B13A48-67C2-FE83-C057-A44FB1FD2770}"/>
                </a:ext>
              </a:extLst>
            </p:cNvPr>
            <p:cNvSpPr/>
            <p:nvPr/>
          </p:nvSpPr>
          <p:spPr>
            <a:xfrm>
              <a:off x="11029910" y="5036936"/>
              <a:ext cx="44959" cy="46191"/>
            </a:xfrm>
            <a:custGeom>
              <a:avLst/>
              <a:gdLst>
                <a:gd name="connsiteX0" fmla="*/ 22382 w 44959"/>
                <a:gd name="connsiteY0" fmla="*/ 0 h 46191"/>
                <a:gd name="connsiteX1" fmla="*/ 22382 w 44959"/>
                <a:gd name="connsiteY1" fmla="*/ 46191 h 46191"/>
                <a:gd name="connsiteX2" fmla="*/ 22382 w 4495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1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2485" y="46191"/>
                    <a:pt x="52485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03BE602-0488-96E3-FA27-704AD880E276}"/>
                </a:ext>
              </a:extLst>
            </p:cNvPr>
            <p:cNvSpPr/>
            <p:nvPr/>
          </p:nvSpPr>
          <p:spPr>
            <a:xfrm>
              <a:off x="11189763" y="5015138"/>
              <a:ext cx="44569" cy="46195"/>
            </a:xfrm>
            <a:custGeom>
              <a:avLst/>
              <a:gdLst>
                <a:gd name="connsiteX0" fmla="*/ 22382 w 44569"/>
                <a:gd name="connsiteY0" fmla="*/ 0 h 46195"/>
                <a:gd name="connsiteX1" fmla="*/ 22382 w 44569"/>
                <a:gd name="connsiteY1" fmla="*/ 46191 h 46195"/>
                <a:gd name="connsiteX2" fmla="*/ 22382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1966" y="46710"/>
                    <a:pt x="51966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42DB1751-C0A7-AB00-E5F3-0198712AA12B}"/>
                </a:ext>
              </a:extLst>
            </p:cNvPr>
            <p:cNvSpPr/>
            <p:nvPr/>
          </p:nvSpPr>
          <p:spPr>
            <a:xfrm>
              <a:off x="9231044" y="5002682"/>
              <a:ext cx="44569" cy="46191"/>
            </a:xfrm>
            <a:custGeom>
              <a:avLst/>
              <a:gdLst>
                <a:gd name="connsiteX0" fmla="*/ 22383 w 44569"/>
                <a:gd name="connsiteY0" fmla="*/ 0 h 46191"/>
                <a:gd name="connsiteX1" fmla="*/ 22383 w 44569"/>
                <a:gd name="connsiteY1" fmla="*/ 46191 h 46191"/>
                <a:gd name="connsiteX2" fmla="*/ 22383 w 4456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1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191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AD06B63C-2BAA-621A-D716-FAB0B2462CE2}"/>
                </a:ext>
              </a:extLst>
            </p:cNvPr>
            <p:cNvSpPr/>
            <p:nvPr/>
          </p:nvSpPr>
          <p:spPr>
            <a:xfrm>
              <a:off x="9411657" y="4978808"/>
              <a:ext cx="44959" cy="46195"/>
            </a:xfrm>
            <a:custGeom>
              <a:avLst/>
              <a:gdLst>
                <a:gd name="connsiteX0" fmla="*/ 22383 w 44959"/>
                <a:gd name="connsiteY0" fmla="*/ 0 h 46195"/>
                <a:gd name="connsiteX1" fmla="*/ 22383 w 44959"/>
                <a:gd name="connsiteY1" fmla="*/ 46191 h 46195"/>
                <a:gd name="connsiteX2" fmla="*/ 22383 w 4495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2485" y="46710"/>
                    <a:pt x="52485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2A67F3DE-20FE-13BD-1F96-B33E6C129FB3}"/>
                </a:ext>
              </a:extLst>
            </p:cNvPr>
            <p:cNvSpPr/>
            <p:nvPr/>
          </p:nvSpPr>
          <p:spPr>
            <a:xfrm>
              <a:off x="8904072" y="5007872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A514E543-3645-72F5-7793-9122E87CBF32}"/>
                </a:ext>
              </a:extLst>
            </p:cNvPr>
            <p:cNvSpPr/>
            <p:nvPr/>
          </p:nvSpPr>
          <p:spPr>
            <a:xfrm>
              <a:off x="9720464" y="4975175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BD54A117-5F2E-DFF0-629B-E03B7B70AF49}"/>
                </a:ext>
              </a:extLst>
            </p:cNvPr>
            <p:cNvSpPr/>
            <p:nvPr/>
          </p:nvSpPr>
          <p:spPr>
            <a:xfrm>
              <a:off x="8743635" y="4960124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16C179FB-6E83-9951-F463-457FC27D4FAD}"/>
                </a:ext>
              </a:extLst>
            </p:cNvPr>
            <p:cNvSpPr/>
            <p:nvPr/>
          </p:nvSpPr>
          <p:spPr>
            <a:xfrm>
              <a:off x="7762200" y="4966871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B7435636-026D-495A-999A-8D32C96CD788}"/>
                </a:ext>
              </a:extLst>
            </p:cNvPr>
            <p:cNvSpPr/>
            <p:nvPr/>
          </p:nvSpPr>
          <p:spPr>
            <a:xfrm>
              <a:off x="11298170" y="4973618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21" name="Hình tự do: Hình 1620">
            <a:extLst>
              <a:ext uri="{FF2B5EF4-FFF2-40B4-BE49-F238E27FC236}">
                <a16:creationId xmlns:a16="http://schemas.microsoft.com/office/drawing/2014/main" id="{37C295E0-B796-DD00-693C-7607B7C3D511}"/>
              </a:ext>
            </a:extLst>
          </p:cNvPr>
          <p:cNvSpPr/>
          <p:nvPr/>
        </p:nvSpPr>
        <p:spPr>
          <a:xfrm>
            <a:off x="7715100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2" name="Hình tự do: Hình 1621">
            <a:extLst>
              <a:ext uri="{FF2B5EF4-FFF2-40B4-BE49-F238E27FC236}">
                <a16:creationId xmlns:a16="http://schemas.microsoft.com/office/drawing/2014/main" id="{8774EC85-CC34-0FC4-C72E-2F96347891D5}"/>
              </a:ext>
            </a:extLst>
          </p:cNvPr>
          <p:cNvSpPr/>
          <p:nvPr/>
        </p:nvSpPr>
        <p:spPr>
          <a:xfrm>
            <a:off x="8196865" y="4802347"/>
            <a:ext cx="389" cy="518"/>
          </a:xfrm>
          <a:custGeom>
            <a:avLst/>
            <a:gdLst>
              <a:gd name="connsiteX0" fmla="*/ 389 w 389"/>
              <a:gd name="connsiteY0" fmla="*/ 0 h 518"/>
              <a:gd name="connsiteX1" fmla="*/ 389 w 389"/>
              <a:gd name="connsiteY1" fmla="*/ 519 h 518"/>
              <a:gd name="connsiteX2" fmla="*/ 389 w 389"/>
              <a:gd name="connsiteY2" fmla="*/ 0 h 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" h="518">
                <a:moveTo>
                  <a:pt x="389" y="0"/>
                </a:moveTo>
                <a:cubicBezTo>
                  <a:pt x="-130" y="0"/>
                  <a:pt x="-130" y="519"/>
                  <a:pt x="389" y="519"/>
                </a:cubicBezTo>
                <a:cubicBezTo>
                  <a:pt x="389" y="519"/>
                  <a:pt x="389" y="0"/>
                  <a:pt x="389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3" name="Hình tự do: Hình 1622">
            <a:extLst>
              <a:ext uri="{FF2B5EF4-FFF2-40B4-BE49-F238E27FC236}">
                <a16:creationId xmlns:a16="http://schemas.microsoft.com/office/drawing/2014/main" id="{4E076FD9-7D92-2D1D-DB93-53E376EE0FD5}"/>
              </a:ext>
            </a:extLst>
          </p:cNvPr>
          <p:cNvSpPr/>
          <p:nvPr/>
        </p:nvSpPr>
        <p:spPr>
          <a:xfrm>
            <a:off x="8705359" y="4678824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4" name="Hình tự do: Hình 1623">
            <a:extLst>
              <a:ext uri="{FF2B5EF4-FFF2-40B4-BE49-F238E27FC236}">
                <a16:creationId xmlns:a16="http://schemas.microsoft.com/office/drawing/2014/main" id="{1DC5F1C3-D9CF-4C62-3DEC-E5A80AEEDBE6}"/>
              </a:ext>
            </a:extLst>
          </p:cNvPr>
          <p:cNvSpPr/>
          <p:nvPr/>
        </p:nvSpPr>
        <p:spPr>
          <a:xfrm>
            <a:off x="8901542" y="4809613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5" name="Hình tự do: Hình 1624">
            <a:extLst>
              <a:ext uri="{FF2B5EF4-FFF2-40B4-BE49-F238E27FC236}">
                <a16:creationId xmlns:a16="http://schemas.microsoft.com/office/drawing/2014/main" id="{71CF6F7B-5533-ACC0-C19C-EBE312AA2D49}"/>
              </a:ext>
            </a:extLst>
          </p:cNvPr>
          <p:cNvSpPr/>
          <p:nvPr/>
        </p:nvSpPr>
        <p:spPr>
          <a:xfrm>
            <a:off x="6920506" y="4766016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6" name="Hình tự do: Hình 1625">
            <a:extLst>
              <a:ext uri="{FF2B5EF4-FFF2-40B4-BE49-F238E27FC236}">
                <a16:creationId xmlns:a16="http://schemas.microsoft.com/office/drawing/2014/main" id="{8D59B334-CD55-495C-8284-87C27F658BA8}"/>
              </a:ext>
            </a:extLst>
          </p:cNvPr>
          <p:cNvSpPr/>
          <p:nvPr/>
        </p:nvSpPr>
        <p:spPr>
          <a:xfrm>
            <a:off x="7127588" y="4776915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7" name="Hình tự do: Hình 1626">
            <a:extLst>
              <a:ext uri="{FF2B5EF4-FFF2-40B4-BE49-F238E27FC236}">
                <a16:creationId xmlns:a16="http://schemas.microsoft.com/office/drawing/2014/main" id="{69354CDC-178C-EDFA-7FF9-6CF69E92991C}"/>
              </a:ext>
            </a:extLst>
          </p:cNvPr>
          <p:cNvSpPr/>
          <p:nvPr/>
        </p:nvSpPr>
        <p:spPr>
          <a:xfrm>
            <a:off x="9815507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8" name="Hình tự do: Hình 1627">
            <a:extLst>
              <a:ext uri="{FF2B5EF4-FFF2-40B4-BE49-F238E27FC236}">
                <a16:creationId xmlns:a16="http://schemas.microsoft.com/office/drawing/2014/main" id="{C08847D0-25F2-2911-DBAB-9DBE074515F3}"/>
              </a:ext>
            </a:extLst>
          </p:cNvPr>
          <p:cNvSpPr/>
          <p:nvPr/>
        </p:nvSpPr>
        <p:spPr>
          <a:xfrm>
            <a:off x="9717934" y="4700622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9" name="Hình tự do: Hình 1628">
            <a:extLst>
              <a:ext uri="{FF2B5EF4-FFF2-40B4-BE49-F238E27FC236}">
                <a16:creationId xmlns:a16="http://schemas.microsoft.com/office/drawing/2014/main" id="{B14BCCF6-9CB8-4540-E72B-1EA957B62A23}"/>
              </a:ext>
            </a:extLst>
          </p:cNvPr>
          <p:cNvSpPr/>
          <p:nvPr/>
        </p:nvSpPr>
        <p:spPr>
          <a:xfrm>
            <a:off x="10066186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9" y="51381"/>
                  <a:pt x="58129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0" name="Hình tự do: Hình 1629">
            <a:extLst>
              <a:ext uri="{FF2B5EF4-FFF2-40B4-BE49-F238E27FC236}">
                <a16:creationId xmlns:a16="http://schemas.microsoft.com/office/drawing/2014/main" id="{6DC78198-D2D1-34BE-8954-0B34FAF3884C}"/>
              </a:ext>
            </a:extLst>
          </p:cNvPr>
          <p:cNvSpPr/>
          <p:nvPr/>
        </p:nvSpPr>
        <p:spPr>
          <a:xfrm>
            <a:off x="10784487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7" name="Đồ họa 326">
            <a:extLst>
              <a:ext uri="{FF2B5EF4-FFF2-40B4-BE49-F238E27FC236}">
                <a16:creationId xmlns:a16="http://schemas.microsoft.com/office/drawing/2014/main" id="{9617BB8D-FC60-95DC-9F88-A8E184CBE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1876" y="5548701"/>
            <a:ext cx="4489666" cy="959506"/>
          </a:xfrm>
          <a:prstGeom prst="rect">
            <a:avLst/>
          </a:prstGeom>
        </p:spPr>
      </p:pic>
      <p:pic>
        <p:nvPicPr>
          <p:cNvPr id="329" name="Đồ họa 328">
            <a:extLst>
              <a:ext uri="{FF2B5EF4-FFF2-40B4-BE49-F238E27FC236}">
                <a16:creationId xmlns:a16="http://schemas.microsoft.com/office/drawing/2014/main" id="{41B7DDB1-10B9-7AF7-2D16-31DDF276C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83116" y="5590505"/>
            <a:ext cx="4544024" cy="904597"/>
          </a:xfrm>
          <a:prstGeom prst="rect">
            <a:avLst/>
          </a:prstGeom>
        </p:spPr>
      </p:pic>
      <p:grpSp>
        <p:nvGrpSpPr>
          <p:cNvPr id="399" name="Nhóm 398">
            <a:extLst>
              <a:ext uri="{FF2B5EF4-FFF2-40B4-BE49-F238E27FC236}">
                <a16:creationId xmlns:a16="http://schemas.microsoft.com/office/drawing/2014/main" id="{5A784422-30D6-0176-DED9-618A4D16A5D0}"/>
              </a:ext>
            </a:extLst>
          </p:cNvPr>
          <p:cNvGrpSpPr/>
          <p:nvPr/>
        </p:nvGrpSpPr>
        <p:grpSpPr>
          <a:xfrm>
            <a:off x="3959132" y="2210706"/>
            <a:ext cx="3749746" cy="3548590"/>
            <a:chOff x="4608511" y="1934451"/>
            <a:chExt cx="2552457" cy="2415530"/>
          </a:xfrm>
        </p:grpSpPr>
        <p:sp>
          <p:nvSpPr>
            <p:cNvPr id="334" name="Hình tự do: Hình 333">
              <a:extLst>
                <a:ext uri="{FF2B5EF4-FFF2-40B4-BE49-F238E27FC236}">
                  <a16:creationId xmlns:a16="http://schemas.microsoft.com/office/drawing/2014/main" id="{9D6355F3-C31B-3496-A06F-294E1EA18122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5" name="Đồ họa 330">
              <a:extLst>
                <a:ext uri="{FF2B5EF4-FFF2-40B4-BE49-F238E27FC236}">
                  <a16:creationId xmlns:a16="http://schemas.microsoft.com/office/drawing/2014/main" id="{F8039C4A-6E25-6C5C-94E1-B11750957C4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36" name="Hình tự do: Hình 335">
                <a:extLst>
                  <a:ext uri="{FF2B5EF4-FFF2-40B4-BE49-F238E27FC236}">
                    <a16:creationId xmlns:a16="http://schemas.microsoft.com/office/drawing/2014/main" id="{799EBBD8-B3F2-F758-DD84-7D951BD1E796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Hình tự do: Hình 336">
                <a:extLst>
                  <a:ext uri="{FF2B5EF4-FFF2-40B4-BE49-F238E27FC236}">
                    <a16:creationId xmlns:a16="http://schemas.microsoft.com/office/drawing/2014/main" id="{C2998F5B-A3A7-1353-F478-9E50CDFC53A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Hình tự do: Hình 337">
                <a:extLst>
                  <a:ext uri="{FF2B5EF4-FFF2-40B4-BE49-F238E27FC236}">
                    <a16:creationId xmlns:a16="http://schemas.microsoft.com/office/drawing/2014/main" id="{8929A3DE-B2F6-61B4-1CF3-5E60A7CE3527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Hình tự do: Hình 338">
                <a:extLst>
                  <a:ext uri="{FF2B5EF4-FFF2-40B4-BE49-F238E27FC236}">
                    <a16:creationId xmlns:a16="http://schemas.microsoft.com/office/drawing/2014/main" id="{76A62DEA-F312-72C3-ED8C-9EBE6750E198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0" name="Hình tự do: Hình 339">
              <a:extLst>
                <a:ext uri="{FF2B5EF4-FFF2-40B4-BE49-F238E27FC236}">
                  <a16:creationId xmlns:a16="http://schemas.microsoft.com/office/drawing/2014/main" id="{33BCA01E-3A20-D87F-BAC8-826192CCBC35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Hình tự do: Hình 340">
              <a:extLst>
                <a:ext uri="{FF2B5EF4-FFF2-40B4-BE49-F238E27FC236}">
                  <a16:creationId xmlns:a16="http://schemas.microsoft.com/office/drawing/2014/main" id="{CD5CB50E-F7A0-2D37-6F8C-918020D2F469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Hình tự do: Hình 341">
              <a:extLst>
                <a:ext uri="{FF2B5EF4-FFF2-40B4-BE49-F238E27FC236}">
                  <a16:creationId xmlns:a16="http://schemas.microsoft.com/office/drawing/2014/main" id="{BA181229-42DA-D9C3-F4FF-37DEC09E18CE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Hình tự do: Hình 342">
              <a:extLst>
                <a:ext uri="{FF2B5EF4-FFF2-40B4-BE49-F238E27FC236}">
                  <a16:creationId xmlns:a16="http://schemas.microsoft.com/office/drawing/2014/main" id="{2C7719CE-93DC-7AA2-FDD7-79B8AE74C1BA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Hình tự do: Hình 343">
              <a:extLst>
                <a:ext uri="{FF2B5EF4-FFF2-40B4-BE49-F238E27FC236}">
                  <a16:creationId xmlns:a16="http://schemas.microsoft.com/office/drawing/2014/main" id="{273C7889-79ED-A724-8DFA-4C6EB8D682DF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5" name="Hình tự do: Hình 344">
              <a:extLst>
                <a:ext uri="{FF2B5EF4-FFF2-40B4-BE49-F238E27FC236}">
                  <a16:creationId xmlns:a16="http://schemas.microsoft.com/office/drawing/2014/main" id="{CA8C625A-9F40-20C2-9F98-3318C8A0D911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6" name="Hình tự do: Hình 345">
              <a:extLst>
                <a:ext uri="{FF2B5EF4-FFF2-40B4-BE49-F238E27FC236}">
                  <a16:creationId xmlns:a16="http://schemas.microsoft.com/office/drawing/2014/main" id="{5327DE62-8988-1CC4-FCBC-06A2BF0F81E5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Hình tự do: Hình 346">
              <a:extLst>
                <a:ext uri="{FF2B5EF4-FFF2-40B4-BE49-F238E27FC236}">
                  <a16:creationId xmlns:a16="http://schemas.microsoft.com/office/drawing/2014/main" id="{015D9842-2A00-D440-6F2D-46F06A59D6E0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Hình tự do: Hình 347">
              <a:extLst>
                <a:ext uri="{FF2B5EF4-FFF2-40B4-BE49-F238E27FC236}">
                  <a16:creationId xmlns:a16="http://schemas.microsoft.com/office/drawing/2014/main" id="{FB489CD5-F2F0-B290-007A-192A9BCA7977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Hình tự do: Hình 348">
              <a:extLst>
                <a:ext uri="{FF2B5EF4-FFF2-40B4-BE49-F238E27FC236}">
                  <a16:creationId xmlns:a16="http://schemas.microsoft.com/office/drawing/2014/main" id="{7FBEB02A-3503-8BF6-D246-068B082F728C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50" name="Đồ họa 330">
              <a:extLst>
                <a:ext uri="{FF2B5EF4-FFF2-40B4-BE49-F238E27FC236}">
                  <a16:creationId xmlns:a16="http://schemas.microsoft.com/office/drawing/2014/main" id="{1A9F9A15-806E-A3B7-DFB3-AF110A5EC7E5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351" name="Hình tự do: Hình 350">
                <a:extLst>
                  <a:ext uri="{FF2B5EF4-FFF2-40B4-BE49-F238E27FC236}">
                    <a16:creationId xmlns:a16="http://schemas.microsoft.com/office/drawing/2014/main" id="{F30FF4AE-A383-0782-701C-03654CBE36A1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Hình tự do: Hình 351">
                <a:extLst>
                  <a:ext uri="{FF2B5EF4-FFF2-40B4-BE49-F238E27FC236}">
                    <a16:creationId xmlns:a16="http://schemas.microsoft.com/office/drawing/2014/main" id="{A076A42D-031E-8DB8-3DC3-0FAE7DC2BA34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Hình tự do: Hình 352">
                <a:extLst>
                  <a:ext uri="{FF2B5EF4-FFF2-40B4-BE49-F238E27FC236}">
                    <a16:creationId xmlns:a16="http://schemas.microsoft.com/office/drawing/2014/main" id="{3A788294-46BA-58EB-45CD-C7026A3B4ACB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Hình tự do: Hình 353">
                <a:extLst>
                  <a:ext uri="{FF2B5EF4-FFF2-40B4-BE49-F238E27FC236}">
                    <a16:creationId xmlns:a16="http://schemas.microsoft.com/office/drawing/2014/main" id="{0E4D03F5-9658-7613-8EAF-23BAE01B1308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Hình tự do: Hình 354">
                <a:extLst>
                  <a:ext uri="{FF2B5EF4-FFF2-40B4-BE49-F238E27FC236}">
                    <a16:creationId xmlns:a16="http://schemas.microsoft.com/office/drawing/2014/main" id="{2104509B-9845-EF84-26FE-85D1C5B72A6F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Hình tự do: Hình 355">
                <a:extLst>
                  <a:ext uri="{FF2B5EF4-FFF2-40B4-BE49-F238E27FC236}">
                    <a16:creationId xmlns:a16="http://schemas.microsoft.com/office/drawing/2014/main" id="{A2DA5EC9-A711-5A1B-A69D-F95D96AA43AF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Hình tự do: Hình 356">
                <a:extLst>
                  <a:ext uri="{FF2B5EF4-FFF2-40B4-BE49-F238E27FC236}">
                    <a16:creationId xmlns:a16="http://schemas.microsoft.com/office/drawing/2014/main" id="{B95097D1-03AF-9A8B-0E9D-98AB70183BC1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Hình tự do: Hình 357">
                <a:extLst>
                  <a:ext uri="{FF2B5EF4-FFF2-40B4-BE49-F238E27FC236}">
                    <a16:creationId xmlns:a16="http://schemas.microsoft.com/office/drawing/2014/main" id="{08A6EDC9-2635-5C4D-AC63-57D5AAD22C9E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Hình tự do: Hình 358">
                <a:extLst>
                  <a:ext uri="{FF2B5EF4-FFF2-40B4-BE49-F238E27FC236}">
                    <a16:creationId xmlns:a16="http://schemas.microsoft.com/office/drawing/2014/main" id="{8F3345CF-47D6-DB00-1476-AABEBC76F9D5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0" name="Đồ họa 330">
                <a:extLst>
                  <a:ext uri="{FF2B5EF4-FFF2-40B4-BE49-F238E27FC236}">
                    <a16:creationId xmlns:a16="http://schemas.microsoft.com/office/drawing/2014/main" id="{8B6B465E-06F8-5385-B001-FD36C4BE9708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4C3C942A-516E-09A0-68DC-2F75A9BBFB28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2DBE1481-C778-A6F5-BB8E-CC8B25E5BD35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B843AE7D-C649-537A-E379-824F0329987D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330B0C98-BC62-C162-BAE2-260B158FC699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Đồ họa 330">
                <a:extLst>
                  <a:ext uri="{FF2B5EF4-FFF2-40B4-BE49-F238E27FC236}">
                    <a16:creationId xmlns:a16="http://schemas.microsoft.com/office/drawing/2014/main" id="{74BA33C7-76A2-CD48-2844-FA744EC66E2C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id="{C6BBAFE7-E324-5EBC-61C8-783DB3EA0D3B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id="{75A1B057-229B-E4DD-A58F-0552CA8E2CCF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id="{A1FC2D13-F08C-B1E6-6BBE-21158C9448EB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id="{50AF3197-6DC7-73AA-7086-CA90D5578151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1B0A8CD3-9145-0FD7-FB13-767313D61614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Hình tự do: Hình 370">
                <a:extLst>
                  <a:ext uri="{FF2B5EF4-FFF2-40B4-BE49-F238E27FC236}">
                    <a16:creationId xmlns:a16="http://schemas.microsoft.com/office/drawing/2014/main" id="{129317CF-589C-D6F5-1A17-69D2BEE7DB5B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2" name="Hình tự do: Hình 371">
                <a:extLst>
                  <a:ext uri="{FF2B5EF4-FFF2-40B4-BE49-F238E27FC236}">
                    <a16:creationId xmlns:a16="http://schemas.microsoft.com/office/drawing/2014/main" id="{5B752E34-26C5-CD2B-CA96-A71ADD75C6DE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3" name="Đồ họa 330">
                <a:extLst>
                  <a:ext uri="{FF2B5EF4-FFF2-40B4-BE49-F238E27FC236}">
                    <a16:creationId xmlns:a16="http://schemas.microsoft.com/office/drawing/2014/main" id="{6155FA2E-F1CD-5917-1479-6E225C0A23AB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id="{5E49B759-D9CE-6A34-E5A7-526A3382ECD2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id="{986F90A3-DC06-3599-B9F8-D2B8E4D6483F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id="{3A770641-026F-EF38-5828-9EEA8EE9CA26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7" name="Hình tự do: Hình 376">
              <a:extLst>
                <a:ext uri="{FF2B5EF4-FFF2-40B4-BE49-F238E27FC236}">
                  <a16:creationId xmlns:a16="http://schemas.microsoft.com/office/drawing/2014/main" id="{71E13E93-C314-C94A-17AE-63F6B174BE7F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Hình tự do: Hình 377">
              <a:extLst>
                <a:ext uri="{FF2B5EF4-FFF2-40B4-BE49-F238E27FC236}">
                  <a16:creationId xmlns:a16="http://schemas.microsoft.com/office/drawing/2014/main" id="{1A09269E-5207-1218-9DDD-B217D8E30F1F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Hình tự do: Hình 378">
              <a:extLst>
                <a:ext uri="{FF2B5EF4-FFF2-40B4-BE49-F238E27FC236}">
                  <a16:creationId xmlns:a16="http://schemas.microsoft.com/office/drawing/2014/main" id="{0B15DD06-F88B-2E50-F49F-DBF880B7D286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Hình tự do: Hình 379">
              <a:extLst>
                <a:ext uri="{FF2B5EF4-FFF2-40B4-BE49-F238E27FC236}">
                  <a16:creationId xmlns:a16="http://schemas.microsoft.com/office/drawing/2014/main" id="{9610D76E-46EF-81EC-C6A4-44CFA42E1D3D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Hình tự do: Hình 380">
              <a:extLst>
                <a:ext uri="{FF2B5EF4-FFF2-40B4-BE49-F238E27FC236}">
                  <a16:creationId xmlns:a16="http://schemas.microsoft.com/office/drawing/2014/main" id="{3EE21EA6-4F8E-502A-3224-05217AB70479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Hình tự do: Hình 381">
              <a:extLst>
                <a:ext uri="{FF2B5EF4-FFF2-40B4-BE49-F238E27FC236}">
                  <a16:creationId xmlns:a16="http://schemas.microsoft.com/office/drawing/2014/main" id="{DE3938AF-E76F-E687-042D-FBDDDF4D1A29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Hình tự do: Hình 382">
              <a:extLst>
                <a:ext uri="{FF2B5EF4-FFF2-40B4-BE49-F238E27FC236}">
                  <a16:creationId xmlns:a16="http://schemas.microsoft.com/office/drawing/2014/main" id="{D51E3F0D-1D81-E844-CF10-A1E944D6B42C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Hình tự do: Hình 383">
              <a:extLst>
                <a:ext uri="{FF2B5EF4-FFF2-40B4-BE49-F238E27FC236}">
                  <a16:creationId xmlns:a16="http://schemas.microsoft.com/office/drawing/2014/main" id="{FB00BB4A-A67E-4F47-469D-07F4BDE4046D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Hình tự do: Hình 384">
              <a:extLst>
                <a:ext uri="{FF2B5EF4-FFF2-40B4-BE49-F238E27FC236}">
                  <a16:creationId xmlns:a16="http://schemas.microsoft.com/office/drawing/2014/main" id="{F8F99ECA-D334-F299-0ED2-DF03FDF336D8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Hình tự do: Hình 385">
              <a:extLst>
                <a:ext uri="{FF2B5EF4-FFF2-40B4-BE49-F238E27FC236}">
                  <a16:creationId xmlns:a16="http://schemas.microsoft.com/office/drawing/2014/main" id="{DDE40BBE-C0C5-2B76-5F1E-2092116751D4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7" name="Đồ họa 330">
              <a:extLst>
                <a:ext uri="{FF2B5EF4-FFF2-40B4-BE49-F238E27FC236}">
                  <a16:creationId xmlns:a16="http://schemas.microsoft.com/office/drawing/2014/main" id="{0D51F744-489E-F70B-233B-264F33A2D3FA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id="{2EFD17ED-9752-26F3-9B7B-A6005B366E5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id="{8E6F20E9-F006-E6CA-B808-059B939F75E8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id="{666823E1-D064-6BFC-C3B8-3336C546471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id="{143EF20F-F729-5DC0-7F43-91AE14F2CF81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id="{F1EAC413-4CAB-9629-ADF5-8EEC115E513B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id="{9ACDB9E8-6367-37AE-4C24-80CD324AA813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4" name="Hình tự do: Hình 393">
              <a:extLst>
                <a:ext uri="{FF2B5EF4-FFF2-40B4-BE49-F238E27FC236}">
                  <a16:creationId xmlns:a16="http://schemas.microsoft.com/office/drawing/2014/main" id="{C5F8DEC8-CEB4-BE11-4A10-B7B05464F38C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Hình tự do: Hình 394">
              <a:extLst>
                <a:ext uri="{FF2B5EF4-FFF2-40B4-BE49-F238E27FC236}">
                  <a16:creationId xmlns:a16="http://schemas.microsoft.com/office/drawing/2014/main" id="{5FB95BD6-19ED-3314-503C-E52A68D52044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Hình tự do: Hình 395">
              <a:extLst>
                <a:ext uri="{FF2B5EF4-FFF2-40B4-BE49-F238E27FC236}">
                  <a16:creationId xmlns:a16="http://schemas.microsoft.com/office/drawing/2014/main" id="{4E2DAD64-FCCB-D77B-4BA2-3D5A966569EE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Hình tự do: Hình 396">
              <a:extLst>
                <a:ext uri="{FF2B5EF4-FFF2-40B4-BE49-F238E27FC236}">
                  <a16:creationId xmlns:a16="http://schemas.microsoft.com/office/drawing/2014/main" id="{30A65B55-CE37-A674-24F3-F6D099B324DD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Hình tự do: Hình 397">
              <a:extLst>
                <a:ext uri="{FF2B5EF4-FFF2-40B4-BE49-F238E27FC236}">
                  <a16:creationId xmlns:a16="http://schemas.microsoft.com/office/drawing/2014/main" id="{AA90F631-90BE-6EDC-C99B-F58D5EC6D56C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C3D7E0-326B-C1E8-78E0-41946BCA5BA3}"/>
              </a:ext>
            </a:extLst>
          </p:cNvPr>
          <p:cNvGrpSpPr/>
          <p:nvPr/>
        </p:nvGrpSpPr>
        <p:grpSpPr>
          <a:xfrm>
            <a:off x="138678" y="1085368"/>
            <a:ext cx="4524473" cy="2205448"/>
            <a:chOff x="138678" y="1085368"/>
            <a:chExt cx="4524473" cy="2205448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1A310738-4CD3-D2EF-5700-D0C5784873A6}"/>
                </a:ext>
              </a:extLst>
            </p:cNvPr>
            <p:cNvSpPr/>
            <p:nvPr/>
          </p:nvSpPr>
          <p:spPr>
            <a:xfrm>
              <a:off x="138678" y="1085368"/>
              <a:ext cx="4524473" cy="2205448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0" name="Hộp Văn bản 1589">
              <a:extLst>
                <a:ext uri="{FF2B5EF4-FFF2-40B4-BE49-F238E27FC236}">
                  <a16:creationId xmlns:a16="http://schemas.microsoft.com/office/drawing/2014/main" id="{FD96E86A-631F-D381-C736-824BED794F5D}"/>
                </a:ext>
              </a:extLst>
            </p:cNvPr>
            <p:cNvSpPr txBox="1"/>
            <p:nvPr/>
          </p:nvSpPr>
          <p:spPr>
            <a:xfrm>
              <a:off x="873555" y="1468521"/>
              <a:ext cx="33266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giỏi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quá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!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99FEC3F8-5DA4-7D24-0A35-DA09F30ED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697108" y="3875784"/>
            <a:ext cx="2355815" cy="108581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B020637-A41A-47BA-F6C0-396D988F4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877220" y="3675035"/>
            <a:ext cx="2355815" cy="108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692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5" name="Câu hỏi">
            <a:extLst>
              <a:ext uri="{FF2B5EF4-FFF2-40B4-BE49-F238E27FC236}">
                <a16:creationId xmlns:a16="http://schemas.microsoft.com/office/drawing/2014/main" id="{A1C42F8E-0C84-48C5-290C-4E1CF1730B44}"/>
              </a:ext>
            </a:extLst>
          </p:cNvPr>
          <p:cNvGrpSpPr/>
          <p:nvPr/>
        </p:nvGrpSpPr>
        <p:grpSpPr>
          <a:xfrm>
            <a:off x="1095588" y="155717"/>
            <a:ext cx="10000823" cy="2643993"/>
            <a:chOff x="985532" y="165766"/>
            <a:chExt cx="10000823" cy="2643993"/>
          </a:xfrm>
        </p:grpSpPr>
        <p:grpSp>
          <p:nvGrpSpPr>
            <p:cNvPr id="3799" name="Graphic 3797">
              <a:extLst>
                <a:ext uri="{FF2B5EF4-FFF2-40B4-BE49-F238E27FC236}">
                  <a16:creationId xmlns:a16="http://schemas.microsoft.com/office/drawing/2014/main" id="{A887357F-AD7B-B8B0-D109-DCD055BCCB87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3800" name="Graphic 3797">
                <a:extLst>
                  <a:ext uri="{FF2B5EF4-FFF2-40B4-BE49-F238E27FC236}">
                    <a16:creationId xmlns:a16="http://schemas.microsoft.com/office/drawing/2014/main" id="{6EF1DF41-0594-0745-BB0E-CF13ADB60F64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801" name="Freeform: Shape 3800">
                  <a:extLst>
                    <a:ext uri="{FF2B5EF4-FFF2-40B4-BE49-F238E27FC236}">
                      <a16:creationId xmlns:a16="http://schemas.microsoft.com/office/drawing/2014/main" id="{533DC525-3374-15ED-F441-D1B88A8C12C1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2" name="Freeform: Shape 3801">
                  <a:extLst>
                    <a:ext uri="{FF2B5EF4-FFF2-40B4-BE49-F238E27FC236}">
                      <a16:creationId xmlns:a16="http://schemas.microsoft.com/office/drawing/2014/main" id="{7D064C73-E188-CE5E-D833-0102606E4E70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4" name="Graphic 3797">
                <a:extLst>
                  <a:ext uri="{FF2B5EF4-FFF2-40B4-BE49-F238E27FC236}">
                    <a16:creationId xmlns:a16="http://schemas.microsoft.com/office/drawing/2014/main" id="{EFBA0D5A-33DF-EAF7-5952-71AC9C707E4F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805" name="Freeform: Shape 3804">
                  <a:extLst>
                    <a:ext uri="{FF2B5EF4-FFF2-40B4-BE49-F238E27FC236}">
                      <a16:creationId xmlns:a16="http://schemas.microsoft.com/office/drawing/2014/main" id="{83CD3258-263A-C010-8FAD-43DBE406AF37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8" name="Freeform: Shape 3807">
                  <a:extLst>
                    <a:ext uri="{FF2B5EF4-FFF2-40B4-BE49-F238E27FC236}">
                      <a16:creationId xmlns:a16="http://schemas.microsoft.com/office/drawing/2014/main" id="{384F94B1-84DE-2627-E984-AA137BE99C35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9" name="Graphic 3797">
                <a:extLst>
                  <a:ext uri="{FF2B5EF4-FFF2-40B4-BE49-F238E27FC236}">
                    <a16:creationId xmlns:a16="http://schemas.microsoft.com/office/drawing/2014/main" id="{826D506A-FD43-5DCC-1716-EB34FF4B0BB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810" name="Freeform: Shape 3809">
                  <a:extLst>
                    <a:ext uri="{FF2B5EF4-FFF2-40B4-BE49-F238E27FC236}">
                      <a16:creationId xmlns:a16="http://schemas.microsoft.com/office/drawing/2014/main" id="{D2B8CCF1-E98A-CB44-0F3B-E4CEBF77BEAD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13" name="Freeform: Shape 3812">
                  <a:extLst>
                    <a:ext uri="{FF2B5EF4-FFF2-40B4-BE49-F238E27FC236}">
                      <a16:creationId xmlns:a16="http://schemas.microsoft.com/office/drawing/2014/main" id="{C316C2B4-FEAB-F9E4-4495-73512117ABE3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814" name="TextBox 3813">
              <a:extLst>
                <a:ext uri="{FF2B5EF4-FFF2-40B4-BE49-F238E27FC236}">
                  <a16:creationId xmlns:a16="http://schemas.microsoft.com/office/drawing/2014/main" id="{BAA9D4FF-85DB-D101-895A-266766DD2D54}"/>
                </a:ext>
              </a:extLst>
            </p:cNvPr>
            <p:cNvSpPr txBox="1"/>
            <p:nvPr/>
          </p:nvSpPr>
          <p:spPr>
            <a:xfrm>
              <a:off x="2637455" y="923070"/>
              <a:ext cx="72378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xây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dựng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tình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cần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làm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gì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16" name="A">
            <a:extLst>
              <a:ext uri="{FF2B5EF4-FFF2-40B4-BE49-F238E27FC236}">
                <a16:creationId xmlns:a16="http://schemas.microsoft.com/office/drawing/2014/main" id="{B73394CD-C09D-C63B-B678-AB3116DDC44D}"/>
              </a:ext>
            </a:extLst>
          </p:cNvPr>
          <p:cNvGrpSpPr/>
          <p:nvPr/>
        </p:nvGrpSpPr>
        <p:grpSpPr>
          <a:xfrm>
            <a:off x="570196" y="3029864"/>
            <a:ext cx="5009148" cy="1152000"/>
            <a:chOff x="873492" y="2490890"/>
            <a:chExt cx="5009148" cy="1152000"/>
          </a:xfrm>
        </p:grpSpPr>
        <p:grpSp>
          <p:nvGrpSpPr>
            <p:cNvPr id="3817" name="Nhóm 21">
              <a:extLst>
                <a:ext uri="{FF2B5EF4-FFF2-40B4-BE49-F238E27FC236}">
                  <a16:creationId xmlns:a16="http://schemas.microsoft.com/office/drawing/2014/main" id="{AE91222B-211F-1FA6-E68B-C711955D14B4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3819" name="Hình chữ nhật: Góc Tròn 11">
                <a:extLst>
                  <a:ext uri="{FF2B5EF4-FFF2-40B4-BE49-F238E27FC236}">
                    <a16:creationId xmlns:a16="http://schemas.microsoft.com/office/drawing/2014/main" id="{BA82262E-1060-17B6-B816-F64D84649636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20" name="Đồ họa 7">
                <a:extLst>
                  <a:ext uri="{FF2B5EF4-FFF2-40B4-BE49-F238E27FC236}">
                    <a16:creationId xmlns:a16="http://schemas.microsoft.com/office/drawing/2014/main" id="{0B930ABD-7C56-47CA-39A3-368066792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3818" name="Hộp Văn bản 42">
              <a:extLst>
                <a:ext uri="{FF2B5EF4-FFF2-40B4-BE49-F238E27FC236}">
                  <a16:creationId xmlns:a16="http://schemas.microsoft.com/office/drawing/2014/main" id="{06E355D9-41F4-EFB5-5A4F-D0426E7B0041}"/>
                </a:ext>
              </a:extLst>
            </p:cNvPr>
            <p:cNvSpPr txBox="1"/>
            <p:nvPr/>
          </p:nvSpPr>
          <p:spPr>
            <a:xfrm>
              <a:off x="2173336" y="2763911"/>
              <a:ext cx="2793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2" name="B">
            <a:extLst>
              <a:ext uri="{FF2B5EF4-FFF2-40B4-BE49-F238E27FC236}">
                <a16:creationId xmlns:a16="http://schemas.microsoft.com/office/drawing/2014/main" id="{C331FD7B-86A3-7CB2-AD44-C653A13E0590}"/>
              </a:ext>
            </a:extLst>
          </p:cNvPr>
          <p:cNvGrpSpPr/>
          <p:nvPr/>
        </p:nvGrpSpPr>
        <p:grpSpPr>
          <a:xfrm>
            <a:off x="6563602" y="3012302"/>
            <a:ext cx="4734694" cy="1152000"/>
            <a:chOff x="6372683" y="2989513"/>
            <a:chExt cx="4734694" cy="1152000"/>
          </a:xfrm>
        </p:grpSpPr>
        <p:grpSp>
          <p:nvGrpSpPr>
            <p:cNvPr id="3822" name="Nhóm 22">
              <a:extLst>
                <a:ext uri="{FF2B5EF4-FFF2-40B4-BE49-F238E27FC236}">
                  <a16:creationId xmlns:a16="http://schemas.microsoft.com/office/drawing/2014/main" id="{6232CAA7-99BC-D64C-438D-2CC27ABC66F3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3824" name="Hình chữ nhật: Góc Tròn 12">
                <a:extLst>
                  <a:ext uri="{FF2B5EF4-FFF2-40B4-BE49-F238E27FC236}">
                    <a16:creationId xmlns:a16="http://schemas.microsoft.com/office/drawing/2014/main" id="{E2F216F6-AC6C-7780-E40F-2E1515CB6E71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25" name="Đồ họa 14">
                <a:extLst>
                  <a:ext uri="{FF2B5EF4-FFF2-40B4-BE49-F238E27FC236}">
                    <a16:creationId xmlns:a16="http://schemas.microsoft.com/office/drawing/2014/main" id="{506B03B0-BCE8-C2D7-7EF5-B372BB45E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837" name="Hộp Văn bản 42">
              <a:extLst>
                <a:ext uri="{FF2B5EF4-FFF2-40B4-BE49-F238E27FC236}">
                  <a16:creationId xmlns:a16="http://schemas.microsoft.com/office/drawing/2014/main" id="{829788F2-C683-86C2-0CD9-0CE1A1CE0853}"/>
                </a:ext>
              </a:extLst>
            </p:cNvPr>
            <p:cNvSpPr txBox="1"/>
            <p:nvPr/>
          </p:nvSpPr>
          <p:spPr>
            <a:xfrm>
              <a:off x="7686060" y="3125281"/>
              <a:ext cx="27963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quyết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hòa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1" name="C">
            <a:extLst>
              <a:ext uri="{FF2B5EF4-FFF2-40B4-BE49-F238E27FC236}">
                <a16:creationId xmlns:a16="http://schemas.microsoft.com/office/drawing/2014/main" id="{BC03DEF1-D80F-2947-6F6B-15AEE59FBC69}"/>
              </a:ext>
            </a:extLst>
          </p:cNvPr>
          <p:cNvGrpSpPr/>
          <p:nvPr/>
        </p:nvGrpSpPr>
        <p:grpSpPr>
          <a:xfrm>
            <a:off x="570196" y="4567117"/>
            <a:ext cx="4924401" cy="1152000"/>
            <a:chOff x="379277" y="4544328"/>
            <a:chExt cx="4924401" cy="1152000"/>
          </a:xfrm>
        </p:grpSpPr>
        <p:grpSp>
          <p:nvGrpSpPr>
            <p:cNvPr id="3827" name="Nhóm 23">
              <a:extLst>
                <a:ext uri="{FF2B5EF4-FFF2-40B4-BE49-F238E27FC236}">
                  <a16:creationId xmlns:a16="http://schemas.microsoft.com/office/drawing/2014/main" id="{148940D4-3F1B-5D1E-D851-B63ABF957ACC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3829" name="Hình chữ nhật: Góc Tròn 19">
                <a:extLst>
                  <a:ext uri="{FF2B5EF4-FFF2-40B4-BE49-F238E27FC236}">
                    <a16:creationId xmlns:a16="http://schemas.microsoft.com/office/drawing/2014/main" id="{075B76A6-D102-D84C-E8A4-9CFB1986857E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Cùng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bạn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bộ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pic>
            <p:nvPicPr>
              <p:cNvPr id="3830" name="Đồ họa 18">
                <a:extLst>
                  <a:ext uri="{FF2B5EF4-FFF2-40B4-BE49-F238E27FC236}">
                    <a16:creationId xmlns:a16="http://schemas.microsoft.com/office/drawing/2014/main" id="{A7D2C87E-59CF-0BD5-5189-B1BB6CA4F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838" name="Hộp Văn bản 42">
              <a:extLst>
                <a:ext uri="{FF2B5EF4-FFF2-40B4-BE49-F238E27FC236}">
                  <a16:creationId xmlns:a16="http://schemas.microsoft.com/office/drawing/2014/main" id="{59145F80-E631-AD6F-634F-AFABBAC61713}"/>
                </a:ext>
              </a:extLst>
            </p:cNvPr>
            <p:cNvSpPr txBox="1"/>
            <p:nvPr/>
          </p:nvSpPr>
          <p:spPr>
            <a:xfrm>
              <a:off x="2122437" y="4893090"/>
              <a:ext cx="23527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0" name="D">
            <a:extLst>
              <a:ext uri="{FF2B5EF4-FFF2-40B4-BE49-F238E27FC236}">
                <a16:creationId xmlns:a16="http://schemas.microsoft.com/office/drawing/2014/main" id="{FECBCE04-6FFB-C2C9-E0DE-56528EE3D100}"/>
              </a:ext>
            </a:extLst>
          </p:cNvPr>
          <p:cNvGrpSpPr/>
          <p:nvPr/>
        </p:nvGrpSpPr>
        <p:grpSpPr>
          <a:xfrm>
            <a:off x="6563602" y="4600220"/>
            <a:ext cx="4734694" cy="1153269"/>
            <a:chOff x="6372683" y="4577431"/>
            <a:chExt cx="4734694" cy="1153269"/>
          </a:xfrm>
        </p:grpSpPr>
        <p:grpSp>
          <p:nvGrpSpPr>
            <p:cNvPr id="3832" name="Nhóm 24">
              <a:extLst>
                <a:ext uri="{FF2B5EF4-FFF2-40B4-BE49-F238E27FC236}">
                  <a16:creationId xmlns:a16="http://schemas.microsoft.com/office/drawing/2014/main" id="{E04809B9-849B-A070-7863-39C22733F856}"/>
                </a:ext>
              </a:extLst>
            </p:cNvPr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3834" name="Hình chữ nhật: Góc Tròn 20">
                <a:extLst>
                  <a:ext uri="{FF2B5EF4-FFF2-40B4-BE49-F238E27FC236}">
                    <a16:creationId xmlns:a16="http://schemas.microsoft.com/office/drawing/2014/main" id="{8DFC7690-9EC1-BBE5-A639-4380B76A671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35" name="Đồ họa 16">
                <a:extLst>
                  <a:ext uri="{FF2B5EF4-FFF2-40B4-BE49-F238E27FC236}">
                    <a16:creationId xmlns:a16="http://schemas.microsoft.com/office/drawing/2014/main" id="{7E4A7095-E11B-571B-E0E2-A718EAEBE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839" name="Hộp Văn bản 42">
              <a:extLst>
                <a:ext uri="{FF2B5EF4-FFF2-40B4-BE49-F238E27FC236}">
                  <a16:creationId xmlns:a16="http://schemas.microsoft.com/office/drawing/2014/main" id="{60F7643D-A7F0-AAD3-52B2-0246201B7CBA}"/>
                </a:ext>
              </a:extLst>
            </p:cNvPr>
            <p:cNvSpPr txBox="1"/>
            <p:nvPr/>
          </p:nvSpPr>
          <p:spPr>
            <a:xfrm>
              <a:off x="7840766" y="4758746"/>
              <a:ext cx="23527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trên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843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id="{3B21328F-FAE7-71B5-4A31-62F1124BE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3844" name="wrong 3">
            <a:hlinkClick r:id="" action="ppaction://media"/>
            <a:extLst>
              <a:ext uri="{FF2B5EF4-FFF2-40B4-BE49-F238E27FC236}">
                <a16:creationId xmlns:a16="http://schemas.microsoft.com/office/drawing/2014/main" id="{0BA97D94-6944-4502-D4F2-2EE61F419C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3845" name="wrong 2">
            <a:hlinkClick r:id="" action="ppaction://media"/>
            <a:extLst>
              <a:ext uri="{FF2B5EF4-FFF2-40B4-BE49-F238E27FC236}">
                <a16:creationId xmlns:a16="http://schemas.microsoft.com/office/drawing/2014/main" id="{3552C39E-64C7-791C-E5C5-102194CF1E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3846" name="wrong 1">
            <a:hlinkClick r:id="" action="ppaction://media"/>
            <a:extLst>
              <a:ext uri="{FF2B5EF4-FFF2-40B4-BE49-F238E27FC236}">
                <a16:creationId xmlns:a16="http://schemas.microsoft.com/office/drawing/2014/main" id="{DB359FF4-D61A-C9DF-65D3-62A316DD53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  <p:pic>
        <p:nvPicPr>
          <p:cNvPr id="3778" name="Đồ họa 326">
            <a:extLst>
              <a:ext uri="{FF2B5EF4-FFF2-40B4-BE49-F238E27FC236}">
                <a16:creationId xmlns:a16="http://schemas.microsoft.com/office/drawing/2014/main" id="{13156263-E96A-616F-1BBE-D5D0722C9F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275169" y="6153713"/>
            <a:ext cx="2760634" cy="58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63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25" fill="hold"/>
                                        <p:tgtEl>
                                          <p:spTgt spid="38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25" fill="hold"/>
                                        <p:tgtEl>
                                          <p:spTgt spid="38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8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597" fill="hold"/>
                                        <p:tgtEl>
                                          <p:spTgt spid="3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625" fill="hold"/>
                                        <p:tgtEl>
                                          <p:spTgt spid="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" name="Đồ họa 322">
            <a:extLst>
              <a:ext uri="{FF2B5EF4-FFF2-40B4-BE49-F238E27FC236}">
                <a16:creationId xmlns:a16="http://schemas.microsoft.com/office/drawing/2014/main" id="{6F193D1F-47F4-153C-6C82-8F2324ACEF47}"/>
              </a:ext>
            </a:extLst>
          </p:cNvPr>
          <p:cNvGrpSpPr/>
          <p:nvPr/>
        </p:nvGrpSpPr>
        <p:grpSpPr>
          <a:xfrm>
            <a:off x="392882" y="4573430"/>
            <a:ext cx="4424843" cy="556442"/>
            <a:chOff x="392882" y="4573430"/>
            <a:chExt cx="4424843" cy="556442"/>
          </a:xfrm>
          <a:solidFill>
            <a:srgbClr val="603813"/>
          </a:solidFill>
        </p:grpSpPr>
        <p:sp>
          <p:nvSpPr>
            <p:cNvPr id="1608" name="Hình tự do: Hình 1607">
              <a:extLst>
                <a:ext uri="{FF2B5EF4-FFF2-40B4-BE49-F238E27FC236}">
                  <a16:creationId xmlns:a16="http://schemas.microsoft.com/office/drawing/2014/main" id="{15DC26DC-520B-55F3-CA7A-DD4B93EF6CD9}"/>
                </a:ext>
              </a:extLst>
            </p:cNvPr>
            <p:cNvSpPr/>
            <p:nvPr/>
          </p:nvSpPr>
          <p:spPr>
            <a:xfrm>
              <a:off x="4297481" y="5018179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1" y="0"/>
                    <a:pt x="25185" y="5534"/>
                    <a:pt x="25185" y="13081"/>
                  </a:cubicBezTo>
                  <a:cubicBezTo>
                    <a:pt x="25185" y="20124"/>
                    <a:pt x="19651" y="26162"/>
                    <a:pt x="12607" y="26162"/>
                  </a:cubicBezTo>
                  <a:cubicBezTo>
                    <a:pt x="5564" y="26162"/>
                    <a:pt x="29" y="20627"/>
                    <a:pt x="29" y="13081"/>
                  </a:cubicBezTo>
                  <a:cubicBezTo>
                    <a:pt x="-474" y="5534"/>
                    <a:pt x="5564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9" name="Hình tự do: Hình 1608">
              <a:extLst>
                <a:ext uri="{FF2B5EF4-FFF2-40B4-BE49-F238E27FC236}">
                  <a16:creationId xmlns:a16="http://schemas.microsoft.com/office/drawing/2014/main" id="{6B1EC800-F925-3F7B-146D-185BA90ABBCF}"/>
                </a:ext>
              </a:extLst>
            </p:cNvPr>
            <p:cNvSpPr/>
            <p:nvPr/>
          </p:nvSpPr>
          <p:spPr>
            <a:xfrm>
              <a:off x="3445215" y="4989501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0" y="0"/>
                    <a:pt x="25185" y="5534"/>
                    <a:pt x="25185" y="13081"/>
                  </a:cubicBezTo>
                  <a:cubicBezTo>
                    <a:pt x="25185" y="20124"/>
                    <a:pt x="19650" y="26162"/>
                    <a:pt x="12607" y="26162"/>
                  </a:cubicBezTo>
                  <a:cubicBezTo>
                    <a:pt x="5563" y="26162"/>
                    <a:pt x="29" y="20627"/>
                    <a:pt x="29" y="13081"/>
                  </a:cubicBezTo>
                  <a:cubicBezTo>
                    <a:pt x="-474" y="5534"/>
                    <a:pt x="5563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0" name="Hình tự do: Hình 1609">
              <a:extLst>
                <a:ext uri="{FF2B5EF4-FFF2-40B4-BE49-F238E27FC236}">
                  <a16:creationId xmlns:a16="http://schemas.microsoft.com/office/drawing/2014/main" id="{0A32A574-A81E-8E17-00E2-B58B55066B9A}"/>
                </a:ext>
              </a:extLst>
            </p:cNvPr>
            <p:cNvSpPr/>
            <p:nvPr/>
          </p:nvSpPr>
          <p:spPr>
            <a:xfrm>
              <a:off x="3597497" y="4998557"/>
              <a:ext cx="33394" cy="34719"/>
            </a:xfrm>
            <a:custGeom>
              <a:avLst/>
              <a:gdLst>
                <a:gd name="connsiteX0" fmla="*/ 16792 w 33394"/>
                <a:gd name="connsiteY0" fmla="*/ 0 h 34719"/>
                <a:gd name="connsiteX1" fmla="*/ 16792 w 33394"/>
                <a:gd name="connsiteY1" fmla="*/ 34714 h 34719"/>
                <a:gd name="connsiteX2" fmla="*/ 16792 w 33394"/>
                <a:gd name="connsiteY2" fmla="*/ 0 h 3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94" h="34719">
                  <a:moveTo>
                    <a:pt x="16792" y="0"/>
                  </a:moveTo>
                  <a:cubicBezTo>
                    <a:pt x="38929" y="0"/>
                    <a:pt x="38929" y="34714"/>
                    <a:pt x="16792" y="34714"/>
                  </a:cubicBezTo>
                  <a:cubicBezTo>
                    <a:pt x="-5345" y="35218"/>
                    <a:pt x="-5848" y="0"/>
                    <a:pt x="16792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1" name="Hình tự do: Hình 1610">
              <a:extLst>
                <a:ext uri="{FF2B5EF4-FFF2-40B4-BE49-F238E27FC236}">
                  <a16:creationId xmlns:a16="http://schemas.microsoft.com/office/drawing/2014/main" id="{4D9AB002-91F0-1176-22A8-1664CFE4E304}"/>
                </a:ext>
              </a:extLst>
            </p:cNvPr>
            <p:cNvSpPr/>
            <p:nvPr/>
          </p:nvSpPr>
          <p:spPr>
            <a:xfrm>
              <a:off x="509603" y="4573430"/>
              <a:ext cx="4308122" cy="439717"/>
            </a:xfrm>
            <a:custGeom>
              <a:avLst/>
              <a:gdLst>
                <a:gd name="connsiteX0" fmla="*/ 0 w 4308122"/>
                <a:gd name="connsiteY0" fmla="*/ 360226 h 439717"/>
                <a:gd name="connsiteX1" fmla="*/ 21131 w 4308122"/>
                <a:gd name="connsiteY1" fmla="*/ 399972 h 439717"/>
                <a:gd name="connsiteX2" fmla="*/ 106659 w 4308122"/>
                <a:gd name="connsiteY2" fmla="*/ 375822 h 439717"/>
                <a:gd name="connsiteX3" fmla="*/ 143386 w 4308122"/>
                <a:gd name="connsiteY3" fmla="*/ 387394 h 439717"/>
                <a:gd name="connsiteX4" fmla="*/ 189169 w 4308122"/>
                <a:gd name="connsiteY4" fmla="*/ 373810 h 439717"/>
                <a:gd name="connsiteX5" fmla="*/ 345636 w 4308122"/>
                <a:gd name="connsiteY5" fmla="*/ 374816 h 439717"/>
                <a:gd name="connsiteX6" fmla="*/ 362238 w 4308122"/>
                <a:gd name="connsiteY6" fmla="*/ 360729 h 439717"/>
                <a:gd name="connsiteX7" fmla="*/ 491034 w 4308122"/>
                <a:gd name="connsiteY7" fmla="*/ 359723 h 439717"/>
                <a:gd name="connsiteX8" fmla="*/ 569016 w 4308122"/>
                <a:gd name="connsiteY8" fmla="*/ 418587 h 439717"/>
                <a:gd name="connsiteX9" fmla="*/ 663098 w 4308122"/>
                <a:gd name="connsiteY9" fmla="*/ 384375 h 439717"/>
                <a:gd name="connsiteX10" fmla="*/ 762210 w 4308122"/>
                <a:gd name="connsiteY10" fmla="*/ 427643 h 439717"/>
                <a:gd name="connsiteX11" fmla="*/ 801453 w 4308122"/>
                <a:gd name="connsiteY11" fmla="*/ 418587 h 439717"/>
                <a:gd name="connsiteX12" fmla="*/ 815037 w 4308122"/>
                <a:gd name="connsiteY12" fmla="*/ 422612 h 439717"/>
                <a:gd name="connsiteX13" fmla="*/ 882956 w 4308122"/>
                <a:gd name="connsiteY13" fmla="*/ 388400 h 439717"/>
                <a:gd name="connsiteX14" fmla="*/ 908615 w 4308122"/>
                <a:gd name="connsiteY14" fmla="*/ 393934 h 439717"/>
                <a:gd name="connsiteX15" fmla="*/ 960938 w 4308122"/>
                <a:gd name="connsiteY15" fmla="*/ 375319 h 439717"/>
                <a:gd name="connsiteX16" fmla="*/ 1125455 w 4308122"/>
                <a:gd name="connsiteY16" fmla="*/ 387897 h 439717"/>
                <a:gd name="connsiteX17" fmla="*/ 1188343 w 4308122"/>
                <a:gd name="connsiteY17" fmla="*/ 424624 h 439717"/>
                <a:gd name="connsiteX18" fmla="*/ 1246704 w 4308122"/>
                <a:gd name="connsiteY18" fmla="*/ 393934 h 439717"/>
                <a:gd name="connsiteX19" fmla="*/ 1254754 w 4308122"/>
                <a:gd name="connsiteY19" fmla="*/ 376829 h 439717"/>
                <a:gd name="connsiteX20" fmla="*/ 1265319 w 4308122"/>
                <a:gd name="connsiteY20" fmla="*/ 376326 h 439717"/>
                <a:gd name="connsiteX21" fmla="*/ 1280412 w 4308122"/>
                <a:gd name="connsiteY21" fmla="*/ 392425 h 439717"/>
                <a:gd name="connsiteX22" fmla="*/ 1347326 w 4308122"/>
                <a:gd name="connsiteY22" fmla="*/ 423115 h 439717"/>
                <a:gd name="connsiteX23" fmla="*/ 1386065 w 4308122"/>
                <a:gd name="connsiteY23" fmla="*/ 392425 h 439717"/>
                <a:gd name="connsiteX24" fmla="*/ 1443420 w 4308122"/>
                <a:gd name="connsiteY24" fmla="*/ 378841 h 439717"/>
                <a:gd name="connsiteX25" fmla="*/ 1551085 w 4308122"/>
                <a:gd name="connsiteY25" fmla="*/ 432171 h 439717"/>
                <a:gd name="connsiteX26" fmla="*/ 1663781 w 4308122"/>
                <a:gd name="connsiteY26" fmla="*/ 375319 h 439717"/>
                <a:gd name="connsiteX27" fmla="*/ 1690446 w 4308122"/>
                <a:gd name="connsiteY27" fmla="*/ 392425 h 439717"/>
                <a:gd name="connsiteX28" fmla="*/ 1753838 w 4308122"/>
                <a:gd name="connsiteY28" fmla="*/ 383369 h 439717"/>
                <a:gd name="connsiteX29" fmla="*/ 1773459 w 4308122"/>
                <a:gd name="connsiteY29" fmla="*/ 392928 h 439717"/>
                <a:gd name="connsiteX30" fmla="*/ 1841379 w 4308122"/>
                <a:gd name="connsiteY30" fmla="*/ 370791 h 439717"/>
                <a:gd name="connsiteX31" fmla="*/ 1907789 w 4308122"/>
                <a:gd name="connsiteY31" fmla="*/ 408021 h 439717"/>
                <a:gd name="connsiteX32" fmla="*/ 1944013 w 4308122"/>
                <a:gd name="connsiteY32" fmla="*/ 394437 h 439717"/>
                <a:gd name="connsiteX33" fmla="*/ 1999355 w 4308122"/>
                <a:gd name="connsiteY33" fmla="*/ 418084 h 439717"/>
                <a:gd name="connsiteX34" fmla="*/ 2078343 w 4308122"/>
                <a:gd name="connsiteY34" fmla="*/ 369785 h 439717"/>
                <a:gd name="connsiteX35" fmla="*/ 2100480 w 4308122"/>
                <a:gd name="connsiteY35" fmla="*/ 385381 h 439717"/>
                <a:gd name="connsiteX36" fmla="*/ 2143747 w 4308122"/>
                <a:gd name="connsiteY36" fmla="*/ 370791 h 439717"/>
                <a:gd name="connsiteX37" fmla="*/ 2190537 w 4308122"/>
                <a:gd name="connsiteY37" fmla="*/ 399469 h 439717"/>
                <a:gd name="connsiteX38" fmla="*/ 2255438 w 4308122"/>
                <a:gd name="connsiteY38" fmla="*/ 364251 h 439717"/>
                <a:gd name="connsiteX39" fmla="*/ 2262481 w 4308122"/>
                <a:gd name="connsiteY39" fmla="*/ 368276 h 439717"/>
                <a:gd name="connsiteX40" fmla="*/ 2309773 w 4308122"/>
                <a:gd name="connsiteY40" fmla="*/ 362238 h 439717"/>
                <a:gd name="connsiteX41" fmla="*/ 2344991 w 4308122"/>
                <a:gd name="connsiteY41" fmla="*/ 388400 h 439717"/>
                <a:gd name="connsiteX42" fmla="*/ 2388762 w 4308122"/>
                <a:gd name="connsiteY42" fmla="*/ 375822 h 439717"/>
                <a:gd name="connsiteX43" fmla="*/ 2445110 w 4308122"/>
                <a:gd name="connsiteY43" fmla="*/ 408524 h 439717"/>
                <a:gd name="connsiteX44" fmla="*/ 2508501 w 4308122"/>
                <a:gd name="connsiteY44" fmla="*/ 358214 h 439717"/>
                <a:gd name="connsiteX45" fmla="*/ 2521582 w 4308122"/>
                <a:gd name="connsiteY45" fmla="*/ 358214 h 439717"/>
                <a:gd name="connsiteX46" fmla="*/ 2576421 w 4308122"/>
                <a:gd name="connsiteY46" fmla="*/ 379847 h 439717"/>
                <a:gd name="connsiteX47" fmla="*/ 2631260 w 4308122"/>
                <a:gd name="connsiteY47" fmla="*/ 358214 h 439717"/>
                <a:gd name="connsiteX48" fmla="*/ 2638807 w 4308122"/>
                <a:gd name="connsiteY48" fmla="*/ 358214 h 439717"/>
                <a:gd name="connsiteX49" fmla="*/ 2690124 w 4308122"/>
                <a:gd name="connsiteY49" fmla="*/ 387394 h 439717"/>
                <a:gd name="connsiteX50" fmla="*/ 2751000 w 4308122"/>
                <a:gd name="connsiteY50" fmla="*/ 433680 h 439717"/>
                <a:gd name="connsiteX51" fmla="*/ 2814392 w 4308122"/>
                <a:gd name="connsiteY51" fmla="*/ 369785 h 439717"/>
                <a:gd name="connsiteX52" fmla="*/ 2814392 w 4308122"/>
                <a:gd name="connsiteY52" fmla="*/ 367270 h 439717"/>
                <a:gd name="connsiteX53" fmla="*/ 2863696 w 4308122"/>
                <a:gd name="connsiteY53" fmla="*/ 387394 h 439717"/>
                <a:gd name="connsiteX54" fmla="*/ 2905958 w 4308122"/>
                <a:gd name="connsiteY54" fmla="*/ 373307 h 439717"/>
                <a:gd name="connsiteX55" fmla="*/ 2961803 w 4308122"/>
                <a:gd name="connsiteY55" fmla="*/ 400978 h 439717"/>
                <a:gd name="connsiteX56" fmla="*/ 3016642 w 4308122"/>
                <a:gd name="connsiteY56" fmla="*/ 374816 h 439717"/>
                <a:gd name="connsiteX57" fmla="*/ 3038778 w 4308122"/>
                <a:gd name="connsiteY57" fmla="*/ 387897 h 439717"/>
                <a:gd name="connsiteX58" fmla="*/ 3063934 w 4308122"/>
                <a:gd name="connsiteY58" fmla="*/ 370288 h 439717"/>
                <a:gd name="connsiteX59" fmla="*/ 3065946 w 4308122"/>
                <a:gd name="connsiteY59" fmla="*/ 372804 h 439717"/>
                <a:gd name="connsiteX60" fmla="*/ 3079530 w 4308122"/>
                <a:gd name="connsiteY60" fmla="*/ 380350 h 439717"/>
                <a:gd name="connsiteX61" fmla="*/ 3093617 w 4308122"/>
                <a:gd name="connsiteY61" fmla="*/ 380350 h 439717"/>
                <a:gd name="connsiteX62" fmla="*/ 3105189 w 4308122"/>
                <a:gd name="connsiteY62" fmla="*/ 373307 h 439717"/>
                <a:gd name="connsiteX63" fmla="*/ 3107704 w 4308122"/>
                <a:gd name="connsiteY63" fmla="*/ 370288 h 439717"/>
                <a:gd name="connsiteX64" fmla="*/ 3117263 w 4308122"/>
                <a:gd name="connsiteY64" fmla="*/ 366263 h 439717"/>
                <a:gd name="connsiteX65" fmla="*/ 3117766 w 4308122"/>
                <a:gd name="connsiteY65" fmla="*/ 365760 h 439717"/>
                <a:gd name="connsiteX66" fmla="*/ 3131854 w 4308122"/>
                <a:gd name="connsiteY66" fmla="*/ 392928 h 439717"/>
                <a:gd name="connsiteX67" fmla="*/ 3147953 w 4308122"/>
                <a:gd name="connsiteY67" fmla="*/ 370288 h 439717"/>
                <a:gd name="connsiteX68" fmla="*/ 3161034 w 4308122"/>
                <a:gd name="connsiteY68" fmla="*/ 368276 h 439717"/>
                <a:gd name="connsiteX69" fmla="*/ 3217885 w 4308122"/>
                <a:gd name="connsiteY69" fmla="*/ 409531 h 439717"/>
                <a:gd name="connsiteX70" fmla="*/ 3268196 w 4308122"/>
                <a:gd name="connsiteY70" fmla="*/ 381860 h 439717"/>
                <a:gd name="connsiteX71" fmla="*/ 3287314 w 4308122"/>
                <a:gd name="connsiteY71" fmla="*/ 388400 h 439717"/>
                <a:gd name="connsiteX72" fmla="*/ 3323035 w 4308122"/>
                <a:gd name="connsiteY72" fmla="*/ 370288 h 439717"/>
                <a:gd name="connsiteX73" fmla="*/ 3324544 w 4308122"/>
                <a:gd name="connsiteY73" fmla="*/ 367270 h 439717"/>
                <a:gd name="connsiteX74" fmla="*/ 3344669 w 4308122"/>
                <a:gd name="connsiteY74" fmla="*/ 372301 h 439717"/>
                <a:gd name="connsiteX75" fmla="*/ 3363787 w 4308122"/>
                <a:gd name="connsiteY75" fmla="*/ 367773 h 439717"/>
                <a:gd name="connsiteX76" fmla="*/ 3433719 w 4308122"/>
                <a:gd name="connsiteY76" fmla="*/ 401984 h 439717"/>
                <a:gd name="connsiteX77" fmla="*/ 3452334 w 4308122"/>
                <a:gd name="connsiteY77" fmla="*/ 399972 h 439717"/>
                <a:gd name="connsiteX78" fmla="*/ 3508179 w 4308122"/>
                <a:gd name="connsiteY78" fmla="*/ 439717 h 439717"/>
                <a:gd name="connsiteX79" fmla="*/ 3563521 w 4308122"/>
                <a:gd name="connsiteY79" fmla="*/ 401984 h 439717"/>
                <a:gd name="connsiteX80" fmla="*/ 3594211 w 4308122"/>
                <a:gd name="connsiteY80" fmla="*/ 410537 h 439717"/>
                <a:gd name="connsiteX81" fmla="*/ 3647540 w 4308122"/>
                <a:gd name="connsiteY81" fmla="*/ 372301 h 439717"/>
                <a:gd name="connsiteX82" fmla="*/ 3649553 w 4308122"/>
                <a:gd name="connsiteY82" fmla="*/ 372301 h 439717"/>
                <a:gd name="connsiteX83" fmla="*/ 3672696 w 4308122"/>
                <a:gd name="connsiteY83" fmla="*/ 367773 h 439717"/>
                <a:gd name="connsiteX84" fmla="*/ 3716466 w 4308122"/>
                <a:gd name="connsiteY84" fmla="*/ 385885 h 439717"/>
                <a:gd name="connsiteX85" fmla="*/ 3741118 w 4308122"/>
                <a:gd name="connsiteY85" fmla="*/ 375822 h 439717"/>
                <a:gd name="connsiteX86" fmla="*/ 3772311 w 4308122"/>
                <a:gd name="connsiteY86" fmla="*/ 387394 h 439717"/>
                <a:gd name="connsiteX87" fmla="*/ 3801492 w 4308122"/>
                <a:gd name="connsiteY87" fmla="*/ 377332 h 439717"/>
                <a:gd name="connsiteX88" fmla="*/ 3826647 w 4308122"/>
                <a:gd name="connsiteY88" fmla="*/ 389406 h 439717"/>
                <a:gd name="connsiteX89" fmla="*/ 3852809 w 4308122"/>
                <a:gd name="connsiteY89" fmla="*/ 386891 h 439717"/>
                <a:gd name="connsiteX90" fmla="*/ 3898592 w 4308122"/>
                <a:gd name="connsiteY90" fmla="*/ 401984 h 439717"/>
                <a:gd name="connsiteX91" fmla="*/ 3952424 w 4308122"/>
                <a:gd name="connsiteY91" fmla="*/ 380350 h 439717"/>
                <a:gd name="connsiteX92" fmla="*/ 3979089 w 4308122"/>
                <a:gd name="connsiteY92" fmla="*/ 381357 h 439717"/>
                <a:gd name="connsiteX93" fmla="*/ 3987139 w 4308122"/>
                <a:gd name="connsiteY93" fmla="*/ 376829 h 439717"/>
                <a:gd name="connsiteX94" fmla="*/ 4055562 w 4308122"/>
                <a:gd name="connsiteY94" fmla="*/ 417580 h 439717"/>
                <a:gd name="connsiteX95" fmla="*/ 4116438 w 4308122"/>
                <a:gd name="connsiteY95" fmla="*/ 387897 h 439717"/>
                <a:gd name="connsiteX96" fmla="*/ 4163227 w 4308122"/>
                <a:gd name="connsiteY96" fmla="*/ 418587 h 439717"/>
                <a:gd name="connsiteX97" fmla="*/ 4214041 w 4308122"/>
                <a:gd name="connsiteY97" fmla="*/ 367270 h 439717"/>
                <a:gd name="connsiteX98" fmla="*/ 4213035 w 4308122"/>
                <a:gd name="connsiteY98" fmla="*/ 358717 h 439717"/>
                <a:gd name="connsiteX99" fmla="*/ 4219575 w 4308122"/>
                <a:gd name="connsiteY99" fmla="*/ 358717 h 439717"/>
                <a:gd name="connsiteX100" fmla="*/ 4262843 w 4308122"/>
                <a:gd name="connsiteY100" fmla="*/ 392928 h 439717"/>
                <a:gd name="connsiteX101" fmla="*/ 4306110 w 4308122"/>
                <a:gd name="connsiteY101" fmla="*/ 358717 h 439717"/>
                <a:gd name="connsiteX102" fmla="*/ 4308122 w 4308122"/>
                <a:gd name="connsiteY102" fmla="*/ 358717 h 439717"/>
                <a:gd name="connsiteX103" fmla="*/ 4307116 w 4308122"/>
                <a:gd name="connsiteY103" fmla="*/ 354692 h 439717"/>
                <a:gd name="connsiteX104" fmla="*/ 4307619 w 4308122"/>
                <a:gd name="connsiteY104" fmla="*/ 348151 h 439717"/>
                <a:gd name="connsiteX105" fmla="*/ 4294035 w 4308122"/>
                <a:gd name="connsiteY105" fmla="*/ 315952 h 439717"/>
                <a:gd name="connsiteX106" fmla="*/ 3755709 w 4308122"/>
                <a:gd name="connsiteY106" fmla="*/ 0 h 439717"/>
                <a:gd name="connsiteX107" fmla="*/ 561973 w 4308122"/>
                <a:gd name="connsiteY107" fmla="*/ 0 h 439717"/>
                <a:gd name="connsiteX108" fmla="*/ 18615 w 4308122"/>
                <a:gd name="connsiteY108" fmla="*/ 329033 h 439717"/>
                <a:gd name="connsiteX109" fmla="*/ 0 w 4308122"/>
                <a:gd name="connsiteY109" fmla="*/ 360226 h 43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308122" h="439717">
                  <a:moveTo>
                    <a:pt x="0" y="360226"/>
                  </a:moveTo>
                  <a:cubicBezTo>
                    <a:pt x="0" y="375822"/>
                    <a:pt x="9056" y="390916"/>
                    <a:pt x="21131" y="399972"/>
                  </a:cubicBezTo>
                  <a:cubicBezTo>
                    <a:pt x="52323" y="423618"/>
                    <a:pt x="85529" y="400978"/>
                    <a:pt x="106659" y="375822"/>
                  </a:cubicBezTo>
                  <a:cubicBezTo>
                    <a:pt x="117728" y="382866"/>
                    <a:pt x="129802" y="386891"/>
                    <a:pt x="143386" y="387394"/>
                  </a:cubicBezTo>
                  <a:cubicBezTo>
                    <a:pt x="159989" y="387897"/>
                    <a:pt x="176088" y="382866"/>
                    <a:pt x="189169" y="373810"/>
                  </a:cubicBezTo>
                  <a:cubicBezTo>
                    <a:pt x="220865" y="431668"/>
                    <a:pt x="309915" y="436195"/>
                    <a:pt x="345636" y="374816"/>
                  </a:cubicBezTo>
                  <a:cubicBezTo>
                    <a:pt x="351673" y="370791"/>
                    <a:pt x="357207" y="365760"/>
                    <a:pt x="362238" y="360729"/>
                  </a:cubicBezTo>
                  <a:cubicBezTo>
                    <a:pt x="401481" y="386388"/>
                    <a:pt x="451792" y="386891"/>
                    <a:pt x="491034" y="359723"/>
                  </a:cubicBezTo>
                  <a:cubicBezTo>
                    <a:pt x="506631" y="389909"/>
                    <a:pt x="534805" y="413052"/>
                    <a:pt x="569016" y="418587"/>
                  </a:cubicBezTo>
                  <a:cubicBezTo>
                    <a:pt x="605743" y="424624"/>
                    <a:pt x="638948" y="410537"/>
                    <a:pt x="663098" y="384375"/>
                  </a:cubicBezTo>
                  <a:cubicBezTo>
                    <a:pt x="687750" y="412046"/>
                    <a:pt x="723471" y="429655"/>
                    <a:pt x="762210" y="427643"/>
                  </a:cubicBezTo>
                  <a:cubicBezTo>
                    <a:pt x="776297" y="426636"/>
                    <a:pt x="789378" y="423618"/>
                    <a:pt x="801453" y="418587"/>
                  </a:cubicBezTo>
                  <a:cubicBezTo>
                    <a:pt x="805478" y="420096"/>
                    <a:pt x="810005" y="421605"/>
                    <a:pt x="815037" y="422612"/>
                  </a:cubicBezTo>
                  <a:cubicBezTo>
                    <a:pt x="844217" y="428649"/>
                    <a:pt x="871385" y="412549"/>
                    <a:pt x="882956" y="388400"/>
                  </a:cubicBezTo>
                  <a:cubicBezTo>
                    <a:pt x="891006" y="391419"/>
                    <a:pt x="900062" y="393431"/>
                    <a:pt x="908615" y="393934"/>
                  </a:cubicBezTo>
                  <a:cubicBezTo>
                    <a:pt x="928739" y="394437"/>
                    <a:pt x="946851" y="387394"/>
                    <a:pt x="960938" y="375319"/>
                  </a:cubicBezTo>
                  <a:cubicBezTo>
                    <a:pt x="1005212" y="416071"/>
                    <a:pt x="1073635" y="424121"/>
                    <a:pt x="1125455" y="387897"/>
                  </a:cubicBezTo>
                  <a:cubicBezTo>
                    <a:pt x="1139039" y="409028"/>
                    <a:pt x="1160673" y="424624"/>
                    <a:pt x="1188343" y="424624"/>
                  </a:cubicBezTo>
                  <a:cubicBezTo>
                    <a:pt x="1210983" y="424624"/>
                    <a:pt x="1234126" y="413052"/>
                    <a:pt x="1246704" y="393934"/>
                  </a:cubicBezTo>
                  <a:cubicBezTo>
                    <a:pt x="1250729" y="387897"/>
                    <a:pt x="1253245" y="382363"/>
                    <a:pt x="1254754" y="376829"/>
                  </a:cubicBezTo>
                  <a:cubicBezTo>
                    <a:pt x="1258276" y="376829"/>
                    <a:pt x="1261797" y="376829"/>
                    <a:pt x="1265319" y="376326"/>
                  </a:cubicBezTo>
                  <a:cubicBezTo>
                    <a:pt x="1269847" y="382363"/>
                    <a:pt x="1274878" y="387897"/>
                    <a:pt x="1280412" y="392425"/>
                  </a:cubicBezTo>
                  <a:cubicBezTo>
                    <a:pt x="1293493" y="415568"/>
                    <a:pt x="1318146" y="430661"/>
                    <a:pt x="1347326" y="423115"/>
                  </a:cubicBezTo>
                  <a:cubicBezTo>
                    <a:pt x="1364935" y="418587"/>
                    <a:pt x="1378015" y="407015"/>
                    <a:pt x="1386065" y="392425"/>
                  </a:cubicBezTo>
                  <a:cubicBezTo>
                    <a:pt x="1406190" y="391419"/>
                    <a:pt x="1426314" y="386891"/>
                    <a:pt x="1443420" y="378841"/>
                  </a:cubicBezTo>
                  <a:cubicBezTo>
                    <a:pt x="1472600" y="408021"/>
                    <a:pt x="1508321" y="429152"/>
                    <a:pt x="1551085" y="432171"/>
                  </a:cubicBezTo>
                  <a:cubicBezTo>
                    <a:pt x="1596868" y="435189"/>
                    <a:pt x="1640638" y="413556"/>
                    <a:pt x="1663781" y="375319"/>
                  </a:cubicBezTo>
                  <a:cubicBezTo>
                    <a:pt x="1671831" y="382866"/>
                    <a:pt x="1681390" y="388903"/>
                    <a:pt x="1690446" y="392425"/>
                  </a:cubicBezTo>
                  <a:cubicBezTo>
                    <a:pt x="1712583" y="400475"/>
                    <a:pt x="1735223" y="395947"/>
                    <a:pt x="1753838" y="383369"/>
                  </a:cubicBezTo>
                  <a:cubicBezTo>
                    <a:pt x="1760378" y="387897"/>
                    <a:pt x="1767422" y="391419"/>
                    <a:pt x="1773459" y="392928"/>
                  </a:cubicBezTo>
                  <a:cubicBezTo>
                    <a:pt x="1799621" y="399469"/>
                    <a:pt x="1824776" y="389909"/>
                    <a:pt x="1841379" y="370791"/>
                  </a:cubicBezTo>
                  <a:cubicBezTo>
                    <a:pt x="1854460" y="393934"/>
                    <a:pt x="1878609" y="410034"/>
                    <a:pt x="1907789" y="408021"/>
                  </a:cubicBezTo>
                  <a:cubicBezTo>
                    <a:pt x="1919864" y="407015"/>
                    <a:pt x="1932945" y="401984"/>
                    <a:pt x="1944013" y="394437"/>
                  </a:cubicBezTo>
                  <a:cubicBezTo>
                    <a:pt x="1959610" y="408021"/>
                    <a:pt x="1978728" y="416574"/>
                    <a:pt x="1999355" y="418084"/>
                  </a:cubicBezTo>
                  <a:cubicBezTo>
                    <a:pt x="2035076" y="420096"/>
                    <a:pt x="2064759" y="399469"/>
                    <a:pt x="2078343" y="369785"/>
                  </a:cubicBezTo>
                  <a:cubicBezTo>
                    <a:pt x="2084381" y="377332"/>
                    <a:pt x="2092430" y="382866"/>
                    <a:pt x="2100480" y="385381"/>
                  </a:cubicBezTo>
                  <a:cubicBezTo>
                    <a:pt x="2114064" y="389406"/>
                    <a:pt x="2132679" y="382363"/>
                    <a:pt x="2143747" y="370791"/>
                  </a:cubicBezTo>
                  <a:cubicBezTo>
                    <a:pt x="2157331" y="385381"/>
                    <a:pt x="2174437" y="395947"/>
                    <a:pt x="2190537" y="399469"/>
                  </a:cubicBezTo>
                  <a:cubicBezTo>
                    <a:pt x="2219717" y="405506"/>
                    <a:pt x="2246885" y="389909"/>
                    <a:pt x="2255438" y="364251"/>
                  </a:cubicBezTo>
                  <a:cubicBezTo>
                    <a:pt x="2257450" y="365760"/>
                    <a:pt x="2259966" y="367270"/>
                    <a:pt x="2262481" y="368276"/>
                  </a:cubicBezTo>
                  <a:cubicBezTo>
                    <a:pt x="2278581" y="375822"/>
                    <a:pt x="2296189" y="372804"/>
                    <a:pt x="2309773" y="362238"/>
                  </a:cubicBezTo>
                  <a:cubicBezTo>
                    <a:pt x="2318326" y="374816"/>
                    <a:pt x="2331407" y="384878"/>
                    <a:pt x="2344991" y="388400"/>
                  </a:cubicBezTo>
                  <a:cubicBezTo>
                    <a:pt x="2362097" y="392928"/>
                    <a:pt x="2378699" y="387394"/>
                    <a:pt x="2388762" y="375822"/>
                  </a:cubicBezTo>
                  <a:cubicBezTo>
                    <a:pt x="2400333" y="395444"/>
                    <a:pt x="2420961" y="408524"/>
                    <a:pt x="2445110" y="408524"/>
                  </a:cubicBezTo>
                  <a:cubicBezTo>
                    <a:pt x="2475799" y="408524"/>
                    <a:pt x="2501458" y="386891"/>
                    <a:pt x="2508501" y="358214"/>
                  </a:cubicBezTo>
                  <a:lnTo>
                    <a:pt x="2521582" y="358214"/>
                  </a:lnTo>
                  <a:cubicBezTo>
                    <a:pt x="2536172" y="371798"/>
                    <a:pt x="2555291" y="379847"/>
                    <a:pt x="2576421" y="379847"/>
                  </a:cubicBezTo>
                  <a:cubicBezTo>
                    <a:pt x="2597552" y="379847"/>
                    <a:pt x="2616670" y="371798"/>
                    <a:pt x="2631260" y="358214"/>
                  </a:cubicBezTo>
                  <a:lnTo>
                    <a:pt x="2638807" y="358214"/>
                  </a:lnTo>
                  <a:cubicBezTo>
                    <a:pt x="2649875" y="375319"/>
                    <a:pt x="2668490" y="386388"/>
                    <a:pt x="2690124" y="387394"/>
                  </a:cubicBezTo>
                  <a:cubicBezTo>
                    <a:pt x="2697670" y="414059"/>
                    <a:pt x="2721820" y="433680"/>
                    <a:pt x="2751000" y="433680"/>
                  </a:cubicBezTo>
                  <a:cubicBezTo>
                    <a:pt x="2785714" y="433680"/>
                    <a:pt x="2814392" y="405003"/>
                    <a:pt x="2814392" y="369785"/>
                  </a:cubicBezTo>
                  <a:cubicBezTo>
                    <a:pt x="2814392" y="368779"/>
                    <a:pt x="2814392" y="368276"/>
                    <a:pt x="2814392" y="367270"/>
                  </a:cubicBezTo>
                  <a:cubicBezTo>
                    <a:pt x="2826969" y="379847"/>
                    <a:pt x="2844578" y="387394"/>
                    <a:pt x="2863696" y="387394"/>
                  </a:cubicBezTo>
                  <a:cubicBezTo>
                    <a:pt x="2879796" y="387394"/>
                    <a:pt x="2894386" y="381860"/>
                    <a:pt x="2905958" y="373307"/>
                  </a:cubicBezTo>
                  <a:cubicBezTo>
                    <a:pt x="2919038" y="389909"/>
                    <a:pt x="2939163" y="400978"/>
                    <a:pt x="2961803" y="400978"/>
                  </a:cubicBezTo>
                  <a:cubicBezTo>
                    <a:pt x="2983939" y="400978"/>
                    <a:pt x="3003561" y="390916"/>
                    <a:pt x="3016642" y="374816"/>
                  </a:cubicBezTo>
                  <a:cubicBezTo>
                    <a:pt x="3022679" y="382866"/>
                    <a:pt x="3030226" y="387897"/>
                    <a:pt x="3038778" y="387897"/>
                  </a:cubicBezTo>
                  <a:cubicBezTo>
                    <a:pt x="3048337" y="387897"/>
                    <a:pt x="3057393" y="381357"/>
                    <a:pt x="3063934" y="370288"/>
                  </a:cubicBezTo>
                  <a:cubicBezTo>
                    <a:pt x="3064437" y="371294"/>
                    <a:pt x="3065443" y="371798"/>
                    <a:pt x="3065946" y="372804"/>
                  </a:cubicBezTo>
                  <a:cubicBezTo>
                    <a:pt x="3069468" y="376829"/>
                    <a:pt x="3074499" y="378841"/>
                    <a:pt x="3079530" y="380350"/>
                  </a:cubicBezTo>
                  <a:cubicBezTo>
                    <a:pt x="3084058" y="381860"/>
                    <a:pt x="3089089" y="381860"/>
                    <a:pt x="3093617" y="380350"/>
                  </a:cubicBezTo>
                  <a:cubicBezTo>
                    <a:pt x="3098145" y="378841"/>
                    <a:pt x="3102170" y="376829"/>
                    <a:pt x="3105189" y="373307"/>
                  </a:cubicBezTo>
                  <a:cubicBezTo>
                    <a:pt x="3106195" y="372301"/>
                    <a:pt x="3106698" y="371294"/>
                    <a:pt x="3107704" y="370288"/>
                  </a:cubicBezTo>
                  <a:cubicBezTo>
                    <a:pt x="3110723" y="370288"/>
                    <a:pt x="3114748" y="368779"/>
                    <a:pt x="3117263" y="366263"/>
                  </a:cubicBezTo>
                  <a:cubicBezTo>
                    <a:pt x="3117263" y="366263"/>
                    <a:pt x="3117766" y="365760"/>
                    <a:pt x="3117766" y="365760"/>
                  </a:cubicBezTo>
                  <a:cubicBezTo>
                    <a:pt x="3111729" y="375822"/>
                    <a:pt x="3116257" y="392928"/>
                    <a:pt x="3131854" y="392928"/>
                  </a:cubicBezTo>
                  <a:cubicBezTo>
                    <a:pt x="3144934" y="392928"/>
                    <a:pt x="3150468" y="380350"/>
                    <a:pt x="3147953" y="370288"/>
                  </a:cubicBezTo>
                  <a:cubicBezTo>
                    <a:pt x="3152481" y="371294"/>
                    <a:pt x="3157009" y="370288"/>
                    <a:pt x="3161034" y="368276"/>
                  </a:cubicBezTo>
                  <a:cubicBezTo>
                    <a:pt x="3168581" y="392425"/>
                    <a:pt x="3191220" y="409531"/>
                    <a:pt x="3217885" y="409531"/>
                  </a:cubicBezTo>
                  <a:cubicBezTo>
                    <a:pt x="3239016" y="409531"/>
                    <a:pt x="3257631" y="398462"/>
                    <a:pt x="3268196" y="381860"/>
                  </a:cubicBezTo>
                  <a:cubicBezTo>
                    <a:pt x="3274233" y="385381"/>
                    <a:pt x="3281277" y="387897"/>
                    <a:pt x="3287314" y="388400"/>
                  </a:cubicBezTo>
                  <a:cubicBezTo>
                    <a:pt x="3301401" y="388903"/>
                    <a:pt x="3314985" y="381860"/>
                    <a:pt x="3323035" y="370288"/>
                  </a:cubicBezTo>
                  <a:cubicBezTo>
                    <a:pt x="3323538" y="369282"/>
                    <a:pt x="3324041" y="368276"/>
                    <a:pt x="3324544" y="367270"/>
                  </a:cubicBezTo>
                  <a:cubicBezTo>
                    <a:pt x="3330582" y="370288"/>
                    <a:pt x="3337122" y="372301"/>
                    <a:pt x="3344669" y="372301"/>
                  </a:cubicBezTo>
                  <a:cubicBezTo>
                    <a:pt x="3351712" y="372301"/>
                    <a:pt x="3358253" y="370791"/>
                    <a:pt x="3363787" y="367773"/>
                  </a:cubicBezTo>
                  <a:cubicBezTo>
                    <a:pt x="3380389" y="388903"/>
                    <a:pt x="3405545" y="401984"/>
                    <a:pt x="3433719" y="401984"/>
                  </a:cubicBezTo>
                  <a:cubicBezTo>
                    <a:pt x="3440259" y="401984"/>
                    <a:pt x="3446297" y="401481"/>
                    <a:pt x="3452334" y="399972"/>
                  </a:cubicBezTo>
                  <a:cubicBezTo>
                    <a:pt x="3460887" y="423115"/>
                    <a:pt x="3482520" y="439717"/>
                    <a:pt x="3508179" y="439717"/>
                  </a:cubicBezTo>
                  <a:cubicBezTo>
                    <a:pt x="3533335" y="439717"/>
                    <a:pt x="3554968" y="424121"/>
                    <a:pt x="3563521" y="401984"/>
                  </a:cubicBezTo>
                  <a:cubicBezTo>
                    <a:pt x="3573583" y="407015"/>
                    <a:pt x="3584652" y="410537"/>
                    <a:pt x="3594211" y="410537"/>
                  </a:cubicBezTo>
                  <a:cubicBezTo>
                    <a:pt x="3620875" y="411040"/>
                    <a:pt x="3641503" y="394941"/>
                    <a:pt x="3647540" y="372301"/>
                  </a:cubicBezTo>
                  <a:cubicBezTo>
                    <a:pt x="3648043" y="372301"/>
                    <a:pt x="3649050" y="372301"/>
                    <a:pt x="3649553" y="372301"/>
                  </a:cubicBezTo>
                  <a:cubicBezTo>
                    <a:pt x="3657603" y="372301"/>
                    <a:pt x="3665652" y="370791"/>
                    <a:pt x="3672696" y="367773"/>
                  </a:cubicBezTo>
                  <a:cubicBezTo>
                    <a:pt x="3682255" y="381860"/>
                    <a:pt x="3700367" y="387897"/>
                    <a:pt x="3716466" y="385885"/>
                  </a:cubicBezTo>
                  <a:cubicBezTo>
                    <a:pt x="3725522" y="384878"/>
                    <a:pt x="3734075" y="381357"/>
                    <a:pt x="3741118" y="375822"/>
                  </a:cubicBezTo>
                  <a:cubicBezTo>
                    <a:pt x="3749671" y="382866"/>
                    <a:pt x="3760740" y="387394"/>
                    <a:pt x="3772311" y="387394"/>
                  </a:cubicBezTo>
                  <a:cubicBezTo>
                    <a:pt x="3783380" y="387394"/>
                    <a:pt x="3793442" y="383872"/>
                    <a:pt x="3801492" y="377332"/>
                  </a:cubicBezTo>
                  <a:cubicBezTo>
                    <a:pt x="3808535" y="383369"/>
                    <a:pt x="3817088" y="387897"/>
                    <a:pt x="3826647" y="389406"/>
                  </a:cubicBezTo>
                  <a:cubicBezTo>
                    <a:pt x="3835200" y="390916"/>
                    <a:pt x="3844256" y="389909"/>
                    <a:pt x="3852809" y="386891"/>
                  </a:cubicBezTo>
                  <a:cubicBezTo>
                    <a:pt x="3865889" y="396450"/>
                    <a:pt x="3881486" y="401984"/>
                    <a:pt x="3898592" y="401984"/>
                  </a:cubicBezTo>
                  <a:cubicBezTo>
                    <a:pt x="3919219" y="401984"/>
                    <a:pt x="3938337" y="393934"/>
                    <a:pt x="3952424" y="380350"/>
                  </a:cubicBezTo>
                  <a:cubicBezTo>
                    <a:pt x="3960977" y="382866"/>
                    <a:pt x="3970033" y="382866"/>
                    <a:pt x="3979089" y="381357"/>
                  </a:cubicBezTo>
                  <a:cubicBezTo>
                    <a:pt x="3982108" y="380853"/>
                    <a:pt x="3984623" y="378841"/>
                    <a:pt x="3987139" y="376829"/>
                  </a:cubicBezTo>
                  <a:cubicBezTo>
                    <a:pt x="4000723" y="400978"/>
                    <a:pt x="4025878" y="417580"/>
                    <a:pt x="4055562" y="417580"/>
                  </a:cubicBezTo>
                  <a:cubicBezTo>
                    <a:pt x="4080214" y="417580"/>
                    <a:pt x="4102351" y="406009"/>
                    <a:pt x="4116438" y="387897"/>
                  </a:cubicBezTo>
                  <a:cubicBezTo>
                    <a:pt x="4124488" y="406009"/>
                    <a:pt x="4142096" y="418587"/>
                    <a:pt x="4163227" y="418587"/>
                  </a:cubicBezTo>
                  <a:cubicBezTo>
                    <a:pt x="4191401" y="418587"/>
                    <a:pt x="4214041" y="395444"/>
                    <a:pt x="4214041" y="367270"/>
                  </a:cubicBezTo>
                  <a:cubicBezTo>
                    <a:pt x="4214041" y="364251"/>
                    <a:pt x="4213538" y="361232"/>
                    <a:pt x="4213035" y="358717"/>
                  </a:cubicBezTo>
                  <a:lnTo>
                    <a:pt x="4219575" y="358717"/>
                  </a:lnTo>
                  <a:cubicBezTo>
                    <a:pt x="4224103" y="378338"/>
                    <a:pt x="4241712" y="392928"/>
                    <a:pt x="4262843" y="392928"/>
                  </a:cubicBezTo>
                  <a:cubicBezTo>
                    <a:pt x="4283973" y="392928"/>
                    <a:pt x="4301582" y="378338"/>
                    <a:pt x="4306110" y="358717"/>
                  </a:cubicBezTo>
                  <a:lnTo>
                    <a:pt x="4308122" y="358717"/>
                  </a:lnTo>
                  <a:cubicBezTo>
                    <a:pt x="4307619" y="357207"/>
                    <a:pt x="4307116" y="356201"/>
                    <a:pt x="4307116" y="354692"/>
                  </a:cubicBezTo>
                  <a:cubicBezTo>
                    <a:pt x="4307619" y="352679"/>
                    <a:pt x="4307619" y="350164"/>
                    <a:pt x="4307619" y="348151"/>
                  </a:cubicBezTo>
                  <a:cubicBezTo>
                    <a:pt x="4307619" y="335574"/>
                    <a:pt x="4302588" y="324002"/>
                    <a:pt x="4294035" y="315952"/>
                  </a:cubicBezTo>
                  <a:cubicBezTo>
                    <a:pt x="4222091" y="133324"/>
                    <a:pt x="4007766" y="0"/>
                    <a:pt x="3755709" y="0"/>
                  </a:cubicBezTo>
                  <a:lnTo>
                    <a:pt x="561973" y="0"/>
                  </a:lnTo>
                  <a:cubicBezTo>
                    <a:pt x="303878" y="0"/>
                    <a:pt x="85529" y="139864"/>
                    <a:pt x="18615" y="329033"/>
                  </a:cubicBezTo>
                  <a:cubicBezTo>
                    <a:pt x="7044" y="333561"/>
                    <a:pt x="0" y="345636"/>
                    <a:pt x="0" y="360226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2" name="Hình tự do: Hình 1611">
              <a:extLst>
                <a:ext uri="{FF2B5EF4-FFF2-40B4-BE49-F238E27FC236}">
                  <a16:creationId xmlns:a16="http://schemas.microsoft.com/office/drawing/2014/main" id="{1A062E6C-EA46-49B0-8A51-7F19B644BF93}"/>
                </a:ext>
              </a:extLst>
            </p:cNvPr>
            <p:cNvSpPr/>
            <p:nvPr/>
          </p:nvSpPr>
          <p:spPr>
            <a:xfrm>
              <a:off x="392882" y="4891395"/>
              <a:ext cx="77478" cy="78107"/>
            </a:xfrm>
            <a:custGeom>
              <a:avLst/>
              <a:gdLst>
                <a:gd name="connsiteX0" fmla="*/ 503 w 77478"/>
                <a:gd name="connsiteY0" fmla="*/ 30690 h 78107"/>
                <a:gd name="connsiteX1" fmla="*/ 10062 w 77478"/>
                <a:gd name="connsiteY1" fmla="*/ 14590 h 78107"/>
                <a:gd name="connsiteX2" fmla="*/ 13584 w 77478"/>
                <a:gd name="connsiteY2" fmla="*/ 11572 h 78107"/>
                <a:gd name="connsiteX3" fmla="*/ 18112 w 77478"/>
                <a:gd name="connsiteY3" fmla="*/ 8050 h 78107"/>
                <a:gd name="connsiteX4" fmla="*/ 22640 w 77478"/>
                <a:gd name="connsiteY4" fmla="*/ 5031 h 78107"/>
                <a:gd name="connsiteX5" fmla="*/ 27671 w 77478"/>
                <a:gd name="connsiteY5" fmla="*/ 3019 h 78107"/>
                <a:gd name="connsiteX6" fmla="*/ 36727 w 77478"/>
                <a:gd name="connsiteY6" fmla="*/ 503 h 78107"/>
                <a:gd name="connsiteX7" fmla="*/ 41758 w 77478"/>
                <a:gd name="connsiteY7" fmla="*/ 0 h 78107"/>
                <a:gd name="connsiteX8" fmla="*/ 55342 w 77478"/>
                <a:gd name="connsiteY8" fmla="*/ 3019 h 78107"/>
                <a:gd name="connsiteX9" fmla="*/ 66913 w 77478"/>
                <a:gd name="connsiteY9" fmla="*/ 10565 h 78107"/>
                <a:gd name="connsiteX10" fmla="*/ 72448 w 77478"/>
                <a:gd name="connsiteY10" fmla="*/ 17609 h 78107"/>
                <a:gd name="connsiteX11" fmla="*/ 77479 w 77478"/>
                <a:gd name="connsiteY11" fmla="*/ 35721 h 78107"/>
                <a:gd name="connsiteX12" fmla="*/ 77479 w 77478"/>
                <a:gd name="connsiteY12" fmla="*/ 36224 h 78107"/>
                <a:gd name="connsiteX13" fmla="*/ 75969 w 77478"/>
                <a:gd name="connsiteY13" fmla="*/ 45783 h 78107"/>
                <a:gd name="connsiteX14" fmla="*/ 72448 w 77478"/>
                <a:gd name="connsiteY14" fmla="*/ 54336 h 78107"/>
                <a:gd name="connsiteX15" fmla="*/ 72448 w 77478"/>
                <a:gd name="connsiteY15" fmla="*/ 54839 h 78107"/>
                <a:gd name="connsiteX16" fmla="*/ 71945 w 77478"/>
                <a:gd name="connsiteY16" fmla="*/ 55845 h 78107"/>
                <a:gd name="connsiteX17" fmla="*/ 66410 w 77478"/>
                <a:gd name="connsiteY17" fmla="*/ 63392 h 78107"/>
                <a:gd name="connsiteX18" fmla="*/ 65907 w 77478"/>
                <a:gd name="connsiteY18" fmla="*/ 63895 h 78107"/>
                <a:gd name="connsiteX19" fmla="*/ 62889 w 77478"/>
                <a:gd name="connsiteY19" fmla="*/ 67417 h 78107"/>
                <a:gd name="connsiteX20" fmla="*/ 51317 w 77478"/>
                <a:gd name="connsiteY20" fmla="*/ 74963 h 78107"/>
                <a:gd name="connsiteX21" fmla="*/ 37230 w 77478"/>
                <a:gd name="connsiteY21" fmla="*/ 77982 h 78107"/>
                <a:gd name="connsiteX22" fmla="*/ 23143 w 77478"/>
                <a:gd name="connsiteY22" fmla="*/ 74963 h 78107"/>
                <a:gd name="connsiteX23" fmla="*/ 11572 w 77478"/>
                <a:gd name="connsiteY23" fmla="*/ 67417 h 78107"/>
                <a:gd name="connsiteX24" fmla="*/ 6037 w 77478"/>
                <a:gd name="connsiteY24" fmla="*/ 59870 h 78107"/>
                <a:gd name="connsiteX25" fmla="*/ 1006 w 77478"/>
                <a:gd name="connsiteY25" fmla="*/ 41255 h 78107"/>
                <a:gd name="connsiteX26" fmla="*/ 503 w 77478"/>
                <a:gd name="connsiteY26" fmla="*/ 30690 h 7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7478" h="78107">
                  <a:moveTo>
                    <a:pt x="503" y="30690"/>
                  </a:moveTo>
                  <a:cubicBezTo>
                    <a:pt x="2012" y="24652"/>
                    <a:pt x="5534" y="19118"/>
                    <a:pt x="10062" y="14590"/>
                  </a:cubicBezTo>
                  <a:cubicBezTo>
                    <a:pt x="11068" y="13584"/>
                    <a:pt x="12578" y="12578"/>
                    <a:pt x="13584" y="11572"/>
                  </a:cubicBezTo>
                  <a:cubicBezTo>
                    <a:pt x="15093" y="10565"/>
                    <a:pt x="16099" y="9559"/>
                    <a:pt x="18112" y="8050"/>
                  </a:cubicBezTo>
                  <a:cubicBezTo>
                    <a:pt x="20124" y="6540"/>
                    <a:pt x="20627" y="5534"/>
                    <a:pt x="22640" y="5031"/>
                  </a:cubicBezTo>
                  <a:cubicBezTo>
                    <a:pt x="24149" y="4025"/>
                    <a:pt x="26162" y="3522"/>
                    <a:pt x="27671" y="3019"/>
                  </a:cubicBezTo>
                  <a:cubicBezTo>
                    <a:pt x="30690" y="1509"/>
                    <a:pt x="33708" y="503"/>
                    <a:pt x="36727" y="503"/>
                  </a:cubicBezTo>
                  <a:cubicBezTo>
                    <a:pt x="38236" y="0"/>
                    <a:pt x="40249" y="0"/>
                    <a:pt x="41758" y="0"/>
                  </a:cubicBezTo>
                  <a:cubicBezTo>
                    <a:pt x="46789" y="0"/>
                    <a:pt x="51317" y="1006"/>
                    <a:pt x="55342" y="3019"/>
                  </a:cubicBezTo>
                  <a:cubicBezTo>
                    <a:pt x="59870" y="4528"/>
                    <a:pt x="63392" y="7043"/>
                    <a:pt x="66913" y="10565"/>
                  </a:cubicBezTo>
                  <a:cubicBezTo>
                    <a:pt x="68926" y="13081"/>
                    <a:pt x="70435" y="15596"/>
                    <a:pt x="72448" y="17609"/>
                  </a:cubicBezTo>
                  <a:cubicBezTo>
                    <a:pt x="75466" y="23143"/>
                    <a:pt x="77479" y="29180"/>
                    <a:pt x="77479" y="35721"/>
                  </a:cubicBezTo>
                  <a:cubicBezTo>
                    <a:pt x="77479" y="35721"/>
                    <a:pt x="77479" y="36224"/>
                    <a:pt x="77479" y="36224"/>
                  </a:cubicBezTo>
                  <a:cubicBezTo>
                    <a:pt x="76976" y="39243"/>
                    <a:pt x="76473" y="42764"/>
                    <a:pt x="75969" y="45783"/>
                  </a:cubicBezTo>
                  <a:cubicBezTo>
                    <a:pt x="74963" y="48802"/>
                    <a:pt x="73454" y="51317"/>
                    <a:pt x="72448" y="54336"/>
                  </a:cubicBezTo>
                  <a:lnTo>
                    <a:pt x="72448" y="54839"/>
                  </a:lnTo>
                  <a:cubicBezTo>
                    <a:pt x="72448" y="55342"/>
                    <a:pt x="71945" y="55342"/>
                    <a:pt x="71945" y="55845"/>
                  </a:cubicBezTo>
                  <a:cubicBezTo>
                    <a:pt x="69932" y="58361"/>
                    <a:pt x="67920" y="60876"/>
                    <a:pt x="66410" y="63392"/>
                  </a:cubicBezTo>
                  <a:lnTo>
                    <a:pt x="65907" y="63895"/>
                  </a:lnTo>
                  <a:cubicBezTo>
                    <a:pt x="64901" y="64901"/>
                    <a:pt x="63895" y="66410"/>
                    <a:pt x="62889" y="67417"/>
                  </a:cubicBezTo>
                  <a:cubicBezTo>
                    <a:pt x="59367" y="70938"/>
                    <a:pt x="55845" y="73454"/>
                    <a:pt x="51317" y="74963"/>
                  </a:cubicBezTo>
                  <a:cubicBezTo>
                    <a:pt x="46789" y="77479"/>
                    <a:pt x="42261" y="78485"/>
                    <a:pt x="37230" y="77982"/>
                  </a:cubicBezTo>
                  <a:cubicBezTo>
                    <a:pt x="32199" y="77982"/>
                    <a:pt x="27671" y="76976"/>
                    <a:pt x="23143" y="74963"/>
                  </a:cubicBezTo>
                  <a:cubicBezTo>
                    <a:pt x="18615" y="73454"/>
                    <a:pt x="14590" y="70938"/>
                    <a:pt x="11572" y="67417"/>
                  </a:cubicBezTo>
                  <a:cubicBezTo>
                    <a:pt x="9559" y="64901"/>
                    <a:pt x="7547" y="62385"/>
                    <a:pt x="6037" y="59870"/>
                  </a:cubicBezTo>
                  <a:cubicBezTo>
                    <a:pt x="2516" y="54336"/>
                    <a:pt x="1006" y="47795"/>
                    <a:pt x="1006" y="41255"/>
                  </a:cubicBezTo>
                  <a:cubicBezTo>
                    <a:pt x="-503" y="37230"/>
                    <a:pt x="0" y="33708"/>
                    <a:pt x="503" y="3069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3" name="Hình tự do: Hình 1612">
              <a:extLst>
                <a:ext uri="{FF2B5EF4-FFF2-40B4-BE49-F238E27FC236}">
                  <a16:creationId xmlns:a16="http://schemas.microsoft.com/office/drawing/2014/main" id="{722BC6A2-9188-12DB-287F-1455E3D1E1B4}"/>
                </a:ext>
              </a:extLst>
            </p:cNvPr>
            <p:cNvSpPr/>
            <p:nvPr/>
          </p:nvSpPr>
          <p:spPr>
            <a:xfrm>
              <a:off x="665189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4" name="Hình tự do: Hình 1613">
              <a:extLst>
                <a:ext uri="{FF2B5EF4-FFF2-40B4-BE49-F238E27FC236}">
                  <a16:creationId xmlns:a16="http://schemas.microsoft.com/office/drawing/2014/main" id="{6E60BA8D-155E-1716-61F2-2734561B4A7B}"/>
                </a:ext>
              </a:extLst>
            </p:cNvPr>
            <p:cNvSpPr/>
            <p:nvPr/>
          </p:nvSpPr>
          <p:spPr>
            <a:xfrm>
              <a:off x="511741" y="5028744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5" name="Hình tự do: Hình 1614">
              <a:extLst>
                <a:ext uri="{FF2B5EF4-FFF2-40B4-BE49-F238E27FC236}">
                  <a16:creationId xmlns:a16="http://schemas.microsoft.com/office/drawing/2014/main" id="{6F6F772E-C7AA-6C4D-9C0A-B967C3825003}"/>
                </a:ext>
              </a:extLst>
            </p:cNvPr>
            <p:cNvSpPr/>
            <p:nvPr/>
          </p:nvSpPr>
          <p:spPr>
            <a:xfrm>
              <a:off x="1487773" y="5078049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6" name="Hình tự do: Hình 1615">
              <a:extLst>
                <a:ext uri="{FF2B5EF4-FFF2-40B4-BE49-F238E27FC236}">
                  <a16:creationId xmlns:a16="http://schemas.microsoft.com/office/drawing/2014/main" id="{89A24B7C-8756-7D1D-E9DC-9F505F79EB92}"/>
                </a:ext>
              </a:extLst>
            </p:cNvPr>
            <p:cNvSpPr/>
            <p:nvPr/>
          </p:nvSpPr>
          <p:spPr>
            <a:xfrm>
              <a:off x="2108106" y="5085092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7" name="Hình tự do: Hình 1616">
              <a:extLst>
                <a:ext uri="{FF2B5EF4-FFF2-40B4-BE49-F238E27FC236}">
                  <a16:creationId xmlns:a16="http://schemas.microsoft.com/office/drawing/2014/main" id="{2AB1771D-DF9E-8CD6-79B7-326E65709812}"/>
                </a:ext>
              </a:extLst>
            </p:cNvPr>
            <p:cNvSpPr/>
            <p:nvPr/>
          </p:nvSpPr>
          <p:spPr>
            <a:xfrm>
              <a:off x="2400915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8" name="Hình tự do: Hình 1617">
              <a:extLst>
                <a:ext uri="{FF2B5EF4-FFF2-40B4-BE49-F238E27FC236}">
                  <a16:creationId xmlns:a16="http://schemas.microsoft.com/office/drawing/2014/main" id="{8C4A998C-87BD-00B0-CBCE-40E6E4538933}"/>
                </a:ext>
              </a:extLst>
            </p:cNvPr>
            <p:cNvSpPr/>
            <p:nvPr/>
          </p:nvSpPr>
          <p:spPr>
            <a:xfrm>
              <a:off x="2219796" y="4993526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86" name="Hình tự do: Hình 1685">
            <a:extLst>
              <a:ext uri="{FF2B5EF4-FFF2-40B4-BE49-F238E27FC236}">
                <a16:creationId xmlns:a16="http://schemas.microsoft.com/office/drawing/2014/main" id="{85F213C8-726F-6AEB-B5EA-22491DB821CB}"/>
              </a:ext>
            </a:extLst>
          </p:cNvPr>
          <p:cNvSpPr/>
          <p:nvPr/>
        </p:nvSpPr>
        <p:spPr>
          <a:xfrm>
            <a:off x="662297" y="4844606"/>
            <a:ext cx="53203" cy="54838"/>
          </a:xfrm>
          <a:custGeom>
            <a:avLst/>
            <a:gdLst>
              <a:gd name="connsiteX0" fmla="*/ 26413 w 53203"/>
              <a:gd name="connsiteY0" fmla="*/ 0 h 54838"/>
              <a:gd name="connsiteX1" fmla="*/ 26413 w 53203"/>
              <a:gd name="connsiteY1" fmla="*/ 54839 h 54838"/>
              <a:gd name="connsiteX2" fmla="*/ 26413 w 53203"/>
              <a:gd name="connsiteY2" fmla="*/ 0 h 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03" h="54838">
                <a:moveTo>
                  <a:pt x="26413" y="0"/>
                </a:moveTo>
                <a:cubicBezTo>
                  <a:pt x="-8804" y="0"/>
                  <a:pt x="-8804" y="54839"/>
                  <a:pt x="26413" y="54839"/>
                </a:cubicBezTo>
                <a:cubicBezTo>
                  <a:pt x="62134" y="54839"/>
                  <a:pt x="62134" y="0"/>
                  <a:pt x="26413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7" name="Hình tự do: Hình 1686">
            <a:extLst>
              <a:ext uri="{FF2B5EF4-FFF2-40B4-BE49-F238E27FC236}">
                <a16:creationId xmlns:a16="http://schemas.microsoft.com/office/drawing/2014/main" id="{1EDCEA68-4EC0-D457-5A6C-2E87157081BD}"/>
              </a:ext>
            </a:extLst>
          </p:cNvPr>
          <p:cNvSpPr/>
          <p:nvPr/>
        </p:nvSpPr>
        <p:spPr>
          <a:xfrm>
            <a:off x="1161632" y="4867749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8" name="Hình tự do: Hình 1687">
            <a:extLst>
              <a:ext uri="{FF2B5EF4-FFF2-40B4-BE49-F238E27FC236}">
                <a16:creationId xmlns:a16="http://schemas.microsoft.com/office/drawing/2014/main" id="{2DB4B7A2-B589-4A58-BDF7-51C00DF055C5}"/>
              </a:ext>
            </a:extLst>
          </p:cNvPr>
          <p:cNvSpPr/>
          <p:nvPr/>
        </p:nvSpPr>
        <p:spPr>
          <a:xfrm>
            <a:off x="1313571" y="4847122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9" name="Hình tự do: Hình 1688">
            <a:extLst>
              <a:ext uri="{FF2B5EF4-FFF2-40B4-BE49-F238E27FC236}">
                <a16:creationId xmlns:a16="http://schemas.microsoft.com/office/drawing/2014/main" id="{AF79F704-E0E4-A378-51AA-24543D20AFF3}"/>
              </a:ext>
            </a:extLst>
          </p:cNvPr>
          <p:cNvSpPr/>
          <p:nvPr/>
        </p:nvSpPr>
        <p:spPr>
          <a:xfrm>
            <a:off x="1068180" y="4892401"/>
            <a:ext cx="754" cy="503"/>
          </a:xfrm>
          <a:custGeom>
            <a:avLst/>
            <a:gdLst>
              <a:gd name="connsiteX0" fmla="*/ 377 w 754"/>
              <a:gd name="connsiteY0" fmla="*/ 0 h 503"/>
              <a:gd name="connsiteX1" fmla="*/ 377 w 754"/>
              <a:gd name="connsiteY1" fmla="*/ 503 h 503"/>
              <a:gd name="connsiteX2" fmla="*/ 377 w 754"/>
              <a:gd name="connsiteY2" fmla="*/ 0 h 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" h="503">
                <a:moveTo>
                  <a:pt x="377" y="0"/>
                </a:moveTo>
                <a:cubicBezTo>
                  <a:pt x="-126" y="0"/>
                  <a:pt x="-126" y="503"/>
                  <a:pt x="377" y="503"/>
                </a:cubicBezTo>
                <a:cubicBezTo>
                  <a:pt x="880" y="503"/>
                  <a:pt x="880" y="0"/>
                  <a:pt x="377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0" name="Hình tự do: Hình 1689">
            <a:extLst>
              <a:ext uri="{FF2B5EF4-FFF2-40B4-BE49-F238E27FC236}">
                <a16:creationId xmlns:a16="http://schemas.microsoft.com/office/drawing/2014/main" id="{6C74A6E9-2CC0-D37B-0238-7BFB7FCA5DF6}"/>
              </a:ext>
            </a:extLst>
          </p:cNvPr>
          <p:cNvSpPr/>
          <p:nvPr/>
        </p:nvSpPr>
        <p:spPr>
          <a:xfrm>
            <a:off x="4302542" y="4791780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1" name="Hình tự do: Hình 1690">
            <a:extLst>
              <a:ext uri="{FF2B5EF4-FFF2-40B4-BE49-F238E27FC236}">
                <a16:creationId xmlns:a16="http://schemas.microsoft.com/office/drawing/2014/main" id="{A711A5CA-B482-9557-4270-74C6C485C710}"/>
              </a:ext>
            </a:extLst>
          </p:cNvPr>
          <p:cNvSpPr/>
          <p:nvPr/>
        </p:nvSpPr>
        <p:spPr>
          <a:xfrm>
            <a:off x="2652847" y="4833538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2" name="Hình tự do: Hình 1691">
            <a:extLst>
              <a:ext uri="{FF2B5EF4-FFF2-40B4-BE49-F238E27FC236}">
                <a16:creationId xmlns:a16="http://schemas.microsoft.com/office/drawing/2014/main" id="{BBD2212F-8D15-6A36-540A-14F39346A0D8}"/>
              </a:ext>
            </a:extLst>
          </p:cNvPr>
          <p:cNvSpPr/>
          <p:nvPr/>
        </p:nvSpPr>
        <p:spPr>
          <a:xfrm>
            <a:off x="2756488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3" name="Hình tự do: Hình 1692">
            <a:extLst>
              <a:ext uri="{FF2B5EF4-FFF2-40B4-BE49-F238E27FC236}">
                <a16:creationId xmlns:a16="http://schemas.microsoft.com/office/drawing/2014/main" id="{989952FE-E7B7-49F4-E993-BB39F1A71A12}"/>
              </a:ext>
            </a:extLst>
          </p:cNvPr>
          <p:cNvSpPr/>
          <p:nvPr/>
        </p:nvSpPr>
        <p:spPr>
          <a:xfrm>
            <a:off x="3315442" y="4784736"/>
            <a:ext cx="48298" cy="49811"/>
          </a:xfrm>
          <a:custGeom>
            <a:avLst/>
            <a:gdLst>
              <a:gd name="connsiteX0" fmla="*/ 24149 w 48298"/>
              <a:gd name="connsiteY0" fmla="*/ 0 h 49811"/>
              <a:gd name="connsiteX1" fmla="*/ 24149 w 48298"/>
              <a:gd name="connsiteY1" fmla="*/ 49808 h 49811"/>
              <a:gd name="connsiteX2" fmla="*/ 24149 w 48298"/>
              <a:gd name="connsiteY2" fmla="*/ 0 h 4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11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50311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4" name="Hình tự do: Hình 1693">
            <a:extLst>
              <a:ext uri="{FF2B5EF4-FFF2-40B4-BE49-F238E27FC236}">
                <a16:creationId xmlns:a16="http://schemas.microsoft.com/office/drawing/2014/main" id="{6F2EB600-AED4-2DF2-6B73-52F2368D1D38}"/>
              </a:ext>
            </a:extLst>
          </p:cNvPr>
          <p:cNvSpPr/>
          <p:nvPr/>
        </p:nvSpPr>
        <p:spPr>
          <a:xfrm>
            <a:off x="1914283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5" name="Hình tự do: Hình 1694">
            <a:extLst>
              <a:ext uri="{FF2B5EF4-FFF2-40B4-BE49-F238E27FC236}">
                <a16:creationId xmlns:a16="http://schemas.microsoft.com/office/drawing/2014/main" id="{6BDC1D32-7BA1-5434-EA14-7D883474D5E7}"/>
              </a:ext>
            </a:extLst>
          </p:cNvPr>
          <p:cNvSpPr/>
          <p:nvPr/>
        </p:nvSpPr>
        <p:spPr>
          <a:xfrm>
            <a:off x="3833141" y="4819451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Đồ họa 324">
            <a:extLst>
              <a:ext uri="{FF2B5EF4-FFF2-40B4-BE49-F238E27FC236}">
                <a16:creationId xmlns:a16="http://schemas.microsoft.com/office/drawing/2014/main" id="{666B8355-4EE7-F26B-5FFD-53074829A47E}"/>
              </a:ext>
            </a:extLst>
          </p:cNvPr>
          <p:cNvGrpSpPr/>
          <p:nvPr/>
        </p:nvGrpSpPr>
        <p:grpSpPr>
          <a:xfrm>
            <a:off x="6754425" y="4545440"/>
            <a:ext cx="4608361" cy="537687"/>
            <a:chOff x="6754425" y="4545440"/>
            <a:chExt cx="4608361" cy="537687"/>
          </a:xfrm>
          <a:solidFill>
            <a:srgbClr val="603813"/>
          </a:solidFill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F5AD8A1-5D1B-6670-E3EF-D3388691C88E}"/>
                </a:ext>
              </a:extLst>
            </p:cNvPr>
            <p:cNvSpPr/>
            <p:nvPr/>
          </p:nvSpPr>
          <p:spPr>
            <a:xfrm>
              <a:off x="7267719" y="5004239"/>
              <a:ext cx="26988" cy="26988"/>
            </a:xfrm>
            <a:custGeom>
              <a:avLst/>
              <a:gdLst>
                <a:gd name="connsiteX0" fmla="*/ 13494 w 26988"/>
                <a:gd name="connsiteY0" fmla="*/ 0 h 26988"/>
                <a:gd name="connsiteX1" fmla="*/ 0 w 26988"/>
                <a:gd name="connsiteY1" fmla="*/ 13494 h 26988"/>
                <a:gd name="connsiteX2" fmla="*/ 13494 w 26988"/>
                <a:gd name="connsiteY2" fmla="*/ 26988 h 26988"/>
                <a:gd name="connsiteX3" fmla="*/ 26988 w 26988"/>
                <a:gd name="connsiteY3" fmla="*/ 13494 h 26988"/>
                <a:gd name="connsiteX4" fmla="*/ 13494 w 26988"/>
                <a:gd name="connsiteY4" fmla="*/ 0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13494" y="0"/>
                  </a:moveTo>
                  <a:cubicBezTo>
                    <a:pt x="6228" y="0"/>
                    <a:pt x="0" y="5709"/>
                    <a:pt x="0" y="13494"/>
                  </a:cubicBezTo>
                  <a:cubicBezTo>
                    <a:pt x="0" y="20760"/>
                    <a:pt x="5709" y="26988"/>
                    <a:pt x="13494" y="26988"/>
                  </a:cubicBezTo>
                  <a:cubicBezTo>
                    <a:pt x="20760" y="26988"/>
                    <a:pt x="26988" y="21279"/>
                    <a:pt x="26988" y="13494"/>
                  </a:cubicBezTo>
                  <a:cubicBezTo>
                    <a:pt x="26469" y="5709"/>
                    <a:pt x="20760" y="0"/>
                    <a:pt x="13494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6C4D75C4-1743-D1F9-8EEA-F327A2F05A2A}"/>
                </a:ext>
              </a:extLst>
            </p:cNvPr>
            <p:cNvSpPr/>
            <p:nvPr/>
          </p:nvSpPr>
          <p:spPr>
            <a:xfrm>
              <a:off x="8154696" y="4974137"/>
              <a:ext cx="26988" cy="26988"/>
            </a:xfrm>
            <a:custGeom>
              <a:avLst/>
              <a:gdLst>
                <a:gd name="connsiteX0" fmla="*/ 26988 w 26988"/>
                <a:gd name="connsiteY0" fmla="*/ 13494 h 26988"/>
                <a:gd name="connsiteX1" fmla="*/ 13494 w 26988"/>
                <a:gd name="connsiteY1" fmla="*/ 26988 h 26988"/>
                <a:gd name="connsiteX2" fmla="*/ 0 w 26988"/>
                <a:gd name="connsiteY2" fmla="*/ 13494 h 26988"/>
                <a:gd name="connsiteX3" fmla="*/ 13494 w 26988"/>
                <a:gd name="connsiteY3" fmla="*/ 0 h 26988"/>
                <a:gd name="connsiteX4" fmla="*/ 26988 w 26988"/>
                <a:gd name="connsiteY4" fmla="*/ 13494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26988" y="13494"/>
                  </a:moveTo>
                  <a:cubicBezTo>
                    <a:pt x="26988" y="20947"/>
                    <a:pt x="20947" y="26988"/>
                    <a:pt x="13494" y="26988"/>
                  </a:cubicBezTo>
                  <a:cubicBezTo>
                    <a:pt x="6041" y="26988"/>
                    <a:pt x="0" y="20947"/>
                    <a:pt x="0" y="13494"/>
                  </a:cubicBezTo>
                  <a:cubicBezTo>
                    <a:pt x="0" y="6041"/>
                    <a:pt x="6041" y="0"/>
                    <a:pt x="13494" y="0"/>
                  </a:cubicBezTo>
                  <a:cubicBezTo>
                    <a:pt x="20947" y="0"/>
                    <a:pt x="26988" y="6041"/>
                    <a:pt x="26988" y="13494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92C6C55C-65A7-FF1F-EB40-C5AC633470CF}"/>
                </a:ext>
              </a:extLst>
            </p:cNvPr>
            <p:cNvSpPr/>
            <p:nvPr/>
          </p:nvSpPr>
          <p:spPr>
            <a:xfrm>
              <a:off x="7987707" y="4983998"/>
              <a:ext cx="35032" cy="35811"/>
            </a:xfrm>
            <a:custGeom>
              <a:avLst/>
              <a:gdLst>
                <a:gd name="connsiteX0" fmla="*/ 17516 w 35032"/>
                <a:gd name="connsiteY0" fmla="*/ 0 h 35811"/>
                <a:gd name="connsiteX1" fmla="*/ 17516 w 35032"/>
                <a:gd name="connsiteY1" fmla="*/ 35811 h 35811"/>
                <a:gd name="connsiteX2" fmla="*/ 17516 w 35032"/>
                <a:gd name="connsiteY2" fmla="*/ 0 h 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032" h="35811">
                  <a:moveTo>
                    <a:pt x="17516" y="0"/>
                  </a:moveTo>
                  <a:cubicBezTo>
                    <a:pt x="-5839" y="0"/>
                    <a:pt x="-5839" y="35811"/>
                    <a:pt x="17516" y="35811"/>
                  </a:cubicBezTo>
                  <a:cubicBezTo>
                    <a:pt x="40872" y="35811"/>
                    <a:pt x="40872" y="0"/>
                    <a:pt x="17516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CB128E25-2115-FC3B-D21B-B95042A3B655}"/>
                </a:ext>
              </a:extLst>
            </p:cNvPr>
            <p:cNvSpPr/>
            <p:nvPr/>
          </p:nvSpPr>
          <p:spPr>
            <a:xfrm>
              <a:off x="6754425" y="4545440"/>
              <a:ext cx="4480390" cy="480279"/>
            </a:xfrm>
            <a:custGeom>
              <a:avLst/>
              <a:gdLst>
                <a:gd name="connsiteX0" fmla="*/ 4462392 w 4480390"/>
                <a:gd name="connsiteY0" fmla="*/ 339428 h 480279"/>
                <a:gd name="connsiteX1" fmla="*/ 3897197 w 4480390"/>
                <a:gd name="connsiteY1" fmla="*/ 0 h 480279"/>
                <a:gd name="connsiteX2" fmla="*/ 574537 w 4480390"/>
                <a:gd name="connsiteY2" fmla="*/ 0 h 480279"/>
                <a:gd name="connsiteX3" fmla="*/ 14532 w 4480390"/>
                <a:gd name="connsiteY3" fmla="*/ 325934 h 480279"/>
                <a:gd name="connsiteX4" fmla="*/ 519 w 4480390"/>
                <a:gd name="connsiteY4" fmla="*/ 359150 h 480279"/>
                <a:gd name="connsiteX5" fmla="*/ 1038 w 4480390"/>
                <a:gd name="connsiteY5" fmla="*/ 365897 h 480279"/>
                <a:gd name="connsiteX6" fmla="*/ 0 w 4480390"/>
                <a:gd name="connsiteY6" fmla="*/ 370049 h 480279"/>
                <a:gd name="connsiteX7" fmla="*/ 2076 w 4480390"/>
                <a:gd name="connsiteY7" fmla="*/ 370049 h 480279"/>
                <a:gd name="connsiteX8" fmla="*/ 47229 w 4480390"/>
                <a:gd name="connsiteY8" fmla="*/ 405342 h 480279"/>
                <a:gd name="connsiteX9" fmla="*/ 78889 w 4480390"/>
                <a:gd name="connsiteY9" fmla="*/ 392886 h 480279"/>
                <a:gd name="connsiteX10" fmla="*/ 109510 w 4480390"/>
                <a:gd name="connsiteY10" fmla="*/ 417279 h 480279"/>
                <a:gd name="connsiteX11" fmla="*/ 112624 w 4480390"/>
                <a:gd name="connsiteY11" fmla="*/ 417798 h 480279"/>
                <a:gd name="connsiteX12" fmla="*/ 134422 w 4480390"/>
                <a:gd name="connsiteY12" fmla="*/ 451533 h 480279"/>
                <a:gd name="connsiteX13" fmla="*/ 189436 w 4480390"/>
                <a:gd name="connsiteY13" fmla="*/ 438039 h 480279"/>
                <a:gd name="connsiteX14" fmla="*/ 196183 w 4480390"/>
                <a:gd name="connsiteY14" fmla="*/ 405342 h 480279"/>
                <a:gd name="connsiteX15" fmla="*/ 198778 w 4480390"/>
                <a:gd name="connsiteY15" fmla="*/ 400152 h 480279"/>
                <a:gd name="connsiteX16" fmla="*/ 201892 w 4480390"/>
                <a:gd name="connsiteY16" fmla="*/ 403785 h 480279"/>
                <a:gd name="connsiteX17" fmla="*/ 224210 w 4480390"/>
                <a:gd name="connsiteY17" fmla="*/ 438039 h 480279"/>
                <a:gd name="connsiteX18" fmla="*/ 272477 w 4480390"/>
                <a:gd name="connsiteY18" fmla="*/ 429735 h 480279"/>
                <a:gd name="connsiteX19" fmla="*/ 302060 w 4480390"/>
                <a:gd name="connsiteY19" fmla="*/ 419874 h 480279"/>
                <a:gd name="connsiteX20" fmla="*/ 315035 w 4480390"/>
                <a:gd name="connsiteY20" fmla="*/ 415722 h 480279"/>
                <a:gd name="connsiteX21" fmla="*/ 382506 w 4480390"/>
                <a:gd name="connsiteY21" fmla="*/ 412608 h 480279"/>
                <a:gd name="connsiteX22" fmla="*/ 390291 w 4480390"/>
                <a:gd name="connsiteY22" fmla="*/ 406899 h 480279"/>
                <a:gd name="connsiteX23" fmla="*/ 425064 w 4480390"/>
                <a:gd name="connsiteY23" fmla="*/ 414684 h 480279"/>
                <a:gd name="connsiteX24" fmla="*/ 472812 w 4480390"/>
                <a:gd name="connsiteY24" fmla="*/ 399114 h 480279"/>
                <a:gd name="connsiteX25" fmla="*/ 499800 w 4480390"/>
                <a:gd name="connsiteY25" fmla="*/ 401709 h 480279"/>
                <a:gd name="connsiteX26" fmla="*/ 526270 w 4480390"/>
                <a:gd name="connsiteY26" fmla="*/ 389253 h 480279"/>
                <a:gd name="connsiteX27" fmla="*/ 556372 w 4480390"/>
                <a:gd name="connsiteY27" fmla="*/ 399633 h 480279"/>
                <a:gd name="connsiteX28" fmla="*/ 589069 w 4480390"/>
                <a:gd name="connsiteY28" fmla="*/ 387696 h 480279"/>
                <a:gd name="connsiteX29" fmla="*/ 614500 w 4480390"/>
                <a:gd name="connsiteY29" fmla="*/ 398076 h 480279"/>
                <a:gd name="connsiteX30" fmla="*/ 660172 w 4480390"/>
                <a:gd name="connsiteY30" fmla="*/ 379391 h 480279"/>
                <a:gd name="connsiteX31" fmla="*/ 684047 w 4480390"/>
                <a:gd name="connsiteY31" fmla="*/ 384063 h 480279"/>
                <a:gd name="connsiteX32" fmla="*/ 686123 w 4480390"/>
                <a:gd name="connsiteY32" fmla="*/ 384063 h 480279"/>
                <a:gd name="connsiteX33" fmla="*/ 741656 w 4480390"/>
                <a:gd name="connsiteY33" fmla="*/ 423507 h 480279"/>
                <a:gd name="connsiteX34" fmla="*/ 773834 w 4480390"/>
                <a:gd name="connsiteY34" fmla="*/ 414684 h 480279"/>
                <a:gd name="connsiteX35" fmla="*/ 831444 w 4480390"/>
                <a:gd name="connsiteY35" fmla="*/ 453609 h 480279"/>
                <a:gd name="connsiteX36" fmla="*/ 889572 w 4480390"/>
                <a:gd name="connsiteY36" fmla="*/ 412608 h 480279"/>
                <a:gd name="connsiteX37" fmla="*/ 908775 w 4480390"/>
                <a:gd name="connsiteY37" fmla="*/ 414684 h 480279"/>
                <a:gd name="connsiteX38" fmla="*/ 925383 w 4480390"/>
                <a:gd name="connsiteY38" fmla="*/ 413127 h 480279"/>
                <a:gd name="connsiteX39" fmla="*/ 957562 w 4480390"/>
                <a:gd name="connsiteY39" fmla="*/ 446343 h 480279"/>
                <a:gd name="connsiteX40" fmla="*/ 976246 w 4480390"/>
                <a:gd name="connsiteY40" fmla="*/ 385101 h 480279"/>
                <a:gd name="connsiteX41" fmla="*/ 981436 w 4480390"/>
                <a:gd name="connsiteY41" fmla="*/ 379391 h 480279"/>
                <a:gd name="connsiteX42" fmla="*/ 1001158 w 4480390"/>
                <a:gd name="connsiteY42" fmla="*/ 384063 h 480279"/>
                <a:gd name="connsiteX43" fmla="*/ 1021918 w 4480390"/>
                <a:gd name="connsiteY43" fmla="*/ 378873 h 480279"/>
                <a:gd name="connsiteX44" fmla="*/ 1023475 w 4480390"/>
                <a:gd name="connsiteY44" fmla="*/ 381986 h 480279"/>
                <a:gd name="connsiteX45" fmla="*/ 1060324 w 4480390"/>
                <a:gd name="connsiteY45" fmla="*/ 400671 h 480279"/>
                <a:gd name="connsiteX46" fmla="*/ 1080046 w 4480390"/>
                <a:gd name="connsiteY46" fmla="*/ 393924 h 480279"/>
                <a:gd name="connsiteX47" fmla="*/ 1132466 w 4480390"/>
                <a:gd name="connsiteY47" fmla="*/ 422469 h 480279"/>
                <a:gd name="connsiteX48" fmla="*/ 1191632 w 4480390"/>
                <a:gd name="connsiteY48" fmla="*/ 379911 h 480279"/>
                <a:gd name="connsiteX49" fmla="*/ 1205126 w 4480390"/>
                <a:gd name="connsiteY49" fmla="*/ 381986 h 480279"/>
                <a:gd name="connsiteX50" fmla="*/ 1221734 w 4480390"/>
                <a:gd name="connsiteY50" fmla="*/ 405342 h 480279"/>
                <a:gd name="connsiteX51" fmla="*/ 1236266 w 4480390"/>
                <a:gd name="connsiteY51" fmla="*/ 377315 h 480279"/>
                <a:gd name="connsiteX52" fmla="*/ 1236785 w 4480390"/>
                <a:gd name="connsiteY52" fmla="*/ 377835 h 480279"/>
                <a:gd name="connsiteX53" fmla="*/ 1246646 w 4480390"/>
                <a:gd name="connsiteY53" fmla="*/ 381986 h 480279"/>
                <a:gd name="connsiteX54" fmla="*/ 1249241 w 4480390"/>
                <a:gd name="connsiteY54" fmla="*/ 385101 h 480279"/>
                <a:gd name="connsiteX55" fmla="*/ 1261179 w 4480390"/>
                <a:gd name="connsiteY55" fmla="*/ 392367 h 480279"/>
                <a:gd name="connsiteX56" fmla="*/ 1275711 w 4480390"/>
                <a:gd name="connsiteY56" fmla="*/ 392367 h 480279"/>
                <a:gd name="connsiteX57" fmla="*/ 1290243 w 4480390"/>
                <a:gd name="connsiteY57" fmla="*/ 384582 h 480279"/>
                <a:gd name="connsiteX58" fmla="*/ 1292838 w 4480390"/>
                <a:gd name="connsiteY58" fmla="*/ 381986 h 480279"/>
                <a:gd name="connsiteX59" fmla="*/ 1318788 w 4480390"/>
                <a:gd name="connsiteY59" fmla="*/ 400152 h 480279"/>
                <a:gd name="connsiteX60" fmla="*/ 1341624 w 4480390"/>
                <a:gd name="connsiteY60" fmla="*/ 386658 h 480279"/>
                <a:gd name="connsiteX61" fmla="*/ 1398715 w 4480390"/>
                <a:gd name="connsiteY61" fmla="*/ 413646 h 480279"/>
                <a:gd name="connsiteX62" fmla="*/ 1456843 w 4480390"/>
                <a:gd name="connsiteY62" fmla="*/ 385101 h 480279"/>
                <a:gd name="connsiteX63" fmla="*/ 1500958 w 4480390"/>
                <a:gd name="connsiteY63" fmla="*/ 399633 h 480279"/>
                <a:gd name="connsiteX64" fmla="*/ 1552340 w 4480390"/>
                <a:gd name="connsiteY64" fmla="*/ 378873 h 480279"/>
                <a:gd name="connsiteX65" fmla="*/ 1552340 w 4480390"/>
                <a:gd name="connsiteY65" fmla="*/ 381468 h 480279"/>
                <a:gd name="connsiteX66" fmla="*/ 1618253 w 4480390"/>
                <a:gd name="connsiteY66" fmla="*/ 447381 h 480279"/>
                <a:gd name="connsiteX67" fmla="*/ 1681571 w 4480390"/>
                <a:gd name="connsiteY67" fmla="*/ 399633 h 480279"/>
                <a:gd name="connsiteX68" fmla="*/ 1734510 w 4480390"/>
                <a:gd name="connsiteY68" fmla="*/ 369530 h 480279"/>
                <a:gd name="connsiteX69" fmla="*/ 1742295 w 4480390"/>
                <a:gd name="connsiteY69" fmla="*/ 369530 h 480279"/>
                <a:gd name="connsiteX70" fmla="*/ 1799385 w 4480390"/>
                <a:gd name="connsiteY70" fmla="*/ 391848 h 480279"/>
                <a:gd name="connsiteX71" fmla="*/ 1856475 w 4480390"/>
                <a:gd name="connsiteY71" fmla="*/ 369530 h 480279"/>
                <a:gd name="connsiteX72" fmla="*/ 1869970 w 4480390"/>
                <a:gd name="connsiteY72" fmla="*/ 369530 h 480279"/>
                <a:gd name="connsiteX73" fmla="*/ 1935883 w 4480390"/>
                <a:gd name="connsiteY73" fmla="*/ 421431 h 480279"/>
                <a:gd name="connsiteX74" fmla="*/ 1994530 w 4480390"/>
                <a:gd name="connsiteY74" fmla="*/ 387696 h 480279"/>
                <a:gd name="connsiteX75" fmla="*/ 2039684 w 4480390"/>
                <a:gd name="connsiteY75" fmla="*/ 400671 h 480279"/>
                <a:gd name="connsiteX76" fmla="*/ 2076533 w 4480390"/>
                <a:gd name="connsiteY76" fmla="*/ 373682 h 480279"/>
                <a:gd name="connsiteX77" fmla="*/ 2125838 w 4480390"/>
                <a:gd name="connsiteY77" fmla="*/ 379911 h 480279"/>
                <a:gd name="connsiteX78" fmla="*/ 2133105 w 4480390"/>
                <a:gd name="connsiteY78" fmla="*/ 375758 h 480279"/>
                <a:gd name="connsiteX79" fmla="*/ 2200575 w 4480390"/>
                <a:gd name="connsiteY79" fmla="*/ 412089 h 480279"/>
                <a:gd name="connsiteX80" fmla="*/ 2249361 w 4480390"/>
                <a:gd name="connsiteY80" fmla="*/ 382506 h 480279"/>
                <a:gd name="connsiteX81" fmla="*/ 2294515 w 4480390"/>
                <a:gd name="connsiteY81" fmla="*/ 397557 h 480279"/>
                <a:gd name="connsiteX82" fmla="*/ 2317351 w 4480390"/>
                <a:gd name="connsiteY82" fmla="*/ 381468 h 480279"/>
                <a:gd name="connsiteX83" fmla="*/ 2399872 w 4480390"/>
                <a:gd name="connsiteY83" fmla="*/ 431292 h 480279"/>
                <a:gd name="connsiteX84" fmla="*/ 2457482 w 4480390"/>
                <a:gd name="connsiteY84" fmla="*/ 406899 h 480279"/>
                <a:gd name="connsiteX85" fmla="*/ 2495369 w 4480390"/>
                <a:gd name="connsiteY85" fmla="*/ 420912 h 480279"/>
                <a:gd name="connsiteX86" fmla="*/ 2564396 w 4480390"/>
                <a:gd name="connsiteY86" fmla="*/ 382506 h 480279"/>
                <a:gd name="connsiteX87" fmla="*/ 2634981 w 4480390"/>
                <a:gd name="connsiteY87" fmla="*/ 405342 h 480279"/>
                <a:gd name="connsiteX88" fmla="*/ 2655741 w 4480390"/>
                <a:gd name="connsiteY88" fmla="*/ 395481 h 480279"/>
                <a:gd name="connsiteX89" fmla="*/ 2721654 w 4480390"/>
                <a:gd name="connsiteY89" fmla="*/ 404823 h 480279"/>
                <a:gd name="connsiteX90" fmla="*/ 2749162 w 4480390"/>
                <a:gd name="connsiteY90" fmla="*/ 387177 h 480279"/>
                <a:gd name="connsiteX91" fmla="*/ 2866457 w 4480390"/>
                <a:gd name="connsiteY91" fmla="*/ 445824 h 480279"/>
                <a:gd name="connsiteX92" fmla="*/ 2978561 w 4480390"/>
                <a:gd name="connsiteY92" fmla="*/ 390810 h 480279"/>
                <a:gd name="connsiteX93" fmla="*/ 3038247 w 4480390"/>
                <a:gd name="connsiteY93" fmla="*/ 404823 h 480279"/>
                <a:gd name="connsiteX94" fmla="*/ 3078729 w 4480390"/>
                <a:gd name="connsiteY94" fmla="*/ 436482 h 480279"/>
                <a:gd name="connsiteX95" fmla="*/ 3148275 w 4480390"/>
                <a:gd name="connsiteY95" fmla="*/ 404823 h 480279"/>
                <a:gd name="connsiteX96" fmla="*/ 3163845 w 4480390"/>
                <a:gd name="connsiteY96" fmla="*/ 388215 h 480279"/>
                <a:gd name="connsiteX97" fmla="*/ 3174744 w 4480390"/>
                <a:gd name="connsiteY97" fmla="*/ 388734 h 480279"/>
                <a:gd name="connsiteX98" fmla="*/ 3183049 w 4480390"/>
                <a:gd name="connsiteY98" fmla="*/ 406380 h 480279"/>
                <a:gd name="connsiteX99" fmla="*/ 3244291 w 4480390"/>
                <a:gd name="connsiteY99" fmla="*/ 438039 h 480279"/>
                <a:gd name="connsiteX100" fmla="*/ 3296710 w 4480390"/>
                <a:gd name="connsiteY100" fmla="*/ 416241 h 480279"/>
                <a:gd name="connsiteX101" fmla="*/ 3324737 w 4480390"/>
                <a:gd name="connsiteY101" fmla="*/ 431811 h 480279"/>
                <a:gd name="connsiteX102" fmla="*/ 3350687 w 4480390"/>
                <a:gd name="connsiteY102" fmla="*/ 418836 h 480279"/>
                <a:gd name="connsiteX103" fmla="*/ 3363662 w 4480390"/>
                <a:gd name="connsiteY103" fmla="*/ 421950 h 480279"/>
                <a:gd name="connsiteX104" fmla="*/ 3365219 w 4480390"/>
                <a:gd name="connsiteY104" fmla="*/ 429216 h 480279"/>
                <a:gd name="connsiteX105" fmla="*/ 3366776 w 4480390"/>
                <a:gd name="connsiteY105" fmla="*/ 433887 h 480279"/>
                <a:gd name="connsiteX106" fmla="*/ 3402068 w 4480390"/>
                <a:gd name="connsiteY106" fmla="*/ 478521 h 480279"/>
                <a:gd name="connsiteX107" fmla="*/ 3460716 w 4480390"/>
                <a:gd name="connsiteY107" fmla="*/ 452052 h 480279"/>
                <a:gd name="connsiteX108" fmla="*/ 3462791 w 4480390"/>
                <a:gd name="connsiteY108" fmla="*/ 400671 h 480279"/>
                <a:gd name="connsiteX109" fmla="*/ 3480956 w 4480390"/>
                <a:gd name="connsiteY109" fmla="*/ 386658 h 480279"/>
                <a:gd name="connsiteX110" fmla="*/ 3534933 w 4480390"/>
                <a:gd name="connsiteY110" fmla="*/ 405861 h 480279"/>
                <a:gd name="connsiteX111" fmla="*/ 3561921 w 4480390"/>
                <a:gd name="connsiteY111" fmla="*/ 400152 h 480279"/>
                <a:gd name="connsiteX112" fmla="*/ 3632506 w 4480390"/>
                <a:gd name="connsiteY112" fmla="*/ 435444 h 480279"/>
                <a:gd name="connsiteX113" fmla="*/ 3646519 w 4480390"/>
                <a:gd name="connsiteY113" fmla="*/ 431292 h 480279"/>
                <a:gd name="connsiteX114" fmla="*/ 3687520 w 4480390"/>
                <a:gd name="connsiteY114" fmla="*/ 440634 h 480279"/>
                <a:gd name="connsiteX115" fmla="*/ 3790802 w 4480390"/>
                <a:gd name="connsiteY115" fmla="*/ 396000 h 480279"/>
                <a:gd name="connsiteX116" fmla="*/ 3888374 w 4480390"/>
                <a:gd name="connsiteY116" fmla="*/ 431292 h 480279"/>
                <a:gd name="connsiteX117" fmla="*/ 3902387 w 4480390"/>
                <a:gd name="connsiteY117" fmla="*/ 428178 h 480279"/>
                <a:gd name="connsiteX118" fmla="*/ 3964668 w 4480390"/>
                <a:gd name="connsiteY118" fmla="*/ 440634 h 480279"/>
                <a:gd name="connsiteX119" fmla="*/ 3973491 w 4480390"/>
                <a:gd name="connsiteY119" fmla="*/ 376796 h 480279"/>
                <a:gd name="connsiteX120" fmla="*/ 3968820 w 4480390"/>
                <a:gd name="connsiteY120" fmla="*/ 371606 h 480279"/>
                <a:gd name="connsiteX121" fmla="*/ 3969339 w 4480390"/>
                <a:gd name="connsiteY121" fmla="*/ 370568 h 480279"/>
                <a:gd name="connsiteX122" fmla="*/ 4103242 w 4480390"/>
                <a:gd name="connsiteY122" fmla="*/ 371606 h 480279"/>
                <a:gd name="connsiteX123" fmla="*/ 4120369 w 4480390"/>
                <a:gd name="connsiteY123" fmla="*/ 386139 h 480279"/>
                <a:gd name="connsiteX124" fmla="*/ 4131787 w 4480390"/>
                <a:gd name="connsiteY124" fmla="*/ 401709 h 480279"/>
                <a:gd name="connsiteX125" fmla="*/ 4127635 w 4480390"/>
                <a:gd name="connsiteY125" fmla="*/ 405861 h 480279"/>
                <a:gd name="connsiteX126" fmla="*/ 4117774 w 4480390"/>
                <a:gd name="connsiteY126" fmla="*/ 446343 h 480279"/>
                <a:gd name="connsiteX127" fmla="*/ 4128154 w 4480390"/>
                <a:gd name="connsiteY127" fmla="*/ 461913 h 480279"/>
                <a:gd name="connsiteX128" fmla="*/ 4145800 w 4480390"/>
                <a:gd name="connsiteY128" fmla="*/ 468141 h 480279"/>
                <a:gd name="connsiteX129" fmla="*/ 4168117 w 4480390"/>
                <a:gd name="connsiteY129" fmla="*/ 460875 h 480279"/>
                <a:gd name="connsiteX130" fmla="*/ 4180573 w 4480390"/>
                <a:gd name="connsiteY130" fmla="*/ 448938 h 480279"/>
                <a:gd name="connsiteX131" fmla="*/ 4184725 w 4480390"/>
                <a:gd name="connsiteY131" fmla="*/ 438558 h 480279"/>
                <a:gd name="connsiteX132" fmla="*/ 4185763 w 4480390"/>
                <a:gd name="connsiteY132" fmla="*/ 431292 h 480279"/>
                <a:gd name="connsiteX133" fmla="*/ 4282298 w 4480390"/>
                <a:gd name="connsiteY133" fmla="*/ 385620 h 480279"/>
                <a:gd name="connsiteX134" fmla="*/ 4317590 w 4480390"/>
                <a:gd name="connsiteY134" fmla="*/ 398595 h 480279"/>
                <a:gd name="connsiteX135" fmla="*/ 4349249 w 4480390"/>
                <a:gd name="connsiteY135" fmla="*/ 440115 h 480279"/>
                <a:gd name="connsiteX136" fmla="*/ 4380909 w 4480390"/>
                <a:gd name="connsiteY136" fmla="*/ 400152 h 480279"/>
                <a:gd name="connsiteX137" fmla="*/ 4457721 w 4480390"/>
                <a:gd name="connsiteY137" fmla="*/ 412089 h 480279"/>
                <a:gd name="connsiteX138" fmla="*/ 4480038 w 4480390"/>
                <a:gd name="connsiteY138" fmla="*/ 371087 h 480279"/>
                <a:gd name="connsiteX139" fmla="*/ 4462392 w 4480390"/>
                <a:gd name="connsiteY139" fmla="*/ 339428 h 480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4480390" h="480279">
                  <a:moveTo>
                    <a:pt x="4462392" y="339428"/>
                  </a:moveTo>
                  <a:cubicBezTo>
                    <a:pt x="4393365" y="144283"/>
                    <a:pt x="4165522" y="0"/>
                    <a:pt x="3897197" y="0"/>
                  </a:cubicBezTo>
                  <a:lnTo>
                    <a:pt x="574537" y="0"/>
                  </a:lnTo>
                  <a:cubicBezTo>
                    <a:pt x="312440" y="0"/>
                    <a:pt x="89269" y="137536"/>
                    <a:pt x="14532" y="325934"/>
                  </a:cubicBezTo>
                  <a:cubicBezTo>
                    <a:pt x="5709" y="334238"/>
                    <a:pt x="519" y="346175"/>
                    <a:pt x="519" y="359150"/>
                  </a:cubicBezTo>
                  <a:cubicBezTo>
                    <a:pt x="519" y="361745"/>
                    <a:pt x="519" y="363821"/>
                    <a:pt x="1038" y="365897"/>
                  </a:cubicBezTo>
                  <a:cubicBezTo>
                    <a:pt x="519" y="367454"/>
                    <a:pt x="0" y="368492"/>
                    <a:pt x="0" y="370049"/>
                  </a:cubicBezTo>
                  <a:lnTo>
                    <a:pt x="2076" y="370049"/>
                  </a:lnTo>
                  <a:cubicBezTo>
                    <a:pt x="7266" y="390291"/>
                    <a:pt x="25431" y="405342"/>
                    <a:pt x="47229" y="405342"/>
                  </a:cubicBezTo>
                  <a:cubicBezTo>
                    <a:pt x="59685" y="405342"/>
                    <a:pt x="70584" y="400671"/>
                    <a:pt x="78889" y="392886"/>
                  </a:cubicBezTo>
                  <a:cubicBezTo>
                    <a:pt x="85117" y="404304"/>
                    <a:pt x="95497" y="413646"/>
                    <a:pt x="109510" y="417279"/>
                  </a:cubicBezTo>
                  <a:cubicBezTo>
                    <a:pt x="110548" y="417798"/>
                    <a:pt x="111586" y="417798"/>
                    <a:pt x="112624" y="417798"/>
                  </a:cubicBezTo>
                  <a:cubicBezTo>
                    <a:pt x="114181" y="431811"/>
                    <a:pt x="122485" y="444786"/>
                    <a:pt x="134422" y="451533"/>
                  </a:cubicBezTo>
                  <a:cubicBezTo>
                    <a:pt x="154144" y="461394"/>
                    <a:pt x="176461" y="455166"/>
                    <a:pt x="189436" y="438039"/>
                  </a:cubicBezTo>
                  <a:cubicBezTo>
                    <a:pt x="196702" y="428697"/>
                    <a:pt x="200854" y="416241"/>
                    <a:pt x="196183" y="405342"/>
                  </a:cubicBezTo>
                  <a:cubicBezTo>
                    <a:pt x="197221" y="403785"/>
                    <a:pt x="198259" y="401709"/>
                    <a:pt x="198778" y="400152"/>
                  </a:cubicBezTo>
                  <a:cubicBezTo>
                    <a:pt x="199816" y="401709"/>
                    <a:pt x="200854" y="402747"/>
                    <a:pt x="201892" y="403785"/>
                  </a:cubicBezTo>
                  <a:cubicBezTo>
                    <a:pt x="202930" y="417798"/>
                    <a:pt x="209677" y="431292"/>
                    <a:pt x="224210" y="438039"/>
                  </a:cubicBezTo>
                  <a:cubicBezTo>
                    <a:pt x="241856" y="446862"/>
                    <a:pt x="260021" y="441672"/>
                    <a:pt x="272477" y="429735"/>
                  </a:cubicBezTo>
                  <a:cubicBezTo>
                    <a:pt x="283376" y="428178"/>
                    <a:pt x="293237" y="425064"/>
                    <a:pt x="302060" y="419874"/>
                  </a:cubicBezTo>
                  <a:cubicBezTo>
                    <a:pt x="306212" y="418836"/>
                    <a:pt x="310883" y="417798"/>
                    <a:pt x="315035" y="415722"/>
                  </a:cubicBezTo>
                  <a:cubicBezTo>
                    <a:pt x="336314" y="425583"/>
                    <a:pt x="360707" y="426621"/>
                    <a:pt x="382506" y="412608"/>
                  </a:cubicBezTo>
                  <a:cubicBezTo>
                    <a:pt x="385101" y="411051"/>
                    <a:pt x="387696" y="408975"/>
                    <a:pt x="390291" y="406899"/>
                  </a:cubicBezTo>
                  <a:cubicBezTo>
                    <a:pt x="400671" y="412089"/>
                    <a:pt x="412608" y="414684"/>
                    <a:pt x="425064" y="414684"/>
                  </a:cubicBezTo>
                  <a:cubicBezTo>
                    <a:pt x="443229" y="414684"/>
                    <a:pt x="459318" y="408975"/>
                    <a:pt x="472812" y="399114"/>
                  </a:cubicBezTo>
                  <a:cubicBezTo>
                    <a:pt x="481635" y="402228"/>
                    <a:pt x="490977" y="403266"/>
                    <a:pt x="499800" y="401709"/>
                  </a:cubicBezTo>
                  <a:cubicBezTo>
                    <a:pt x="510180" y="400152"/>
                    <a:pt x="519003" y="395481"/>
                    <a:pt x="526270" y="389253"/>
                  </a:cubicBezTo>
                  <a:cubicBezTo>
                    <a:pt x="534574" y="395481"/>
                    <a:pt x="544954" y="399633"/>
                    <a:pt x="556372" y="399633"/>
                  </a:cubicBezTo>
                  <a:cubicBezTo>
                    <a:pt x="568828" y="399633"/>
                    <a:pt x="580246" y="394962"/>
                    <a:pt x="589069" y="387696"/>
                  </a:cubicBezTo>
                  <a:cubicBezTo>
                    <a:pt x="596335" y="393405"/>
                    <a:pt x="605677" y="397038"/>
                    <a:pt x="614500" y="398076"/>
                  </a:cubicBezTo>
                  <a:cubicBezTo>
                    <a:pt x="631627" y="400152"/>
                    <a:pt x="650311" y="393924"/>
                    <a:pt x="660172" y="379391"/>
                  </a:cubicBezTo>
                  <a:cubicBezTo>
                    <a:pt x="667439" y="382506"/>
                    <a:pt x="675743" y="384063"/>
                    <a:pt x="684047" y="384063"/>
                  </a:cubicBezTo>
                  <a:cubicBezTo>
                    <a:pt x="684566" y="384063"/>
                    <a:pt x="685604" y="384063"/>
                    <a:pt x="686123" y="384063"/>
                  </a:cubicBezTo>
                  <a:cubicBezTo>
                    <a:pt x="692351" y="407418"/>
                    <a:pt x="713630" y="424026"/>
                    <a:pt x="741656" y="423507"/>
                  </a:cubicBezTo>
                  <a:cubicBezTo>
                    <a:pt x="752036" y="423507"/>
                    <a:pt x="762935" y="420393"/>
                    <a:pt x="773834" y="414684"/>
                  </a:cubicBezTo>
                  <a:cubicBezTo>
                    <a:pt x="783176" y="437520"/>
                    <a:pt x="805493" y="453609"/>
                    <a:pt x="831444" y="453609"/>
                  </a:cubicBezTo>
                  <a:cubicBezTo>
                    <a:pt x="858432" y="453609"/>
                    <a:pt x="880749" y="436482"/>
                    <a:pt x="889572" y="412608"/>
                  </a:cubicBezTo>
                  <a:cubicBezTo>
                    <a:pt x="895800" y="414165"/>
                    <a:pt x="902028" y="414684"/>
                    <a:pt x="908775" y="414684"/>
                  </a:cubicBezTo>
                  <a:cubicBezTo>
                    <a:pt x="914484" y="414684"/>
                    <a:pt x="920193" y="414165"/>
                    <a:pt x="925383" y="413127"/>
                  </a:cubicBezTo>
                  <a:cubicBezTo>
                    <a:pt x="925383" y="429735"/>
                    <a:pt x="936282" y="446343"/>
                    <a:pt x="957562" y="446343"/>
                  </a:cubicBezTo>
                  <a:cubicBezTo>
                    <a:pt x="992854" y="446343"/>
                    <a:pt x="999082" y="401190"/>
                    <a:pt x="976246" y="385101"/>
                  </a:cubicBezTo>
                  <a:cubicBezTo>
                    <a:pt x="977803" y="383025"/>
                    <a:pt x="979879" y="381468"/>
                    <a:pt x="981436" y="379391"/>
                  </a:cubicBezTo>
                  <a:cubicBezTo>
                    <a:pt x="987664" y="382506"/>
                    <a:pt x="994411" y="384063"/>
                    <a:pt x="1001158" y="384063"/>
                  </a:cubicBezTo>
                  <a:cubicBezTo>
                    <a:pt x="1008424" y="384063"/>
                    <a:pt x="1015690" y="381986"/>
                    <a:pt x="1021918" y="378873"/>
                  </a:cubicBezTo>
                  <a:cubicBezTo>
                    <a:pt x="1022437" y="379911"/>
                    <a:pt x="1022956" y="380948"/>
                    <a:pt x="1023475" y="381986"/>
                  </a:cubicBezTo>
                  <a:cubicBezTo>
                    <a:pt x="1031779" y="393924"/>
                    <a:pt x="1046311" y="401709"/>
                    <a:pt x="1060324" y="400671"/>
                  </a:cubicBezTo>
                  <a:cubicBezTo>
                    <a:pt x="1066552" y="400152"/>
                    <a:pt x="1073818" y="398076"/>
                    <a:pt x="1080046" y="393924"/>
                  </a:cubicBezTo>
                  <a:cubicBezTo>
                    <a:pt x="1090945" y="411051"/>
                    <a:pt x="1110149" y="422469"/>
                    <a:pt x="1132466" y="422469"/>
                  </a:cubicBezTo>
                  <a:cubicBezTo>
                    <a:pt x="1159973" y="422469"/>
                    <a:pt x="1183328" y="404304"/>
                    <a:pt x="1191632" y="379911"/>
                  </a:cubicBezTo>
                  <a:cubicBezTo>
                    <a:pt x="1195784" y="381986"/>
                    <a:pt x="1200455" y="382506"/>
                    <a:pt x="1205126" y="381986"/>
                  </a:cubicBezTo>
                  <a:cubicBezTo>
                    <a:pt x="1202531" y="392367"/>
                    <a:pt x="1207721" y="405342"/>
                    <a:pt x="1221734" y="405342"/>
                  </a:cubicBezTo>
                  <a:cubicBezTo>
                    <a:pt x="1237823" y="405342"/>
                    <a:pt x="1243013" y="387696"/>
                    <a:pt x="1236266" y="377315"/>
                  </a:cubicBezTo>
                  <a:cubicBezTo>
                    <a:pt x="1236266" y="377315"/>
                    <a:pt x="1236785" y="377835"/>
                    <a:pt x="1236785" y="377835"/>
                  </a:cubicBezTo>
                  <a:cubicBezTo>
                    <a:pt x="1238861" y="380430"/>
                    <a:pt x="1243013" y="381986"/>
                    <a:pt x="1246646" y="381986"/>
                  </a:cubicBezTo>
                  <a:cubicBezTo>
                    <a:pt x="1247165" y="383025"/>
                    <a:pt x="1248203" y="384063"/>
                    <a:pt x="1249241" y="385101"/>
                  </a:cubicBezTo>
                  <a:cubicBezTo>
                    <a:pt x="1252874" y="388734"/>
                    <a:pt x="1256507" y="390810"/>
                    <a:pt x="1261179" y="392367"/>
                  </a:cubicBezTo>
                  <a:cubicBezTo>
                    <a:pt x="1265850" y="393924"/>
                    <a:pt x="1271040" y="393924"/>
                    <a:pt x="1275711" y="392367"/>
                  </a:cubicBezTo>
                  <a:cubicBezTo>
                    <a:pt x="1280901" y="391329"/>
                    <a:pt x="1286091" y="388734"/>
                    <a:pt x="1290243" y="384582"/>
                  </a:cubicBezTo>
                  <a:cubicBezTo>
                    <a:pt x="1291281" y="383544"/>
                    <a:pt x="1291800" y="383025"/>
                    <a:pt x="1292838" y="381986"/>
                  </a:cubicBezTo>
                  <a:cubicBezTo>
                    <a:pt x="1299585" y="393405"/>
                    <a:pt x="1308927" y="400152"/>
                    <a:pt x="1318788" y="400152"/>
                  </a:cubicBezTo>
                  <a:cubicBezTo>
                    <a:pt x="1327611" y="400152"/>
                    <a:pt x="1335396" y="394962"/>
                    <a:pt x="1341624" y="386658"/>
                  </a:cubicBezTo>
                  <a:cubicBezTo>
                    <a:pt x="1355118" y="403266"/>
                    <a:pt x="1375878" y="413646"/>
                    <a:pt x="1398715" y="413646"/>
                  </a:cubicBezTo>
                  <a:cubicBezTo>
                    <a:pt x="1422070" y="413646"/>
                    <a:pt x="1443349" y="402747"/>
                    <a:pt x="1456843" y="385101"/>
                  </a:cubicBezTo>
                  <a:cubicBezTo>
                    <a:pt x="1469299" y="394443"/>
                    <a:pt x="1484350" y="399633"/>
                    <a:pt x="1500958" y="399633"/>
                  </a:cubicBezTo>
                  <a:cubicBezTo>
                    <a:pt x="1520680" y="399633"/>
                    <a:pt x="1538845" y="391848"/>
                    <a:pt x="1552340" y="378873"/>
                  </a:cubicBezTo>
                  <a:cubicBezTo>
                    <a:pt x="1552340" y="379911"/>
                    <a:pt x="1552340" y="380430"/>
                    <a:pt x="1552340" y="381468"/>
                  </a:cubicBezTo>
                  <a:cubicBezTo>
                    <a:pt x="1552340" y="417798"/>
                    <a:pt x="1581923" y="447381"/>
                    <a:pt x="1618253" y="447381"/>
                  </a:cubicBezTo>
                  <a:cubicBezTo>
                    <a:pt x="1648355" y="447381"/>
                    <a:pt x="1673786" y="427140"/>
                    <a:pt x="1681571" y="399633"/>
                  </a:cubicBezTo>
                  <a:cubicBezTo>
                    <a:pt x="1703888" y="399114"/>
                    <a:pt x="1723092" y="387177"/>
                    <a:pt x="1734510" y="369530"/>
                  </a:cubicBezTo>
                  <a:lnTo>
                    <a:pt x="1742295" y="369530"/>
                  </a:lnTo>
                  <a:cubicBezTo>
                    <a:pt x="1757346" y="383544"/>
                    <a:pt x="1777587" y="391848"/>
                    <a:pt x="1799385" y="391848"/>
                  </a:cubicBezTo>
                  <a:cubicBezTo>
                    <a:pt x="1821702" y="391848"/>
                    <a:pt x="1841424" y="383544"/>
                    <a:pt x="1856475" y="369530"/>
                  </a:cubicBezTo>
                  <a:lnTo>
                    <a:pt x="1869970" y="369530"/>
                  </a:lnTo>
                  <a:cubicBezTo>
                    <a:pt x="1877236" y="399114"/>
                    <a:pt x="1904224" y="421431"/>
                    <a:pt x="1935883" y="421431"/>
                  </a:cubicBezTo>
                  <a:cubicBezTo>
                    <a:pt x="1960795" y="421431"/>
                    <a:pt x="1982593" y="407937"/>
                    <a:pt x="1994530" y="387696"/>
                  </a:cubicBezTo>
                  <a:cubicBezTo>
                    <a:pt x="2004911" y="399114"/>
                    <a:pt x="2022038" y="404823"/>
                    <a:pt x="2039684" y="400671"/>
                  </a:cubicBezTo>
                  <a:cubicBezTo>
                    <a:pt x="2054216" y="397038"/>
                    <a:pt x="2067710" y="386658"/>
                    <a:pt x="2076533" y="373682"/>
                  </a:cubicBezTo>
                  <a:cubicBezTo>
                    <a:pt x="2090546" y="384582"/>
                    <a:pt x="2109230" y="387696"/>
                    <a:pt x="2125838" y="379911"/>
                  </a:cubicBezTo>
                  <a:cubicBezTo>
                    <a:pt x="2128434" y="378873"/>
                    <a:pt x="2131029" y="377315"/>
                    <a:pt x="2133105" y="375758"/>
                  </a:cubicBezTo>
                  <a:cubicBezTo>
                    <a:pt x="2141927" y="402228"/>
                    <a:pt x="2170473" y="418317"/>
                    <a:pt x="2200575" y="412089"/>
                  </a:cubicBezTo>
                  <a:cubicBezTo>
                    <a:pt x="2217702" y="408456"/>
                    <a:pt x="2235348" y="397557"/>
                    <a:pt x="2249361" y="382506"/>
                  </a:cubicBezTo>
                  <a:cubicBezTo>
                    <a:pt x="2260779" y="393924"/>
                    <a:pt x="2280501" y="401190"/>
                    <a:pt x="2294515" y="397557"/>
                  </a:cubicBezTo>
                  <a:cubicBezTo>
                    <a:pt x="2302819" y="394962"/>
                    <a:pt x="2311123" y="389253"/>
                    <a:pt x="2317351" y="381468"/>
                  </a:cubicBezTo>
                  <a:cubicBezTo>
                    <a:pt x="2331364" y="411570"/>
                    <a:pt x="2362504" y="433368"/>
                    <a:pt x="2399872" y="431292"/>
                  </a:cubicBezTo>
                  <a:cubicBezTo>
                    <a:pt x="2421151" y="429735"/>
                    <a:pt x="2441393" y="420912"/>
                    <a:pt x="2457482" y="406899"/>
                  </a:cubicBezTo>
                  <a:cubicBezTo>
                    <a:pt x="2468900" y="414684"/>
                    <a:pt x="2482394" y="420393"/>
                    <a:pt x="2495369" y="420912"/>
                  </a:cubicBezTo>
                  <a:cubicBezTo>
                    <a:pt x="2525471" y="422988"/>
                    <a:pt x="2550902" y="406899"/>
                    <a:pt x="2564396" y="382506"/>
                  </a:cubicBezTo>
                  <a:cubicBezTo>
                    <a:pt x="2581523" y="402228"/>
                    <a:pt x="2607993" y="412089"/>
                    <a:pt x="2634981" y="405342"/>
                  </a:cubicBezTo>
                  <a:cubicBezTo>
                    <a:pt x="2641728" y="403785"/>
                    <a:pt x="2648994" y="400152"/>
                    <a:pt x="2655741" y="395481"/>
                  </a:cubicBezTo>
                  <a:cubicBezTo>
                    <a:pt x="2674944" y="408456"/>
                    <a:pt x="2698818" y="413127"/>
                    <a:pt x="2721654" y="404823"/>
                  </a:cubicBezTo>
                  <a:cubicBezTo>
                    <a:pt x="2730996" y="401190"/>
                    <a:pt x="2740858" y="395481"/>
                    <a:pt x="2749162" y="387177"/>
                  </a:cubicBezTo>
                  <a:cubicBezTo>
                    <a:pt x="2773036" y="426102"/>
                    <a:pt x="2818708" y="448938"/>
                    <a:pt x="2866457" y="445824"/>
                  </a:cubicBezTo>
                  <a:cubicBezTo>
                    <a:pt x="2911091" y="442710"/>
                    <a:pt x="2947940" y="420393"/>
                    <a:pt x="2978561" y="390810"/>
                  </a:cubicBezTo>
                  <a:cubicBezTo>
                    <a:pt x="2996726" y="399114"/>
                    <a:pt x="3017486" y="404304"/>
                    <a:pt x="3038247" y="404823"/>
                  </a:cubicBezTo>
                  <a:cubicBezTo>
                    <a:pt x="3046550" y="419874"/>
                    <a:pt x="3060564" y="431811"/>
                    <a:pt x="3078729" y="436482"/>
                  </a:cubicBezTo>
                  <a:cubicBezTo>
                    <a:pt x="3108831" y="444267"/>
                    <a:pt x="3134781" y="428697"/>
                    <a:pt x="3148275" y="404823"/>
                  </a:cubicBezTo>
                  <a:cubicBezTo>
                    <a:pt x="3154503" y="400152"/>
                    <a:pt x="3159694" y="394443"/>
                    <a:pt x="3163845" y="388215"/>
                  </a:cubicBezTo>
                  <a:cubicBezTo>
                    <a:pt x="3167479" y="388734"/>
                    <a:pt x="3171111" y="388734"/>
                    <a:pt x="3174744" y="388734"/>
                  </a:cubicBezTo>
                  <a:cubicBezTo>
                    <a:pt x="3176301" y="394443"/>
                    <a:pt x="3178896" y="400671"/>
                    <a:pt x="3183049" y="406380"/>
                  </a:cubicBezTo>
                  <a:cubicBezTo>
                    <a:pt x="3196543" y="426102"/>
                    <a:pt x="3220417" y="438039"/>
                    <a:pt x="3244291" y="438039"/>
                  </a:cubicBezTo>
                  <a:cubicBezTo>
                    <a:pt x="3265051" y="438039"/>
                    <a:pt x="3283216" y="429735"/>
                    <a:pt x="3296710" y="416241"/>
                  </a:cubicBezTo>
                  <a:cubicBezTo>
                    <a:pt x="3301900" y="425064"/>
                    <a:pt x="3311242" y="431811"/>
                    <a:pt x="3324737" y="431811"/>
                  </a:cubicBezTo>
                  <a:cubicBezTo>
                    <a:pt x="3336674" y="431811"/>
                    <a:pt x="3345497" y="426621"/>
                    <a:pt x="3350687" y="418836"/>
                  </a:cubicBezTo>
                  <a:cubicBezTo>
                    <a:pt x="3354839" y="419874"/>
                    <a:pt x="3359510" y="420912"/>
                    <a:pt x="3363662" y="421950"/>
                  </a:cubicBezTo>
                  <a:cubicBezTo>
                    <a:pt x="3363662" y="424545"/>
                    <a:pt x="3364181" y="427140"/>
                    <a:pt x="3365219" y="429216"/>
                  </a:cubicBezTo>
                  <a:cubicBezTo>
                    <a:pt x="3365738" y="430773"/>
                    <a:pt x="3366257" y="432330"/>
                    <a:pt x="3366776" y="433887"/>
                  </a:cubicBezTo>
                  <a:cubicBezTo>
                    <a:pt x="3367814" y="454647"/>
                    <a:pt x="3381308" y="472812"/>
                    <a:pt x="3402068" y="478521"/>
                  </a:cubicBezTo>
                  <a:cubicBezTo>
                    <a:pt x="3425423" y="485268"/>
                    <a:pt x="3448778" y="471774"/>
                    <a:pt x="3460716" y="452052"/>
                  </a:cubicBezTo>
                  <a:cubicBezTo>
                    <a:pt x="3469538" y="437001"/>
                    <a:pt x="3470576" y="416241"/>
                    <a:pt x="3462791" y="400671"/>
                  </a:cubicBezTo>
                  <a:cubicBezTo>
                    <a:pt x="3469019" y="396519"/>
                    <a:pt x="3475248" y="391848"/>
                    <a:pt x="3480956" y="386658"/>
                  </a:cubicBezTo>
                  <a:cubicBezTo>
                    <a:pt x="3495489" y="399114"/>
                    <a:pt x="3514173" y="406380"/>
                    <a:pt x="3534933" y="405861"/>
                  </a:cubicBezTo>
                  <a:cubicBezTo>
                    <a:pt x="3544275" y="405342"/>
                    <a:pt x="3553098" y="403785"/>
                    <a:pt x="3561921" y="400152"/>
                  </a:cubicBezTo>
                  <a:cubicBezTo>
                    <a:pt x="3573858" y="425064"/>
                    <a:pt x="3602403" y="441672"/>
                    <a:pt x="3632506" y="435444"/>
                  </a:cubicBezTo>
                  <a:cubicBezTo>
                    <a:pt x="3637696" y="434406"/>
                    <a:pt x="3641848" y="432849"/>
                    <a:pt x="3646519" y="431292"/>
                  </a:cubicBezTo>
                  <a:cubicBezTo>
                    <a:pt x="3658975" y="436482"/>
                    <a:pt x="3672469" y="440115"/>
                    <a:pt x="3687520" y="440634"/>
                  </a:cubicBezTo>
                  <a:cubicBezTo>
                    <a:pt x="3728002" y="442710"/>
                    <a:pt x="3764851" y="424545"/>
                    <a:pt x="3790802" y="396000"/>
                  </a:cubicBezTo>
                  <a:cubicBezTo>
                    <a:pt x="3815714" y="422988"/>
                    <a:pt x="3849968" y="437520"/>
                    <a:pt x="3888374" y="431292"/>
                  </a:cubicBezTo>
                  <a:cubicBezTo>
                    <a:pt x="3893045" y="430254"/>
                    <a:pt x="3897716" y="429216"/>
                    <a:pt x="3902387" y="428178"/>
                  </a:cubicBezTo>
                  <a:cubicBezTo>
                    <a:pt x="3917439" y="445824"/>
                    <a:pt x="3943389" y="451014"/>
                    <a:pt x="3964668" y="440634"/>
                  </a:cubicBezTo>
                  <a:cubicBezTo>
                    <a:pt x="3989580" y="428178"/>
                    <a:pt x="3989061" y="397038"/>
                    <a:pt x="3973491" y="376796"/>
                  </a:cubicBezTo>
                  <a:cubicBezTo>
                    <a:pt x="3971934" y="375240"/>
                    <a:pt x="3970377" y="373163"/>
                    <a:pt x="3968820" y="371606"/>
                  </a:cubicBezTo>
                  <a:cubicBezTo>
                    <a:pt x="3968820" y="371087"/>
                    <a:pt x="3969339" y="371087"/>
                    <a:pt x="3969339" y="370568"/>
                  </a:cubicBezTo>
                  <a:cubicBezTo>
                    <a:pt x="4009821" y="398076"/>
                    <a:pt x="4062240" y="398076"/>
                    <a:pt x="4103242" y="371606"/>
                  </a:cubicBezTo>
                  <a:cubicBezTo>
                    <a:pt x="4108432" y="376796"/>
                    <a:pt x="4114141" y="381468"/>
                    <a:pt x="4120369" y="386139"/>
                  </a:cubicBezTo>
                  <a:cubicBezTo>
                    <a:pt x="4123483" y="391848"/>
                    <a:pt x="4127635" y="397038"/>
                    <a:pt x="4131787" y="401709"/>
                  </a:cubicBezTo>
                  <a:cubicBezTo>
                    <a:pt x="4130230" y="402747"/>
                    <a:pt x="4128673" y="404304"/>
                    <a:pt x="4127635" y="405861"/>
                  </a:cubicBezTo>
                  <a:cubicBezTo>
                    <a:pt x="4118293" y="416760"/>
                    <a:pt x="4112584" y="432330"/>
                    <a:pt x="4117774" y="446343"/>
                  </a:cubicBezTo>
                  <a:cubicBezTo>
                    <a:pt x="4119850" y="452571"/>
                    <a:pt x="4122964" y="457761"/>
                    <a:pt x="4128154" y="461913"/>
                  </a:cubicBezTo>
                  <a:cubicBezTo>
                    <a:pt x="4133344" y="466065"/>
                    <a:pt x="4139053" y="467622"/>
                    <a:pt x="4145800" y="468141"/>
                  </a:cubicBezTo>
                  <a:cubicBezTo>
                    <a:pt x="4154104" y="468660"/>
                    <a:pt x="4161370" y="465546"/>
                    <a:pt x="4168117" y="460875"/>
                  </a:cubicBezTo>
                  <a:cubicBezTo>
                    <a:pt x="4173307" y="457242"/>
                    <a:pt x="4177459" y="454128"/>
                    <a:pt x="4180573" y="448938"/>
                  </a:cubicBezTo>
                  <a:cubicBezTo>
                    <a:pt x="4182649" y="445824"/>
                    <a:pt x="4183687" y="442191"/>
                    <a:pt x="4184725" y="438558"/>
                  </a:cubicBezTo>
                  <a:cubicBezTo>
                    <a:pt x="4185763" y="436482"/>
                    <a:pt x="4185763" y="433887"/>
                    <a:pt x="4185763" y="431292"/>
                  </a:cubicBezTo>
                  <a:cubicBezTo>
                    <a:pt x="4223132" y="437001"/>
                    <a:pt x="4262576" y="420912"/>
                    <a:pt x="4282298" y="385620"/>
                  </a:cubicBezTo>
                  <a:cubicBezTo>
                    <a:pt x="4292678" y="392886"/>
                    <a:pt x="4304615" y="397038"/>
                    <a:pt x="4317590" y="398595"/>
                  </a:cubicBezTo>
                  <a:cubicBezTo>
                    <a:pt x="4313438" y="417279"/>
                    <a:pt x="4323818" y="440115"/>
                    <a:pt x="4349249" y="440115"/>
                  </a:cubicBezTo>
                  <a:cubicBezTo>
                    <a:pt x="4373643" y="440115"/>
                    <a:pt x="4384023" y="418836"/>
                    <a:pt x="4380909" y="400152"/>
                  </a:cubicBezTo>
                  <a:cubicBezTo>
                    <a:pt x="4402707" y="419874"/>
                    <a:pt x="4430733" y="432330"/>
                    <a:pt x="4457721" y="412089"/>
                  </a:cubicBezTo>
                  <a:cubicBezTo>
                    <a:pt x="4470177" y="402747"/>
                    <a:pt x="4479519" y="387177"/>
                    <a:pt x="4480038" y="371087"/>
                  </a:cubicBezTo>
                  <a:cubicBezTo>
                    <a:pt x="4482114" y="356555"/>
                    <a:pt x="4474848" y="344099"/>
                    <a:pt x="4462392" y="339428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B2E41D5A-E498-8366-A4EA-AA0ABDF0ED0B}"/>
                </a:ext>
              </a:extLst>
            </p:cNvPr>
            <p:cNvSpPr/>
            <p:nvPr/>
          </p:nvSpPr>
          <p:spPr>
            <a:xfrm>
              <a:off x="11277540" y="4873450"/>
              <a:ext cx="80964" cy="79926"/>
            </a:xfrm>
            <a:custGeom>
              <a:avLst/>
              <a:gdLst>
                <a:gd name="connsiteX0" fmla="*/ 43078 w 80964"/>
                <a:gd name="connsiteY0" fmla="*/ 79926 h 79926"/>
                <a:gd name="connsiteX1" fmla="*/ 57610 w 80964"/>
                <a:gd name="connsiteY1" fmla="*/ 76813 h 79926"/>
                <a:gd name="connsiteX2" fmla="*/ 70065 w 80964"/>
                <a:gd name="connsiteY2" fmla="*/ 69027 h 79926"/>
                <a:gd name="connsiteX3" fmla="*/ 75775 w 80964"/>
                <a:gd name="connsiteY3" fmla="*/ 61242 h 79926"/>
                <a:gd name="connsiteX4" fmla="*/ 80965 w 80964"/>
                <a:gd name="connsiteY4" fmla="*/ 42039 h 79926"/>
                <a:gd name="connsiteX5" fmla="*/ 79408 w 80964"/>
                <a:gd name="connsiteY5" fmla="*/ 31659 h 79926"/>
                <a:gd name="connsiteX6" fmla="*/ 69547 w 80964"/>
                <a:gd name="connsiteY6" fmla="*/ 15051 h 79926"/>
                <a:gd name="connsiteX7" fmla="*/ 65914 w 80964"/>
                <a:gd name="connsiteY7" fmla="*/ 11937 h 79926"/>
                <a:gd name="connsiteX8" fmla="*/ 61243 w 80964"/>
                <a:gd name="connsiteY8" fmla="*/ 8304 h 79926"/>
                <a:gd name="connsiteX9" fmla="*/ 56572 w 80964"/>
                <a:gd name="connsiteY9" fmla="*/ 5190 h 79926"/>
                <a:gd name="connsiteX10" fmla="*/ 51381 w 80964"/>
                <a:gd name="connsiteY10" fmla="*/ 3114 h 79926"/>
                <a:gd name="connsiteX11" fmla="*/ 42039 w 80964"/>
                <a:gd name="connsiteY11" fmla="*/ 519 h 79926"/>
                <a:gd name="connsiteX12" fmla="*/ 36849 w 80964"/>
                <a:gd name="connsiteY12" fmla="*/ 0 h 79926"/>
                <a:gd name="connsiteX13" fmla="*/ 22836 w 80964"/>
                <a:gd name="connsiteY13" fmla="*/ 3114 h 79926"/>
                <a:gd name="connsiteX14" fmla="*/ 10899 w 80964"/>
                <a:gd name="connsiteY14" fmla="*/ 10899 h 79926"/>
                <a:gd name="connsiteX15" fmla="*/ 5190 w 80964"/>
                <a:gd name="connsiteY15" fmla="*/ 18165 h 79926"/>
                <a:gd name="connsiteX16" fmla="*/ 0 w 80964"/>
                <a:gd name="connsiteY16" fmla="*/ 36849 h 79926"/>
                <a:gd name="connsiteX17" fmla="*/ 0 w 80964"/>
                <a:gd name="connsiteY17" fmla="*/ 37368 h 79926"/>
                <a:gd name="connsiteX18" fmla="*/ 1557 w 80964"/>
                <a:gd name="connsiteY18" fmla="*/ 47229 h 79926"/>
                <a:gd name="connsiteX19" fmla="*/ 5190 w 80964"/>
                <a:gd name="connsiteY19" fmla="*/ 56052 h 79926"/>
                <a:gd name="connsiteX20" fmla="*/ 5190 w 80964"/>
                <a:gd name="connsiteY20" fmla="*/ 56571 h 79926"/>
                <a:gd name="connsiteX21" fmla="*/ 5709 w 80964"/>
                <a:gd name="connsiteY21" fmla="*/ 57609 h 79926"/>
                <a:gd name="connsiteX22" fmla="*/ 11418 w 80964"/>
                <a:gd name="connsiteY22" fmla="*/ 65394 h 79926"/>
                <a:gd name="connsiteX23" fmla="*/ 11937 w 80964"/>
                <a:gd name="connsiteY23" fmla="*/ 65913 h 79926"/>
                <a:gd name="connsiteX24" fmla="*/ 15051 w 80964"/>
                <a:gd name="connsiteY24" fmla="*/ 69546 h 79926"/>
                <a:gd name="connsiteX25" fmla="*/ 27507 w 80964"/>
                <a:gd name="connsiteY25" fmla="*/ 77331 h 79926"/>
                <a:gd name="connsiteX26" fmla="*/ 43078 w 80964"/>
                <a:gd name="connsiteY26" fmla="*/ 79926 h 7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0964" h="79926">
                  <a:moveTo>
                    <a:pt x="43078" y="79926"/>
                  </a:moveTo>
                  <a:cubicBezTo>
                    <a:pt x="48268" y="79926"/>
                    <a:pt x="53458" y="78889"/>
                    <a:pt x="57610" y="76813"/>
                  </a:cubicBezTo>
                  <a:cubicBezTo>
                    <a:pt x="62280" y="75255"/>
                    <a:pt x="66433" y="72660"/>
                    <a:pt x="70065" y="69027"/>
                  </a:cubicBezTo>
                  <a:cubicBezTo>
                    <a:pt x="72142" y="66432"/>
                    <a:pt x="74218" y="63837"/>
                    <a:pt x="75775" y="61242"/>
                  </a:cubicBezTo>
                  <a:cubicBezTo>
                    <a:pt x="79408" y="55533"/>
                    <a:pt x="80965" y="48786"/>
                    <a:pt x="80965" y="42039"/>
                  </a:cubicBezTo>
                  <a:cubicBezTo>
                    <a:pt x="80446" y="38406"/>
                    <a:pt x="79927" y="35292"/>
                    <a:pt x="79408" y="31659"/>
                  </a:cubicBezTo>
                  <a:cubicBezTo>
                    <a:pt x="77851" y="25431"/>
                    <a:pt x="74218" y="19722"/>
                    <a:pt x="69547" y="15051"/>
                  </a:cubicBezTo>
                  <a:cubicBezTo>
                    <a:pt x="68509" y="14013"/>
                    <a:pt x="66952" y="12975"/>
                    <a:pt x="65914" y="11937"/>
                  </a:cubicBezTo>
                  <a:cubicBezTo>
                    <a:pt x="64357" y="10899"/>
                    <a:pt x="63318" y="9861"/>
                    <a:pt x="61243" y="8304"/>
                  </a:cubicBezTo>
                  <a:cubicBezTo>
                    <a:pt x="59167" y="6747"/>
                    <a:pt x="58648" y="5709"/>
                    <a:pt x="56572" y="5190"/>
                  </a:cubicBezTo>
                  <a:cubicBezTo>
                    <a:pt x="55015" y="4152"/>
                    <a:pt x="52938" y="3633"/>
                    <a:pt x="51381" y="3114"/>
                  </a:cubicBezTo>
                  <a:cubicBezTo>
                    <a:pt x="48268" y="1557"/>
                    <a:pt x="45153" y="519"/>
                    <a:pt x="42039" y="519"/>
                  </a:cubicBezTo>
                  <a:cubicBezTo>
                    <a:pt x="40483" y="0"/>
                    <a:pt x="38406" y="0"/>
                    <a:pt x="36849" y="0"/>
                  </a:cubicBezTo>
                  <a:cubicBezTo>
                    <a:pt x="31659" y="0"/>
                    <a:pt x="26988" y="1038"/>
                    <a:pt x="22836" y="3114"/>
                  </a:cubicBezTo>
                  <a:cubicBezTo>
                    <a:pt x="18165" y="4671"/>
                    <a:pt x="14532" y="7266"/>
                    <a:pt x="10899" y="10899"/>
                  </a:cubicBezTo>
                  <a:cubicBezTo>
                    <a:pt x="8823" y="13494"/>
                    <a:pt x="7266" y="16089"/>
                    <a:pt x="5190" y="18165"/>
                  </a:cubicBezTo>
                  <a:cubicBezTo>
                    <a:pt x="2076" y="23874"/>
                    <a:pt x="0" y="30102"/>
                    <a:pt x="0" y="36849"/>
                  </a:cubicBezTo>
                  <a:cubicBezTo>
                    <a:pt x="0" y="36849"/>
                    <a:pt x="0" y="37368"/>
                    <a:pt x="0" y="37368"/>
                  </a:cubicBezTo>
                  <a:cubicBezTo>
                    <a:pt x="519" y="40482"/>
                    <a:pt x="1038" y="44115"/>
                    <a:pt x="1557" y="47229"/>
                  </a:cubicBezTo>
                  <a:cubicBezTo>
                    <a:pt x="2595" y="50343"/>
                    <a:pt x="4152" y="52938"/>
                    <a:pt x="5190" y="56052"/>
                  </a:cubicBezTo>
                  <a:lnTo>
                    <a:pt x="5190" y="56571"/>
                  </a:lnTo>
                  <a:cubicBezTo>
                    <a:pt x="5190" y="57090"/>
                    <a:pt x="5709" y="57090"/>
                    <a:pt x="5709" y="57609"/>
                  </a:cubicBezTo>
                  <a:cubicBezTo>
                    <a:pt x="7785" y="60204"/>
                    <a:pt x="9861" y="62799"/>
                    <a:pt x="11418" y="65394"/>
                  </a:cubicBezTo>
                  <a:lnTo>
                    <a:pt x="11937" y="65913"/>
                  </a:lnTo>
                  <a:cubicBezTo>
                    <a:pt x="12975" y="66951"/>
                    <a:pt x="14013" y="68508"/>
                    <a:pt x="15051" y="69546"/>
                  </a:cubicBezTo>
                  <a:cubicBezTo>
                    <a:pt x="18684" y="73180"/>
                    <a:pt x="22836" y="75775"/>
                    <a:pt x="27507" y="77331"/>
                  </a:cubicBezTo>
                  <a:cubicBezTo>
                    <a:pt x="33216" y="78889"/>
                    <a:pt x="37888" y="79926"/>
                    <a:pt x="43078" y="79926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D4B13A48-67C2-FE83-C057-A44FB1FD2770}"/>
                </a:ext>
              </a:extLst>
            </p:cNvPr>
            <p:cNvSpPr/>
            <p:nvPr/>
          </p:nvSpPr>
          <p:spPr>
            <a:xfrm>
              <a:off x="11029910" y="5036936"/>
              <a:ext cx="44959" cy="46191"/>
            </a:xfrm>
            <a:custGeom>
              <a:avLst/>
              <a:gdLst>
                <a:gd name="connsiteX0" fmla="*/ 22382 w 44959"/>
                <a:gd name="connsiteY0" fmla="*/ 0 h 46191"/>
                <a:gd name="connsiteX1" fmla="*/ 22382 w 44959"/>
                <a:gd name="connsiteY1" fmla="*/ 46191 h 46191"/>
                <a:gd name="connsiteX2" fmla="*/ 22382 w 4495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1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2485" y="46191"/>
                    <a:pt x="52485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03BE602-0488-96E3-FA27-704AD880E276}"/>
                </a:ext>
              </a:extLst>
            </p:cNvPr>
            <p:cNvSpPr/>
            <p:nvPr/>
          </p:nvSpPr>
          <p:spPr>
            <a:xfrm>
              <a:off x="11189763" y="5015138"/>
              <a:ext cx="44569" cy="46195"/>
            </a:xfrm>
            <a:custGeom>
              <a:avLst/>
              <a:gdLst>
                <a:gd name="connsiteX0" fmla="*/ 22382 w 44569"/>
                <a:gd name="connsiteY0" fmla="*/ 0 h 46195"/>
                <a:gd name="connsiteX1" fmla="*/ 22382 w 44569"/>
                <a:gd name="connsiteY1" fmla="*/ 46191 h 46195"/>
                <a:gd name="connsiteX2" fmla="*/ 22382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1966" y="46710"/>
                    <a:pt x="51966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42DB1751-C0A7-AB00-E5F3-0198712AA12B}"/>
                </a:ext>
              </a:extLst>
            </p:cNvPr>
            <p:cNvSpPr/>
            <p:nvPr/>
          </p:nvSpPr>
          <p:spPr>
            <a:xfrm>
              <a:off x="9231044" y="5002682"/>
              <a:ext cx="44569" cy="46191"/>
            </a:xfrm>
            <a:custGeom>
              <a:avLst/>
              <a:gdLst>
                <a:gd name="connsiteX0" fmla="*/ 22383 w 44569"/>
                <a:gd name="connsiteY0" fmla="*/ 0 h 46191"/>
                <a:gd name="connsiteX1" fmla="*/ 22383 w 44569"/>
                <a:gd name="connsiteY1" fmla="*/ 46191 h 46191"/>
                <a:gd name="connsiteX2" fmla="*/ 22383 w 4456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1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191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AD06B63C-2BAA-621A-D716-FAB0B2462CE2}"/>
                </a:ext>
              </a:extLst>
            </p:cNvPr>
            <p:cNvSpPr/>
            <p:nvPr/>
          </p:nvSpPr>
          <p:spPr>
            <a:xfrm>
              <a:off x="9411657" y="4978808"/>
              <a:ext cx="44959" cy="46195"/>
            </a:xfrm>
            <a:custGeom>
              <a:avLst/>
              <a:gdLst>
                <a:gd name="connsiteX0" fmla="*/ 22383 w 44959"/>
                <a:gd name="connsiteY0" fmla="*/ 0 h 46195"/>
                <a:gd name="connsiteX1" fmla="*/ 22383 w 44959"/>
                <a:gd name="connsiteY1" fmla="*/ 46191 h 46195"/>
                <a:gd name="connsiteX2" fmla="*/ 22383 w 4495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2485" y="46710"/>
                    <a:pt x="52485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2A67F3DE-20FE-13BD-1F96-B33E6C129FB3}"/>
                </a:ext>
              </a:extLst>
            </p:cNvPr>
            <p:cNvSpPr/>
            <p:nvPr/>
          </p:nvSpPr>
          <p:spPr>
            <a:xfrm>
              <a:off x="8904072" y="5007872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A514E543-3645-72F5-7793-9122E87CBF32}"/>
                </a:ext>
              </a:extLst>
            </p:cNvPr>
            <p:cNvSpPr/>
            <p:nvPr/>
          </p:nvSpPr>
          <p:spPr>
            <a:xfrm>
              <a:off x="9720464" y="4975175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BD54A117-5F2E-DFF0-629B-E03B7B70AF49}"/>
                </a:ext>
              </a:extLst>
            </p:cNvPr>
            <p:cNvSpPr/>
            <p:nvPr/>
          </p:nvSpPr>
          <p:spPr>
            <a:xfrm>
              <a:off x="8743635" y="4960124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16C179FB-6E83-9951-F463-457FC27D4FAD}"/>
                </a:ext>
              </a:extLst>
            </p:cNvPr>
            <p:cNvSpPr/>
            <p:nvPr/>
          </p:nvSpPr>
          <p:spPr>
            <a:xfrm>
              <a:off x="7762200" y="4966871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B7435636-026D-495A-999A-8D32C96CD788}"/>
                </a:ext>
              </a:extLst>
            </p:cNvPr>
            <p:cNvSpPr/>
            <p:nvPr/>
          </p:nvSpPr>
          <p:spPr>
            <a:xfrm>
              <a:off x="11298170" y="4973618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21" name="Hình tự do: Hình 1620">
            <a:extLst>
              <a:ext uri="{FF2B5EF4-FFF2-40B4-BE49-F238E27FC236}">
                <a16:creationId xmlns:a16="http://schemas.microsoft.com/office/drawing/2014/main" id="{37C295E0-B796-DD00-693C-7607B7C3D511}"/>
              </a:ext>
            </a:extLst>
          </p:cNvPr>
          <p:cNvSpPr/>
          <p:nvPr/>
        </p:nvSpPr>
        <p:spPr>
          <a:xfrm>
            <a:off x="7715100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2" name="Hình tự do: Hình 1621">
            <a:extLst>
              <a:ext uri="{FF2B5EF4-FFF2-40B4-BE49-F238E27FC236}">
                <a16:creationId xmlns:a16="http://schemas.microsoft.com/office/drawing/2014/main" id="{8774EC85-CC34-0FC4-C72E-2F96347891D5}"/>
              </a:ext>
            </a:extLst>
          </p:cNvPr>
          <p:cNvSpPr/>
          <p:nvPr/>
        </p:nvSpPr>
        <p:spPr>
          <a:xfrm>
            <a:off x="8196865" y="4802347"/>
            <a:ext cx="389" cy="518"/>
          </a:xfrm>
          <a:custGeom>
            <a:avLst/>
            <a:gdLst>
              <a:gd name="connsiteX0" fmla="*/ 389 w 389"/>
              <a:gd name="connsiteY0" fmla="*/ 0 h 518"/>
              <a:gd name="connsiteX1" fmla="*/ 389 w 389"/>
              <a:gd name="connsiteY1" fmla="*/ 519 h 518"/>
              <a:gd name="connsiteX2" fmla="*/ 389 w 389"/>
              <a:gd name="connsiteY2" fmla="*/ 0 h 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" h="518">
                <a:moveTo>
                  <a:pt x="389" y="0"/>
                </a:moveTo>
                <a:cubicBezTo>
                  <a:pt x="-130" y="0"/>
                  <a:pt x="-130" y="519"/>
                  <a:pt x="389" y="519"/>
                </a:cubicBezTo>
                <a:cubicBezTo>
                  <a:pt x="389" y="519"/>
                  <a:pt x="389" y="0"/>
                  <a:pt x="389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3" name="Hình tự do: Hình 1622">
            <a:extLst>
              <a:ext uri="{FF2B5EF4-FFF2-40B4-BE49-F238E27FC236}">
                <a16:creationId xmlns:a16="http://schemas.microsoft.com/office/drawing/2014/main" id="{4E076FD9-7D92-2D1D-DB93-53E376EE0FD5}"/>
              </a:ext>
            </a:extLst>
          </p:cNvPr>
          <p:cNvSpPr/>
          <p:nvPr/>
        </p:nvSpPr>
        <p:spPr>
          <a:xfrm>
            <a:off x="8705359" y="4678824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4" name="Hình tự do: Hình 1623">
            <a:extLst>
              <a:ext uri="{FF2B5EF4-FFF2-40B4-BE49-F238E27FC236}">
                <a16:creationId xmlns:a16="http://schemas.microsoft.com/office/drawing/2014/main" id="{1DC5F1C3-D9CF-4C62-3DEC-E5A80AEEDBE6}"/>
              </a:ext>
            </a:extLst>
          </p:cNvPr>
          <p:cNvSpPr/>
          <p:nvPr/>
        </p:nvSpPr>
        <p:spPr>
          <a:xfrm>
            <a:off x="8901542" y="4809613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5" name="Hình tự do: Hình 1624">
            <a:extLst>
              <a:ext uri="{FF2B5EF4-FFF2-40B4-BE49-F238E27FC236}">
                <a16:creationId xmlns:a16="http://schemas.microsoft.com/office/drawing/2014/main" id="{71CF6F7B-5533-ACC0-C19C-EBE312AA2D49}"/>
              </a:ext>
            </a:extLst>
          </p:cNvPr>
          <p:cNvSpPr/>
          <p:nvPr/>
        </p:nvSpPr>
        <p:spPr>
          <a:xfrm>
            <a:off x="6920506" y="4766016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6" name="Hình tự do: Hình 1625">
            <a:extLst>
              <a:ext uri="{FF2B5EF4-FFF2-40B4-BE49-F238E27FC236}">
                <a16:creationId xmlns:a16="http://schemas.microsoft.com/office/drawing/2014/main" id="{8D59B334-CD55-495C-8284-87C27F658BA8}"/>
              </a:ext>
            </a:extLst>
          </p:cNvPr>
          <p:cNvSpPr/>
          <p:nvPr/>
        </p:nvSpPr>
        <p:spPr>
          <a:xfrm>
            <a:off x="7127588" y="4776915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7" name="Hình tự do: Hình 1626">
            <a:extLst>
              <a:ext uri="{FF2B5EF4-FFF2-40B4-BE49-F238E27FC236}">
                <a16:creationId xmlns:a16="http://schemas.microsoft.com/office/drawing/2014/main" id="{69354CDC-178C-EDFA-7FF9-6CF69E92991C}"/>
              </a:ext>
            </a:extLst>
          </p:cNvPr>
          <p:cNvSpPr/>
          <p:nvPr/>
        </p:nvSpPr>
        <p:spPr>
          <a:xfrm>
            <a:off x="9815507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8" name="Hình tự do: Hình 1627">
            <a:extLst>
              <a:ext uri="{FF2B5EF4-FFF2-40B4-BE49-F238E27FC236}">
                <a16:creationId xmlns:a16="http://schemas.microsoft.com/office/drawing/2014/main" id="{C08847D0-25F2-2911-DBAB-9DBE074515F3}"/>
              </a:ext>
            </a:extLst>
          </p:cNvPr>
          <p:cNvSpPr/>
          <p:nvPr/>
        </p:nvSpPr>
        <p:spPr>
          <a:xfrm>
            <a:off x="9717934" y="4700622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9" name="Hình tự do: Hình 1628">
            <a:extLst>
              <a:ext uri="{FF2B5EF4-FFF2-40B4-BE49-F238E27FC236}">
                <a16:creationId xmlns:a16="http://schemas.microsoft.com/office/drawing/2014/main" id="{B14BCCF6-9CB8-4540-E72B-1EA957B62A23}"/>
              </a:ext>
            </a:extLst>
          </p:cNvPr>
          <p:cNvSpPr/>
          <p:nvPr/>
        </p:nvSpPr>
        <p:spPr>
          <a:xfrm>
            <a:off x="10066186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9" y="51381"/>
                  <a:pt x="58129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0" name="Hình tự do: Hình 1629">
            <a:extLst>
              <a:ext uri="{FF2B5EF4-FFF2-40B4-BE49-F238E27FC236}">
                <a16:creationId xmlns:a16="http://schemas.microsoft.com/office/drawing/2014/main" id="{6DC78198-D2D1-34BE-8954-0B34FAF3884C}"/>
              </a:ext>
            </a:extLst>
          </p:cNvPr>
          <p:cNvSpPr/>
          <p:nvPr/>
        </p:nvSpPr>
        <p:spPr>
          <a:xfrm>
            <a:off x="10784487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Đồ họa 326">
            <a:extLst>
              <a:ext uri="{FF2B5EF4-FFF2-40B4-BE49-F238E27FC236}">
                <a16:creationId xmlns:a16="http://schemas.microsoft.com/office/drawing/2014/main" id="{1E5A1D8E-348E-E0D3-B5F2-91EAC7CBBC7D}"/>
              </a:ext>
            </a:extLst>
          </p:cNvPr>
          <p:cNvGrpSpPr/>
          <p:nvPr/>
        </p:nvGrpSpPr>
        <p:grpSpPr>
          <a:xfrm>
            <a:off x="391811" y="5971499"/>
            <a:ext cx="4488012" cy="535168"/>
            <a:chOff x="391811" y="5971499"/>
            <a:chExt cx="4488012" cy="535168"/>
          </a:xfrm>
          <a:solidFill>
            <a:srgbClr val="603813"/>
          </a:solidFill>
        </p:grpSpPr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C6A5CED3-1B76-158E-741F-E62296290CF5}"/>
                </a:ext>
              </a:extLst>
            </p:cNvPr>
            <p:cNvSpPr/>
            <p:nvPr/>
          </p:nvSpPr>
          <p:spPr>
            <a:xfrm>
              <a:off x="454474" y="5971499"/>
              <a:ext cx="4425349" cy="465386"/>
            </a:xfrm>
            <a:custGeom>
              <a:avLst/>
              <a:gdLst>
                <a:gd name="connsiteX0" fmla="*/ 4413727 w 4425349"/>
                <a:gd name="connsiteY0" fmla="*/ 338649 h 465386"/>
                <a:gd name="connsiteX1" fmla="*/ 3853929 w 4425349"/>
                <a:gd name="connsiteY1" fmla="*/ 0 h 465386"/>
                <a:gd name="connsiteX2" fmla="*/ 568520 w 4425349"/>
                <a:gd name="connsiteY2" fmla="*/ 0 h 465386"/>
                <a:gd name="connsiteX3" fmla="*/ 0 w 4425349"/>
                <a:gd name="connsiteY3" fmla="*/ 365844 h 465386"/>
                <a:gd name="connsiteX4" fmla="*/ 12315 w 4425349"/>
                <a:gd name="connsiteY4" fmla="*/ 365844 h 465386"/>
                <a:gd name="connsiteX5" fmla="*/ 35404 w 4425349"/>
                <a:gd name="connsiteY5" fmla="*/ 381237 h 465386"/>
                <a:gd name="connsiteX6" fmla="*/ 66191 w 4425349"/>
                <a:gd name="connsiteY6" fmla="*/ 372514 h 465386"/>
                <a:gd name="connsiteX7" fmla="*/ 88767 w 4425349"/>
                <a:gd name="connsiteY7" fmla="*/ 376106 h 465386"/>
                <a:gd name="connsiteX8" fmla="*/ 92872 w 4425349"/>
                <a:gd name="connsiteY8" fmla="*/ 374053 h 465386"/>
                <a:gd name="connsiteX9" fmla="*/ 138538 w 4425349"/>
                <a:gd name="connsiteY9" fmla="*/ 393551 h 465386"/>
                <a:gd name="connsiteX10" fmla="*/ 149313 w 4425349"/>
                <a:gd name="connsiteY10" fmla="*/ 387907 h 465386"/>
                <a:gd name="connsiteX11" fmla="*/ 193440 w 4425349"/>
                <a:gd name="connsiteY11" fmla="*/ 408431 h 465386"/>
                <a:gd name="connsiteX12" fmla="*/ 247830 w 4425349"/>
                <a:gd name="connsiteY12" fmla="*/ 366870 h 465386"/>
                <a:gd name="connsiteX13" fmla="*/ 276563 w 4425349"/>
                <a:gd name="connsiteY13" fmla="*/ 365844 h 465386"/>
                <a:gd name="connsiteX14" fmla="*/ 279642 w 4425349"/>
                <a:gd name="connsiteY14" fmla="*/ 365844 h 465386"/>
                <a:gd name="connsiteX15" fmla="*/ 334544 w 4425349"/>
                <a:gd name="connsiteY15" fmla="*/ 408431 h 465386"/>
                <a:gd name="connsiteX16" fmla="*/ 370462 w 4425349"/>
                <a:gd name="connsiteY16" fmla="*/ 396117 h 465386"/>
                <a:gd name="connsiteX17" fmla="*/ 425877 w 4425349"/>
                <a:gd name="connsiteY17" fmla="*/ 443836 h 465386"/>
                <a:gd name="connsiteX18" fmla="*/ 480266 w 4425349"/>
                <a:gd name="connsiteY18" fmla="*/ 401248 h 465386"/>
                <a:gd name="connsiteX19" fmla="*/ 512078 w 4425349"/>
                <a:gd name="connsiteY19" fmla="*/ 388420 h 465386"/>
                <a:gd name="connsiteX20" fmla="*/ 552614 w 4425349"/>
                <a:gd name="connsiteY20" fmla="*/ 403814 h 465386"/>
                <a:gd name="connsiteX21" fmla="*/ 584939 w 4425349"/>
                <a:gd name="connsiteY21" fmla="*/ 395091 h 465386"/>
                <a:gd name="connsiteX22" fmla="*/ 621883 w 4425349"/>
                <a:gd name="connsiteY22" fmla="*/ 386881 h 465386"/>
                <a:gd name="connsiteX23" fmla="*/ 679864 w 4425349"/>
                <a:gd name="connsiteY23" fmla="*/ 427416 h 465386"/>
                <a:gd name="connsiteX24" fmla="*/ 733740 w 4425349"/>
                <a:gd name="connsiteY24" fmla="*/ 395604 h 465386"/>
                <a:gd name="connsiteX25" fmla="*/ 747080 w 4425349"/>
                <a:gd name="connsiteY25" fmla="*/ 388420 h 465386"/>
                <a:gd name="connsiteX26" fmla="*/ 754264 w 4425349"/>
                <a:gd name="connsiteY26" fmla="*/ 382776 h 465386"/>
                <a:gd name="connsiteX27" fmla="*/ 799930 w 4425349"/>
                <a:gd name="connsiteY27" fmla="*/ 403814 h 465386"/>
                <a:gd name="connsiteX28" fmla="*/ 838926 w 4425349"/>
                <a:gd name="connsiteY28" fmla="*/ 389960 h 465386"/>
                <a:gd name="connsiteX29" fmla="*/ 863042 w 4425349"/>
                <a:gd name="connsiteY29" fmla="*/ 380724 h 465386"/>
                <a:gd name="connsiteX30" fmla="*/ 868173 w 4425349"/>
                <a:gd name="connsiteY30" fmla="*/ 370975 h 465386"/>
                <a:gd name="connsiteX31" fmla="*/ 873304 w 4425349"/>
                <a:gd name="connsiteY31" fmla="*/ 376106 h 465386"/>
                <a:gd name="connsiteX32" fmla="*/ 896394 w 4425349"/>
                <a:gd name="connsiteY32" fmla="*/ 380211 h 465386"/>
                <a:gd name="connsiteX33" fmla="*/ 907169 w 4425349"/>
                <a:gd name="connsiteY33" fmla="*/ 371488 h 465386"/>
                <a:gd name="connsiteX34" fmla="*/ 909222 w 4425349"/>
                <a:gd name="connsiteY34" fmla="*/ 369435 h 465386"/>
                <a:gd name="connsiteX35" fmla="*/ 965663 w 4425349"/>
                <a:gd name="connsiteY35" fmla="*/ 411510 h 465386"/>
                <a:gd name="connsiteX36" fmla="*/ 1016973 w 4425349"/>
                <a:gd name="connsiteY36" fmla="*/ 382263 h 465386"/>
                <a:gd name="connsiteX37" fmla="*/ 1055456 w 4425349"/>
                <a:gd name="connsiteY37" fmla="*/ 374566 h 465386"/>
                <a:gd name="connsiteX38" fmla="*/ 1066745 w 4425349"/>
                <a:gd name="connsiteY38" fmla="*/ 384829 h 465386"/>
                <a:gd name="connsiteX39" fmla="*/ 1094965 w 4425349"/>
                <a:gd name="connsiteY39" fmla="*/ 382776 h 465386"/>
                <a:gd name="connsiteX40" fmla="*/ 1140119 w 4425349"/>
                <a:gd name="connsiteY40" fmla="*/ 406379 h 465386"/>
                <a:gd name="connsiteX41" fmla="*/ 1166287 w 4425349"/>
                <a:gd name="connsiteY41" fmla="*/ 400222 h 465386"/>
                <a:gd name="connsiteX42" fmla="*/ 1178088 w 4425349"/>
                <a:gd name="connsiteY42" fmla="*/ 406892 h 465386"/>
                <a:gd name="connsiteX43" fmla="*/ 1206309 w 4425349"/>
                <a:gd name="connsiteY43" fmla="*/ 397656 h 465386"/>
                <a:gd name="connsiteX44" fmla="*/ 1253515 w 4425349"/>
                <a:gd name="connsiteY44" fmla="*/ 418694 h 465386"/>
                <a:gd name="connsiteX45" fmla="*/ 1307391 w 4425349"/>
                <a:gd name="connsiteY45" fmla="*/ 387394 h 465386"/>
                <a:gd name="connsiteX46" fmla="*/ 1312522 w 4425349"/>
                <a:gd name="connsiteY46" fmla="*/ 390473 h 465386"/>
                <a:gd name="connsiteX47" fmla="*/ 1320218 w 4425349"/>
                <a:gd name="connsiteY47" fmla="*/ 400735 h 465386"/>
                <a:gd name="connsiteX48" fmla="*/ 1353057 w 4425349"/>
                <a:gd name="connsiteY48" fmla="*/ 396630 h 465386"/>
                <a:gd name="connsiteX49" fmla="*/ 1353570 w 4425349"/>
                <a:gd name="connsiteY49" fmla="*/ 396117 h 465386"/>
                <a:gd name="connsiteX50" fmla="*/ 1355109 w 4425349"/>
                <a:gd name="connsiteY50" fmla="*/ 395604 h 465386"/>
                <a:gd name="connsiteX51" fmla="*/ 1392566 w 4425349"/>
                <a:gd name="connsiteY51" fmla="*/ 428442 h 465386"/>
                <a:gd name="connsiteX52" fmla="*/ 1399237 w 4425349"/>
                <a:gd name="connsiteY52" fmla="*/ 430495 h 465386"/>
                <a:gd name="connsiteX53" fmla="*/ 1435667 w 4425349"/>
                <a:gd name="connsiteY53" fmla="*/ 423311 h 465386"/>
                <a:gd name="connsiteX54" fmla="*/ 1445416 w 4425349"/>
                <a:gd name="connsiteY54" fmla="*/ 416128 h 465386"/>
                <a:gd name="connsiteX55" fmla="*/ 1458244 w 4425349"/>
                <a:gd name="connsiteY55" fmla="*/ 406892 h 465386"/>
                <a:gd name="connsiteX56" fmla="*/ 1459270 w 4425349"/>
                <a:gd name="connsiteY56" fmla="*/ 406892 h 465386"/>
                <a:gd name="connsiteX57" fmla="*/ 1508015 w 4425349"/>
                <a:gd name="connsiteY57" fmla="*/ 465386 h 465386"/>
                <a:gd name="connsiteX58" fmla="*/ 1555220 w 4425349"/>
                <a:gd name="connsiteY58" fmla="*/ 429469 h 465386"/>
                <a:gd name="connsiteX59" fmla="*/ 1564456 w 4425349"/>
                <a:gd name="connsiteY59" fmla="*/ 430495 h 465386"/>
                <a:gd name="connsiteX60" fmla="*/ 1609096 w 4425349"/>
                <a:gd name="connsiteY60" fmla="*/ 402274 h 465386"/>
                <a:gd name="connsiteX61" fmla="*/ 1645527 w 4425349"/>
                <a:gd name="connsiteY61" fmla="*/ 384316 h 465386"/>
                <a:gd name="connsiteX62" fmla="*/ 1663999 w 4425349"/>
                <a:gd name="connsiteY62" fmla="*/ 393551 h 465386"/>
                <a:gd name="connsiteX63" fmla="*/ 1705560 w 4425349"/>
                <a:gd name="connsiteY63" fmla="*/ 416641 h 465386"/>
                <a:gd name="connsiteX64" fmla="*/ 1754818 w 4425349"/>
                <a:gd name="connsiteY64" fmla="*/ 367383 h 465386"/>
                <a:gd name="connsiteX65" fmla="*/ 1755331 w 4425349"/>
                <a:gd name="connsiteY65" fmla="*/ 367383 h 465386"/>
                <a:gd name="connsiteX66" fmla="*/ 1804589 w 4425349"/>
                <a:gd name="connsiteY66" fmla="*/ 416641 h 465386"/>
                <a:gd name="connsiteX67" fmla="*/ 1853847 w 4425349"/>
                <a:gd name="connsiteY67" fmla="*/ 367383 h 465386"/>
                <a:gd name="connsiteX68" fmla="*/ 1862057 w 4425349"/>
                <a:gd name="connsiteY68" fmla="*/ 367383 h 465386"/>
                <a:gd name="connsiteX69" fmla="*/ 1910802 w 4425349"/>
                <a:gd name="connsiteY69" fmla="*/ 409458 h 465386"/>
                <a:gd name="connsiteX70" fmla="*/ 1959547 w 4425349"/>
                <a:gd name="connsiteY70" fmla="*/ 367383 h 465386"/>
                <a:gd name="connsiteX71" fmla="*/ 1988794 w 4425349"/>
                <a:gd name="connsiteY71" fmla="*/ 367383 h 465386"/>
                <a:gd name="connsiteX72" fmla="*/ 2038052 w 4425349"/>
                <a:gd name="connsiteY72" fmla="*/ 416641 h 465386"/>
                <a:gd name="connsiteX73" fmla="*/ 2071404 w 4425349"/>
                <a:gd name="connsiteY73" fmla="*/ 404327 h 465386"/>
                <a:gd name="connsiteX74" fmla="*/ 2080126 w 4425349"/>
                <a:gd name="connsiteY74" fmla="*/ 404840 h 465386"/>
                <a:gd name="connsiteX75" fmla="*/ 2091928 w 4425349"/>
                <a:gd name="connsiteY75" fmla="*/ 403814 h 465386"/>
                <a:gd name="connsiteX76" fmla="*/ 2143752 w 4425349"/>
                <a:gd name="connsiteY76" fmla="*/ 442809 h 465386"/>
                <a:gd name="connsiteX77" fmla="*/ 2193523 w 4425349"/>
                <a:gd name="connsiteY77" fmla="*/ 408945 h 465386"/>
                <a:gd name="connsiteX78" fmla="*/ 2200193 w 4425349"/>
                <a:gd name="connsiteY78" fmla="*/ 409458 h 465386"/>
                <a:gd name="connsiteX79" fmla="*/ 2226361 w 4425349"/>
                <a:gd name="connsiteY79" fmla="*/ 402787 h 465386"/>
                <a:gd name="connsiteX80" fmla="*/ 2236110 w 4425349"/>
                <a:gd name="connsiteY80" fmla="*/ 404840 h 465386"/>
                <a:gd name="connsiteX81" fmla="*/ 2284855 w 4425349"/>
                <a:gd name="connsiteY81" fmla="*/ 440244 h 465386"/>
                <a:gd name="connsiteX82" fmla="*/ 2323851 w 4425349"/>
                <a:gd name="connsiteY82" fmla="*/ 423311 h 465386"/>
                <a:gd name="connsiteX83" fmla="*/ 2355664 w 4425349"/>
                <a:gd name="connsiteY83" fmla="*/ 433060 h 465386"/>
                <a:gd name="connsiteX84" fmla="*/ 2385937 w 4425349"/>
                <a:gd name="connsiteY84" fmla="*/ 423825 h 465386"/>
                <a:gd name="connsiteX85" fmla="*/ 2386963 w 4425349"/>
                <a:gd name="connsiteY85" fmla="*/ 425364 h 465386"/>
                <a:gd name="connsiteX86" fmla="*/ 2410053 w 4425349"/>
                <a:gd name="connsiteY86" fmla="*/ 447427 h 465386"/>
                <a:gd name="connsiteX87" fmla="*/ 2411079 w 4425349"/>
                <a:gd name="connsiteY87" fmla="*/ 448454 h 465386"/>
                <a:gd name="connsiteX88" fmla="*/ 2440839 w 4425349"/>
                <a:gd name="connsiteY88" fmla="*/ 456663 h 465386"/>
                <a:gd name="connsiteX89" fmla="*/ 2470599 w 4425349"/>
                <a:gd name="connsiteY89" fmla="*/ 448454 h 465386"/>
                <a:gd name="connsiteX90" fmla="*/ 2476756 w 4425349"/>
                <a:gd name="connsiteY90" fmla="*/ 443836 h 465386"/>
                <a:gd name="connsiteX91" fmla="*/ 2492150 w 4425349"/>
                <a:gd name="connsiteY91" fmla="*/ 427416 h 465386"/>
                <a:gd name="connsiteX92" fmla="*/ 2492663 w 4425349"/>
                <a:gd name="connsiteY92" fmla="*/ 426903 h 465386"/>
                <a:gd name="connsiteX93" fmla="*/ 2500872 w 4425349"/>
                <a:gd name="connsiteY93" fmla="*/ 402274 h 465386"/>
                <a:gd name="connsiteX94" fmla="*/ 2510621 w 4425349"/>
                <a:gd name="connsiteY94" fmla="*/ 400735 h 465386"/>
                <a:gd name="connsiteX95" fmla="*/ 2560393 w 4425349"/>
                <a:gd name="connsiteY95" fmla="*/ 440244 h 465386"/>
                <a:gd name="connsiteX96" fmla="*/ 2611190 w 4425349"/>
                <a:gd name="connsiteY96" fmla="*/ 396630 h 465386"/>
                <a:gd name="connsiteX97" fmla="*/ 2645055 w 4425349"/>
                <a:gd name="connsiteY97" fmla="*/ 409458 h 465386"/>
                <a:gd name="connsiteX98" fmla="*/ 2688155 w 4425349"/>
                <a:gd name="connsiteY98" fmla="*/ 383802 h 465386"/>
                <a:gd name="connsiteX99" fmla="*/ 2688669 w 4425349"/>
                <a:gd name="connsiteY99" fmla="*/ 383802 h 465386"/>
                <a:gd name="connsiteX100" fmla="*/ 2694313 w 4425349"/>
                <a:gd name="connsiteY100" fmla="*/ 384316 h 465386"/>
                <a:gd name="connsiteX101" fmla="*/ 2743571 w 4425349"/>
                <a:gd name="connsiteY101" fmla="*/ 437678 h 465386"/>
                <a:gd name="connsiteX102" fmla="*/ 2792829 w 4425349"/>
                <a:gd name="connsiteY102" fmla="*/ 388933 h 465386"/>
                <a:gd name="connsiteX103" fmla="*/ 2835417 w 4425349"/>
                <a:gd name="connsiteY103" fmla="*/ 410997 h 465386"/>
                <a:gd name="connsiteX104" fmla="*/ 2873899 w 4425349"/>
                <a:gd name="connsiteY104" fmla="*/ 394064 h 465386"/>
                <a:gd name="connsiteX105" fmla="*/ 2880570 w 4425349"/>
                <a:gd name="connsiteY105" fmla="*/ 393038 h 465386"/>
                <a:gd name="connsiteX106" fmla="*/ 2885701 w 4425349"/>
                <a:gd name="connsiteY106" fmla="*/ 390986 h 465386"/>
                <a:gd name="connsiteX107" fmla="*/ 2900068 w 4425349"/>
                <a:gd name="connsiteY107" fmla="*/ 404327 h 465386"/>
                <a:gd name="connsiteX108" fmla="*/ 2927262 w 4425349"/>
                <a:gd name="connsiteY108" fmla="*/ 404840 h 465386"/>
                <a:gd name="connsiteX109" fmla="*/ 2942656 w 4425349"/>
                <a:gd name="connsiteY109" fmla="*/ 397143 h 465386"/>
                <a:gd name="connsiteX110" fmla="*/ 2957022 w 4425349"/>
                <a:gd name="connsiteY110" fmla="*/ 396630 h 465386"/>
                <a:gd name="connsiteX111" fmla="*/ 2980112 w 4425349"/>
                <a:gd name="connsiteY111" fmla="*/ 387394 h 465386"/>
                <a:gd name="connsiteX112" fmla="*/ 3001663 w 4425349"/>
                <a:gd name="connsiteY112" fmla="*/ 391499 h 465386"/>
                <a:gd name="connsiteX113" fmla="*/ 3032962 w 4425349"/>
                <a:gd name="connsiteY113" fmla="*/ 402274 h 465386"/>
                <a:gd name="connsiteX114" fmla="*/ 3059643 w 4425349"/>
                <a:gd name="connsiteY114" fmla="*/ 395091 h 465386"/>
                <a:gd name="connsiteX115" fmla="*/ 3078115 w 4425349"/>
                <a:gd name="connsiteY115" fmla="*/ 394064 h 465386"/>
                <a:gd name="connsiteX116" fmla="*/ 3110441 w 4425349"/>
                <a:gd name="connsiteY116" fmla="*/ 404840 h 465386"/>
                <a:gd name="connsiteX117" fmla="*/ 3147897 w 4425349"/>
                <a:gd name="connsiteY117" fmla="*/ 389447 h 465386"/>
                <a:gd name="connsiteX118" fmla="*/ 3160725 w 4425349"/>
                <a:gd name="connsiteY118" fmla="*/ 383802 h 465386"/>
                <a:gd name="connsiteX119" fmla="*/ 3188433 w 4425349"/>
                <a:gd name="connsiteY119" fmla="*/ 385855 h 465386"/>
                <a:gd name="connsiteX120" fmla="*/ 3195103 w 4425349"/>
                <a:gd name="connsiteY120" fmla="*/ 383802 h 465386"/>
                <a:gd name="connsiteX121" fmla="*/ 3237177 w 4425349"/>
                <a:gd name="connsiteY121" fmla="*/ 404840 h 465386"/>
                <a:gd name="connsiteX122" fmla="*/ 3256162 w 4425349"/>
                <a:gd name="connsiteY122" fmla="*/ 401761 h 465386"/>
                <a:gd name="connsiteX123" fmla="*/ 3300803 w 4425349"/>
                <a:gd name="connsiteY123" fmla="*/ 430495 h 465386"/>
                <a:gd name="connsiteX124" fmla="*/ 3349035 w 4425349"/>
                <a:gd name="connsiteY124" fmla="*/ 389447 h 465386"/>
                <a:gd name="connsiteX125" fmla="*/ 3378281 w 4425349"/>
                <a:gd name="connsiteY125" fmla="*/ 397656 h 465386"/>
                <a:gd name="connsiteX126" fmla="*/ 3425487 w 4425349"/>
                <a:gd name="connsiteY126" fmla="*/ 366870 h 465386"/>
                <a:gd name="connsiteX127" fmla="*/ 3433184 w 4425349"/>
                <a:gd name="connsiteY127" fmla="*/ 366870 h 465386"/>
                <a:gd name="connsiteX128" fmla="*/ 3483981 w 4425349"/>
                <a:gd name="connsiteY128" fmla="*/ 411510 h 465386"/>
                <a:gd name="connsiteX129" fmla="*/ 3527082 w 4425349"/>
                <a:gd name="connsiteY129" fmla="*/ 388933 h 465386"/>
                <a:gd name="connsiteX130" fmla="*/ 3528621 w 4425349"/>
                <a:gd name="connsiteY130" fmla="*/ 399709 h 465386"/>
                <a:gd name="connsiteX131" fmla="*/ 3539909 w 4425349"/>
                <a:gd name="connsiteY131" fmla="*/ 419207 h 465386"/>
                <a:gd name="connsiteX132" fmla="*/ 3544527 w 4425349"/>
                <a:gd name="connsiteY132" fmla="*/ 424851 h 465386"/>
                <a:gd name="connsiteX133" fmla="*/ 3558894 w 4425349"/>
                <a:gd name="connsiteY133" fmla="*/ 434087 h 465386"/>
                <a:gd name="connsiteX134" fmla="*/ 3576340 w 4425349"/>
                <a:gd name="connsiteY134" fmla="*/ 437678 h 465386"/>
                <a:gd name="connsiteX135" fmla="*/ 3582497 w 4425349"/>
                <a:gd name="connsiteY135" fmla="*/ 437165 h 465386"/>
                <a:gd name="connsiteX136" fmla="*/ 3626111 w 4425349"/>
                <a:gd name="connsiteY136" fmla="*/ 460255 h 465386"/>
                <a:gd name="connsiteX137" fmla="*/ 3674343 w 4425349"/>
                <a:gd name="connsiteY137" fmla="*/ 426903 h 465386"/>
                <a:gd name="connsiteX138" fmla="*/ 3682553 w 4425349"/>
                <a:gd name="connsiteY138" fmla="*/ 427416 h 465386"/>
                <a:gd name="connsiteX139" fmla="*/ 3732323 w 4425349"/>
                <a:gd name="connsiteY139" fmla="*/ 395091 h 465386"/>
                <a:gd name="connsiteX140" fmla="*/ 3746177 w 4425349"/>
                <a:gd name="connsiteY140" fmla="*/ 396630 h 465386"/>
                <a:gd name="connsiteX141" fmla="*/ 3790818 w 4425349"/>
                <a:gd name="connsiteY141" fmla="*/ 371488 h 465386"/>
                <a:gd name="connsiteX142" fmla="*/ 3795949 w 4425349"/>
                <a:gd name="connsiteY142" fmla="*/ 374053 h 465386"/>
                <a:gd name="connsiteX143" fmla="*/ 3845207 w 4425349"/>
                <a:gd name="connsiteY143" fmla="*/ 410484 h 465386"/>
                <a:gd name="connsiteX144" fmla="*/ 3887281 w 4425349"/>
                <a:gd name="connsiteY144" fmla="*/ 389447 h 465386"/>
                <a:gd name="connsiteX145" fmla="*/ 3894978 w 4425349"/>
                <a:gd name="connsiteY145" fmla="*/ 390986 h 465386"/>
                <a:gd name="connsiteX146" fmla="*/ 3906779 w 4425349"/>
                <a:gd name="connsiteY146" fmla="*/ 386881 h 465386"/>
                <a:gd name="connsiteX147" fmla="*/ 3984771 w 4425349"/>
                <a:gd name="connsiteY147" fmla="*/ 397656 h 465386"/>
                <a:gd name="connsiteX148" fmla="*/ 4036082 w 4425349"/>
                <a:gd name="connsiteY148" fmla="*/ 445375 h 465386"/>
                <a:gd name="connsiteX149" fmla="*/ 4087905 w 4425349"/>
                <a:gd name="connsiteY149" fmla="*/ 392012 h 465386"/>
                <a:gd name="connsiteX150" fmla="*/ 4120744 w 4425349"/>
                <a:gd name="connsiteY150" fmla="*/ 403300 h 465386"/>
                <a:gd name="connsiteX151" fmla="*/ 4165384 w 4425349"/>
                <a:gd name="connsiteY151" fmla="*/ 377645 h 465386"/>
                <a:gd name="connsiteX152" fmla="*/ 4168462 w 4425349"/>
                <a:gd name="connsiteY152" fmla="*/ 377132 h 465386"/>
                <a:gd name="connsiteX153" fmla="*/ 4179751 w 4425349"/>
                <a:gd name="connsiteY153" fmla="*/ 375080 h 465386"/>
                <a:gd name="connsiteX154" fmla="*/ 4204893 w 4425349"/>
                <a:gd name="connsiteY154" fmla="*/ 379698 h 465386"/>
                <a:gd name="connsiteX155" fmla="*/ 4217721 w 4425349"/>
                <a:gd name="connsiteY155" fmla="*/ 378671 h 465386"/>
                <a:gd name="connsiteX156" fmla="*/ 4218747 w 4425349"/>
                <a:gd name="connsiteY156" fmla="*/ 386368 h 465386"/>
                <a:gd name="connsiteX157" fmla="*/ 4234140 w 4425349"/>
                <a:gd name="connsiteY157" fmla="*/ 413049 h 465386"/>
                <a:gd name="connsiteX158" fmla="*/ 4246455 w 4425349"/>
                <a:gd name="connsiteY158" fmla="*/ 422798 h 465386"/>
                <a:gd name="connsiteX159" fmla="*/ 4277241 w 4425349"/>
                <a:gd name="connsiteY159" fmla="*/ 431008 h 465386"/>
                <a:gd name="connsiteX160" fmla="*/ 4300844 w 4425349"/>
                <a:gd name="connsiteY160" fmla="*/ 425877 h 465386"/>
                <a:gd name="connsiteX161" fmla="*/ 4320342 w 4425349"/>
                <a:gd name="connsiteY161" fmla="*/ 413049 h 465386"/>
                <a:gd name="connsiteX162" fmla="*/ 4331117 w 4425349"/>
                <a:gd name="connsiteY162" fmla="*/ 397656 h 465386"/>
                <a:gd name="connsiteX163" fmla="*/ 4341379 w 4425349"/>
                <a:gd name="connsiteY163" fmla="*/ 405353 h 465386"/>
                <a:gd name="connsiteX164" fmla="*/ 4420397 w 4425349"/>
                <a:gd name="connsiteY164" fmla="*/ 365331 h 465386"/>
                <a:gd name="connsiteX165" fmla="*/ 4422963 w 4425349"/>
                <a:gd name="connsiteY165" fmla="*/ 365331 h 465386"/>
                <a:gd name="connsiteX166" fmla="*/ 4422449 w 4425349"/>
                <a:gd name="connsiteY166" fmla="*/ 362765 h 465386"/>
                <a:gd name="connsiteX167" fmla="*/ 4413727 w 4425349"/>
                <a:gd name="connsiteY167" fmla="*/ 338649 h 46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4425349" h="465386">
                  <a:moveTo>
                    <a:pt x="4413727" y="338649"/>
                  </a:moveTo>
                  <a:cubicBezTo>
                    <a:pt x="4346510" y="144182"/>
                    <a:pt x="4120744" y="0"/>
                    <a:pt x="3853929" y="0"/>
                  </a:cubicBezTo>
                  <a:lnTo>
                    <a:pt x="568520" y="0"/>
                  </a:lnTo>
                  <a:cubicBezTo>
                    <a:pt x="289391" y="0"/>
                    <a:pt x="54902" y="157523"/>
                    <a:pt x="0" y="365844"/>
                  </a:cubicBezTo>
                  <a:lnTo>
                    <a:pt x="12315" y="365844"/>
                  </a:lnTo>
                  <a:cubicBezTo>
                    <a:pt x="13854" y="376106"/>
                    <a:pt x="22577" y="384829"/>
                    <a:pt x="35404" y="381237"/>
                  </a:cubicBezTo>
                  <a:cubicBezTo>
                    <a:pt x="45666" y="378158"/>
                    <a:pt x="55928" y="375593"/>
                    <a:pt x="66191" y="372514"/>
                  </a:cubicBezTo>
                  <a:cubicBezTo>
                    <a:pt x="71835" y="378158"/>
                    <a:pt x="80557" y="380211"/>
                    <a:pt x="88767" y="376106"/>
                  </a:cubicBezTo>
                  <a:cubicBezTo>
                    <a:pt x="90306" y="375593"/>
                    <a:pt x="91333" y="375080"/>
                    <a:pt x="92872" y="374053"/>
                  </a:cubicBezTo>
                  <a:cubicBezTo>
                    <a:pt x="102621" y="388933"/>
                    <a:pt x="120580" y="398682"/>
                    <a:pt x="138538" y="393551"/>
                  </a:cubicBezTo>
                  <a:cubicBezTo>
                    <a:pt x="142643" y="392525"/>
                    <a:pt x="146235" y="390473"/>
                    <a:pt x="149313" y="387907"/>
                  </a:cubicBezTo>
                  <a:cubicBezTo>
                    <a:pt x="158549" y="400222"/>
                    <a:pt x="173429" y="408431"/>
                    <a:pt x="193440" y="408431"/>
                  </a:cubicBezTo>
                  <a:cubicBezTo>
                    <a:pt x="223714" y="408431"/>
                    <a:pt x="241672" y="389447"/>
                    <a:pt x="247830" y="366870"/>
                  </a:cubicBezTo>
                  <a:cubicBezTo>
                    <a:pt x="256039" y="378158"/>
                    <a:pt x="269893" y="375593"/>
                    <a:pt x="276563" y="365844"/>
                  </a:cubicBezTo>
                  <a:lnTo>
                    <a:pt x="279642" y="365844"/>
                  </a:lnTo>
                  <a:cubicBezTo>
                    <a:pt x="285286" y="388933"/>
                    <a:pt x="303245" y="408431"/>
                    <a:pt x="334544" y="408431"/>
                  </a:cubicBezTo>
                  <a:cubicBezTo>
                    <a:pt x="349424" y="408431"/>
                    <a:pt x="361739" y="403814"/>
                    <a:pt x="370462" y="396117"/>
                  </a:cubicBezTo>
                  <a:cubicBezTo>
                    <a:pt x="374566" y="421259"/>
                    <a:pt x="393038" y="443836"/>
                    <a:pt x="425877" y="443836"/>
                  </a:cubicBezTo>
                  <a:cubicBezTo>
                    <a:pt x="456663" y="443836"/>
                    <a:pt x="474622" y="424338"/>
                    <a:pt x="480266" y="401248"/>
                  </a:cubicBezTo>
                  <a:cubicBezTo>
                    <a:pt x="493094" y="400222"/>
                    <a:pt x="503869" y="395604"/>
                    <a:pt x="512078" y="388420"/>
                  </a:cubicBezTo>
                  <a:cubicBezTo>
                    <a:pt x="521827" y="397656"/>
                    <a:pt x="535168" y="403814"/>
                    <a:pt x="552614" y="403814"/>
                  </a:cubicBezTo>
                  <a:cubicBezTo>
                    <a:pt x="565441" y="403814"/>
                    <a:pt x="576217" y="400735"/>
                    <a:pt x="584939" y="395091"/>
                  </a:cubicBezTo>
                  <a:cubicBezTo>
                    <a:pt x="597254" y="404840"/>
                    <a:pt x="615213" y="400222"/>
                    <a:pt x="621883" y="386881"/>
                  </a:cubicBezTo>
                  <a:cubicBezTo>
                    <a:pt x="629579" y="409458"/>
                    <a:pt x="648564" y="427416"/>
                    <a:pt x="679864" y="427416"/>
                  </a:cubicBezTo>
                  <a:cubicBezTo>
                    <a:pt x="706545" y="427416"/>
                    <a:pt x="724504" y="414076"/>
                    <a:pt x="733740" y="395604"/>
                  </a:cubicBezTo>
                  <a:cubicBezTo>
                    <a:pt x="738871" y="395091"/>
                    <a:pt x="744002" y="392525"/>
                    <a:pt x="747080" y="388420"/>
                  </a:cubicBezTo>
                  <a:cubicBezTo>
                    <a:pt x="749646" y="386881"/>
                    <a:pt x="752212" y="384829"/>
                    <a:pt x="754264" y="382776"/>
                  </a:cubicBezTo>
                  <a:cubicBezTo>
                    <a:pt x="764013" y="395091"/>
                    <a:pt x="779406" y="403814"/>
                    <a:pt x="799930" y="403814"/>
                  </a:cubicBezTo>
                  <a:cubicBezTo>
                    <a:pt x="816350" y="403814"/>
                    <a:pt x="829177" y="398682"/>
                    <a:pt x="838926" y="389960"/>
                  </a:cubicBezTo>
                  <a:cubicBezTo>
                    <a:pt x="847649" y="392525"/>
                    <a:pt x="856885" y="388933"/>
                    <a:pt x="863042" y="380724"/>
                  </a:cubicBezTo>
                  <a:cubicBezTo>
                    <a:pt x="864581" y="378158"/>
                    <a:pt x="866634" y="374566"/>
                    <a:pt x="868173" y="370975"/>
                  </a:cubicBezTo>
                  <a:cubicBezTo>
                    <a:pt x="869712" y="373027"/>
                    <a:pt x="871252" y="374566"/>
                    <a:pt x="873304" y="376106"/>
                  </a:cubicBezTo>
                  <a:cubicBezTo>
                    <a:pt x="879975" y="381237"/>
                    <a:pt x="888184" y="382263"/>
                    <a:pt x="896394" y="380211"/>
                  </a:cubicBezTo>
                  <a:cubicBezTo>
                    <a:pt x="901012" y="379184"/>
                    <a:pt x="905117" y="375593"/>
                    <a:pt x="907169" y="371488"/>
                  </a:cubicBezTo>
                  <a:cubicBezTo>
                    <a:pt x="907682" y="370975"/>
                    <a:pt x="908195" y="369949"/>
                    <a:pt x="909222" y="369435"/>
                  </a:cubicBezTo>
                  <a:cubicBezTo>
                    <a:pt x="915892" y="392525"/>
                    <a:pt x="934364" y="411510"/>
                    <a:pt x="965663" y="411510"/>
                  </a:cubicBezTo>
                  <a:cubicBezTo>
                    <a:pt x="990805" y="411510"/>
                    <a:pt x="1007738" y="399196"/>
                    <a:pt x="1016973" y="382263"/>
                  </a:cubicBezTo>
                  <a:cubicBezTo>
                    <a:pt x="1028775" y="390473"/>
                    <a:pt x="1047247" y="387907"/>
                    <a:pt x="1055456" y="374566"/>
                  </a:cubicBezTo>
                  <a:cubicBezTo>
                    <a:pt x="1058022" y="378671"/>
                    <a:pt x="1061614" y="382263"/>
                    <a:pt x="1066745" y="384829"/>
                  </a:cubicBezTo>
                  <a:cubicBezTo>
                    <a:pt x="1077520" y="390473"/>
                    <a:pt x="1087269" y="388420"/>
                    <a:pt x="1094965" y="382776"/>
                  </a:cubicBezTo>
                  <a:cubicBezTo>
                    <a:pt x="1103688" y="396630"/>
                    <a:pt x="1118568" y="406379"/>
                    <a:pt x="1140119" y="406379"/>
                  </a:cubicBezTo>
                  <a:cubicBezTo>
                    <a:pt x="1150381" y="406379"/>
                    <a:pt x="1159104" y="404327"/>
                    <a:pt x="1166287" y="400222"/>
                  </a:cubicBezTo>
                  <a:cubicBezTo>
                    <a:pt x="1168853" y="402787"/>
                    <a:pt x="1172957" y="405353"/>
                    <a:pt x="1178088" y="406892"/>
                  </a:cubicBezTo>
                  <a:cubicBezTo>
                    <a:pt x="1191942" y="410997"/>
                    <a:pt x="1201178" y="405866"/>
                    <a:pt x="1206309" y="397656"/>
                  </a:cubicBezTo>
                  <a:cubicBezTo>
                    <a:pt x="1216571" y="410484"/>
                    <a:pt x="1231964" y="418694"/>
                    <a:pt x="1253515" y="418694"/>
                  </a:cubicBezTo>
                  <a:cubicBezTo>
                    <a:pt x="1280196" y="418694"/>
                    <a:pt x="1297642" y="405353"/>
                    <a:pt x="1307391" y="387394"/>
                  </a:cubicBezTo>
                  <a:cubicBezTo>
                    <a:pt x="1308930" y="388420"/>
                    <a:pt x="1310983" y="389447"/>
                    <a:pt x="1312522" y="390473"/>
                  </a:cubicBezTo>
                  <a:cubicBezTo>
                    <a:pt x="1315087" y="394064"/>
                    <a:pt x="1317653" y="397143"/>
                    <a:pt x="1320218" y="400735"/>
                  </a:cubicBezTo>
                  <a:cubicBezTo>
                    <a:pt x="1329454" y="412023"/>
                    <a:pt x="1345874" y="406892"/>
                    <a:pt x="1353057" y="396630"/>
                  </a:cubicBezTo>
                  <a:cubicBezTo>
                    <a:pt x="1353057" y="396630"/>
                    <a:pt x="1353057" y="396117"/>
                    <a:pt x="1353570" y="396117"/>
                  </a:cubicBezTo>
                  <a:cubicBezTo>
                    <a:pt x="1354083" y="396117"/>
                    <a:pt x="1354596" y="396117"/>
                    <a:pt x="1355109" y="395604"/>
                  </a:cubicBezTo>
                  <a:cubicBezTo>
                    <a:pt x="1359728" y="413562"/>
                    <a:pt x="1373068" y="429469"/>
                    <a:pt x="1392566" y="428442"/>
                  </a:cubicBezTo>
                  <a:cubicBezTo>
                    <a:pt x="1394619" y="429469"/>
                    <a:pt x="1397184" y="429982"/>
                    <a:pt x="1399237" y="430495"/>
                  </a:cubicBezTo>
                  <a:cubicBezTo>
                    <a:pt x="1412577" y="433574"/>
                    <a:pt x="1424892" y="430495"/>
                    <a:pt x="1435667" y="423311"/>
                  </a:cubicBezTo>
                  <a:cubicBezTo>
                    <a:pt x="1439259" y="421772"/>
                    <a:pt x="1442850" y="419207"/>
                    <a:pt x="1445416" y="416128"/>
                  </a:cubicBezTo>
                  <a:cubicBezTo>
                    <a:pt x="1450034" y="414076"/>
                    <a:pt x="1454652" y="410484"/>
                    <a:pt x="1458244" y="406892"/>
                  </a:cubicBezTo>
                  <a:cubicBezTo>
                    <a:pt x="1458757" y="406892"/>
                    <a:pt x="1458757" y="406892"/>
                    <a:pt x="1459270" y="406892"/>
                  </a:cubicBezTo>
                  <a:cubicBezTo>
                    <a:pt x="1455678" y="434600"/>
                    <a:pt x="1471584" y="465386"/>
                    <a:pt x="1508015" y="465386"/>
                  </a:cubicBezTo>
                  <a:cubicBezTo>
                    <a:pt x="1534183" y="465386"/>
                    <a:pt x="1550089" y="448967"/>
                    <a:pt x="1555220" y="429469"/>
                  </a:cubicBezTo>
                  <a:cubicBezTo>
                    <a:pt x="1558299" y="429982"/>
                    <a:pt x="1561378" y="430495"/>
                    <a:pt x="1564456" y="430495"/>
                  </a:cubicBezTo>
                  <a:cubicBezTo>
                    <a:pt x="1587033" y="430495"/>
                    <a:pt x="1601913" y="418180"/>
                    <a:pt x="1609096" y="402274"/>
                  </a:cubicBezTo>
                  <a:cubicBezTo>
                    <a:pt x="1625516" y="401761"/>
                    <a:pt x="1637830" y="394578"/>
                    <a:pt x="1645527" y="384316"/>
                  </a:cubicBezTo>
                  <a:cubicBezTo>
                    <a:pt x="1650658" y="388420"/>
                    <a:pt x="1656815" y="392012"/>
                    <a:pt x="1663999" y="393551"/>
                  </a:cubicBezTo>
                  <a:cubicBezTo>
                    <a:pt x="1671695" y="406892"/>
                    <a:pt x="1685549" y="416641"/>
                    <a:pt x="1705560" y="416641"/>
                  </a:cubicBezTo>
                  <a:cubicBezTo>
                    <a:pt x="1737372" y="416641"/>
                    <a:pt x="1753792" y="392012"/>
                    <a:pt x="1754818" y="367383"/>
                  </a:cubicBezTo>
                  <a:lnTo>
                    <a:pt x="1755331" y="367383"/>
                  </a:lnTo>
                  <a:cubicBezTo>
                    <a:pt x="1755844" y="392525"/>
                    <a:pt x="1772264" y="416641"/>
                    <a:pt x="1804589" y="416641"/>
                  </a:cubicBezTo>
                  <a:cubicBezTo>
                    <a:pt x="1836402" y="416641"/>
                    <a:pt x="1852821" y="392012"/>
                    <a:pt x="1853847" y="367383"/>
                  </a:cubicBezTo>
                  <a:lnTo>
                    <a:pt x="1862057" y="367383"/>
                  </a:lnTo>
                  <a:cubicBezTo>
                    <a:pt x="1865136" y="389447"/>
                    <a:pt x="1881555" y="409458"/>
                    <a:pt x="1910802" y="409458"/>
                  </a:cubicBezTo>
                  <a:cubicBezTo>
                    <a:pt x="1940049" y="409458"/>
                    <a:pt x="1955955" y="389447"/>
                    <a:pt x="1959547" y="367383"/>
                  </a:cubicBezTo>
                  <a:lnTo>
                    <a:pt x="1988794" y="367383"/>
                  </a:lnTo>
                  <a:cubicBezTo>
                    <a:pt x="1989307" y="392525"/>
                    <a:pt x="2005726" y="416641"/>
                    <a:pt x="2038052" y="416641"/>
                  </a:cubicBezTo>
                  <a:cubicBezTo>
                    <a:pt x="2052419" y="416641"/>
                    <a:pt x="2063194" y="412023"/>
                    <a:pt x="2071404" y="404327"/>
                  </a:cubicBezTo>
                  <a:cubicBezTo>
                    <a:pt x="2074482" y="404840"/>
                    <a:pt x="2077048" y="404840"/>
                    <a:pt x="2080126" y="404840"/>
                  </a:cubicBezTo>
                  <a:cubicBezTo>
                    <a:pt x="2084231" y="404840"/>
                    <a:pt x="2088336" y="404327"/>
                    <a:pt x="2091928" y="403814"/>
                  </a:cubicBezTo>
                  <a:cubicBezTo>
                    <a:pt x="2097572" y="425364"/>
                    <a:pt x="2115018" y="442809"/>
                    <a:pt x="2143752" y="442809"/>
                  </a:cubicBezTo>
                  <a:cubicBezTo>
                    <a:pt x="2169920" y="442809"/>
                    <a:pt x="2186852" y="427929"/>
                    <a:pt x="2193523" y="408945"/>
                  </a:cubicBezTo>
                  <a:cubicBezTo>
                    <a:pt x="2195575" y="408945"/>
                    <a:pt x="2197627" y="409458"/>
                    <a:pt x="2200193" y="409458"/>
                  </a:cubicBezTo>
                  <a:cubicBezTo>
                    <a:pt x="2210455" y="409458"/>
                    <a:pt x="2219178" y="406892"/>
                    <a:pt x="2226361" y="402787"/>
                  </a:cubicBezTo>
                  <a:cubicBezTo>
                    <a:pt x="2229440" y="403814"/>
                    <a:pt x="2232519" y="404327"/>
                    <a:pt x="2236110" y="404840"/>
                  </a:cubicBezTo>
                  <a:cubicBezTo>
                    <a:pt x="2242268" y="424338"/>
                    <a:pt x="2258174" y="440244"/>
                    <a:pt x="2284855" y="440244"/>
                  </a:cubicBezTo>
                  <a:cubicBezTo>
                    <a:pt x="2302301" y="440244"/>
                    <a:pt x="2315128" y="433574"/>
                    <a:pt x="2323851" y="423311"/>
                  </a:cubicBezTo>
                  <a:cubicBezTo>
                    <a:pt x="2332061" y="429469"/>
                    <a:pt x="2342323" y="433060"/>
                    <a:pt x="2355664" y="433060"/>
                  </a:cubicBezTo>
                  <a:cubicBezTo>
                    <a:pt x="2367978" y="433060"/>
                    <a:pt x="2378240" y="429469"/>
                    <a:pt x="2385937" y="423825"/>
                  </a:cubicBezTo>
                  <a:cubicBezTo>
                    <a:pt x="2386450" y="424338"/>
                    <a:pt x="2386450" y="424851"/>
                    <a:pt x="2386963" y="425364"/>
                  </a:cubicBezTo>
                  <a:cubicBezTo>
                    <a:pt x="2392607" y="434600"/>
                    <a:pt x="2400817" y="442296"/>
                    <a:pt x="2410053" y="447427"/>
                  </a:cubicBezTo>
                  <a:cubicBezTo>
                    <a:pt x="2410566" y="447940"/>
                    <a:pt x="2411079" y="447940"/>
                    <a:pt x="2411079" y="448454"/>
                  </a:cubicBezTo>
                  <a:cubicBezTo>
                    <a:pt x="2420315" y="453585"/>
                    <a:pt x="2430064" y="456663"/>
                    <a:pt x="2440839" y="456663"/>
                  </a:cubicBezTo>
                  <a:cubicBezTo>
                    <a:pt x="2451614" y="456663"/>
                    <a:pt x="2461363" y="454098"/>
                    <a:pt x="2470599" y="448454"/>
                  </a:cubicBezTo>
                  <a:cubicBezTo>
                    <a:pt x="2472652" y="446914"/>
                    <a:pt x="2474704" y="445375"/>
                    <a:pt x="2476756" y="443836"/>
                  </a:cubicBezTo>
                  <a:cubicBezTo>
                    <a:pt x="2482914" y="439731"/>
                    <a:pt x="2488045" y="434087"/>
                    <a:pt x="2492150" y="427416"/>
                  </a:cubicBezTo>
                  <a:cubicBezTo>
                    <a:pt x="2492150" y="427416"/>
                    <a:pt x="2492663" y="426903"/>
                    <a:pt x="2492663" y="426903"/>
                  </a:cubicBezTo>
                  <a:cubicBezTo>
                    <a:pt x="2496767" y="419207"/>
                    <a:pt x="2499846" y="410997"/>
                    <a:pt x="2500872" y="402274"/>
                  </a:cubicBezTo>
                  <a:cubicBezTo>
                    <a:pt x="2504464" y="402274"/>
                    <a:pt x="2507543" y="401761"/>
                    <a:pt x="2510621" y="400735"/>
                  </a:cubicBezTo>
                  <a:cubicBezTo>
                    <a:pt x="2515752" y="422285"/>
                    <a:pt x="2532172" y="440244"/>
                    <a:pt x="2560393" y="440244"/>
                  </a:cubicBezTo>
                  <a:cubicBezTo>
                    <a:pt x="2590666" y="440244"/>
                    <a:pt x="2607598" y="419720"/>
                    <a:pt x="2611190" y="396630"/>
                  </a:cubicBezTo>
                  <a:cubicBezTo>
                    <a:pt x="2619400" y="404327"/>
                    <a:pt x="2630688" y="409458"/>
                    <a:pt x="2645055" y="409458"/>
                  </a:cubicBezTo>
                  <a:cubicBezTo>
                    <a:pt x="2666605" y="409458"/>
                    <a:pt x="2680972" y="398682"/>
                    <a:pt x="2688155" y="383802"/>
                  </a:cubicBezTo>
                  <a:cubicBezTo>
                    <a:pt x="2688155" y="383802"/>
                    <a:pt x="2688669" y="383802"/>
                    <a:pt x="2688669" y="383802"/>
                  </a:cubicBezTo>
                  <a:cubicBezTo>
                    <a:pt x="2690721" y="384316"/>
                    <a:pt x="2692774" y="384316"/>
                    <a:pt x="2694313" y="384316"/>
                  </a:cubicBezTo>
                  <a:cubicBezTo>
                    <a:pt x="2693286" y="410484"/>
                    <a:pt x="2709706" y="437678"/>
                    <a:pt x="2743571" y="437678"/>
                  </a:cubicBezTo>
                  <a:cubicBezTo>
                    <a:pt x="2775383" y="437678"/>
                    <a:pt x="2791803" y="413562"/>
                    <a:pt x="2792829" y="388933"/>
                  </a:cubicBezTo>
                  <a:cubicBezTo>
                    <a:pt x="2801038" y="401761"/>
                    <a:pt x="2815406" y="410997"/>
                    <a:pt x="2835417" y="410997"/>
                  </a:cubicBezTo>
                  <a:cubicBezTo>
                    <a:pt x="2852862" y="410997"/>
                    <a:pt x="2865690" y="404327"/>
                    <a:pt x="2873899" y="394064"/>
                  </a:cubicBezTo>
                  <a:cubicBezTo>
                    <a:pt x="2875952" y="394064"/>
                    <a:pt x="2878517" y="393551"/>
                    <a:pt x="2880570" y="393038"/>
                  </a:cubicBezTo>
                  <a:cubicBezTo>
                    <a:pt x="2882109" y="392525"/>
                    <a:pt x="2884162" y="392012"/>
                    <a:pt x="2885701" y="390986"/>
                  </a:cubicBezTo>
                  <a:cubicBezTo>
                    <a:pt x="2890832" y="395091"/>
                    <a:pt x="2895450" y="399709"/>
                    <a:pt x="2900068" y="404327"/>
                  </a:cubicBezTo>
                  <a:cubicBezTo>
                    <a:pt x="2907765" y="412023"/>
                    <a:pt x="2919053" y="411510"/>
                    <a:pt x="2927262" y="404840"/>
                  </a:cubicBezTo>
                  <a:cubicBezTo>
                    <a:pt x="2933933" y="405353"/>
                    <a:pt x="2939064" y="402274"/>
                    <a:pt x="2942656" y="397143"/>
                  </a:cubicBezTo>
                  <a:cubicBezTo>
                    <a:pt x="2947273" y="397656"/>
                    <a:pt x="2952404" y="397656"/>
                    <a:pt x="2957022" y="396630"/>
                  </a:cubicBezTo>
                  <a:cubicBezTo>
                    <a:pt x="2966258" y="395091"/>
                    <a:pt x="2973955" y="392012"/>
                    <a:pt x="2980112" y="387394"/>
                  </a:cubicBezTo>
                  <a:cubicBezTo>
                    <a:pt x="2987296" y="388933"/>
                    <a:pt x="2994479" y="390473"/>
                    <a:pt x="3001663" y="391499"/>
                  </a:cubicBezTo>
                  <a:cubicBezTo>
                    <a:pt x="3009359" y="398169"/>
                    <a:pt x="3020134" y="402274"/>
                    <a:pt x="3032962" y="402274"/>
                  </a:cubicBezTo>
                  <a:cubicBezTo>
                    <a:pt x="3043737" y="402274"/>
                    <a:pt x="3052460" y="399709"/>
                    <a:pt x="3059643" y="395091"/>
                  </a:cubicBezTo>
                  <a:cubicBezTo>
                    <a:pt x="3065801" y="395091"/>
                    <a:pt x="3071958" y="394578"/>
                    <a:pt x="3078115" y="394064"/>
                  </a:cubicBezTo>
                  <a:cubicBezTo>
                    <a:pt x="3086325" y="400735"/>
                    <a:pt x="3097100" y="404840"/>
                    <a:pt x="3110441" y="404840"/>
                  </a:cubicBezTo>
                  <a:cubicBezTo>
                    <a:pt x="3126860" y="404840"/>
                    <a:pt x="3139175" y="398682"/>
                    <a:pt x="3147897" y="389447"/>
                  </a:cubicBezTo>
                  <a:cubicBezTo>
                    <a:pt x="3152515" y="388420"/>
                    <a:pt x="3157133" y="386881"/>
                    <a:pt x="3160725" y="383802"/>
                  </a:cubicBezTo>
                  <a:cubicBezTo>
                    <a:pt x="3168422" y="387394"/>
                    <a:pt x="3177144" y="388420"/>
                    <a:pt x="3188433" y="385855"/>
                  </a:cubicBezTo>
                  <a:cubicBezTo>
                    <a:pt x="3190998" y="385342"/>
                    <a:pt x="3193051" y="384829"/>
                    <a:pt x="3195103" y="383802"/>
                  </a:cubicBezTo>
                  <a:cubicBezTo>
                    <a:pt x="3203313" y="396117"/>
                    <a:pt x="3217680" y="404840"/>
                    <a:pt x="3237177" y="404840"/>
                  </a:cubicBezTo>
                  <a:cubicBezTo>
                    <a:pt x="3244361" y="404840"/>
                    <a:pt x="3250518" y="403814"/>
                    <a:pt x="3256162" y="401761"/>
                  </a:cubicBezTo>
                  <a:cubicBezTo>
                    <a:pt x="3262833" y="418180"/>
                    <a:pt x="3277713" y="430495"/>
                    <a:pt x="3300803" y="430495"/>
                  </a:cubicBezTo>
                  <a:cubicBezTo>
                    <a:pt x="3329536" y="430495"/>
                    <a:pt x="3345443" y="410997"/>
                    <a:pt x="3349035" y="389447"/>
                  </a:cubicBezTo>
                  <a:cubicBezTo>
                    <a:pt x="3356731" y="394578"/>
                    <a:pt x="3366480" y="397656"/>
                    <a:pt x="3378281" y="397656"/>
                  </a:cubicBezTo>
                  <a:cubicBezTo>
                    <a:pt x="3402397" y="397656"/>
                    <a:pt x="3418304" y="384316"/>
                    <a:pt x="3425487" y="366870"/>
                  </a:cubicBezTo>
                  <a:lnTo>
                    <a:pt x="3433184" y="366870"/>
                  </a:lnTo>
                  <a:cubicBezTo>
                    <a:pt x="3436262" y="390473"/>
                    <a:pt x="3453708" y="411510"/>
                    <a:pt x="3483981" y="411510"/>
                  </a:cubicBezTo>
                  <a:cubicBezTo>
                    <a:pt x="3504505" y="411510"/>
                    <a:pt x="3518359" y="402274"/>
                    <a:pt x="3527082" y="388933"/>
                  </a:cubicBezTo>
                  <a:cubicBezTo>
                    <a:pt x="3527082" y="392525"/>
                    <a:pt x="3527595" y="396117"/>
                    <a:pt x="3528621" y="399709"/>
                  </a:cubicBezTo>
                  <a:cubicBezTo>
                    <a:pt x="3530673" y="406892"/>
                    <a:pt x="3534265" y="413562"/>
                    <a:pt x="3539909" y="419207"/>
                  </a:cubicBezTo>
                  <a:cubicBezTo>
                    <a:pt x="3541449" y="421259"/>
                    <a:pt x="3542988" y="422798"/>
                    <a:pt x="3544527" y="424851"/>
                  </a:cubicBezTo>
                  <a:cubicBezTo>
                    <a:pt x="3548632" y="428956"/>
                    <a:pt x="3553250" y="432034"/>
                    <a:pt x="3558894" y="434087"/>
                  </a:cubicBezTo>
                  <a:cubicBezTo>
                    <a:pt x="3564025" y="436652"/>
                    <a:pt x="3570183" y="438192"/>
                    <a:pt x="3576340" y="437678"/>
                  </a:cubicBezTo>
                  <a:cubicBezTo>
                    <a:pt x="3578392" y="437678"/>
                    <a:pt x="3580445" y="437678"/>
                    <a:pt x="3582497" y="437165"/>
                  </a:cubicBezTo>
                  <a:cubicBezTo>
                    <a:pt x="3590707" y="450506"/>
                    <a:pt x="3605074" y="460255"/>
                    <a:pt x="3626111" y="460255"/>
                  </a:cubicBezTo>
                  <a:cubicBezTo>
                    <a:pt x="3651766" y="460255"/>
                    <a:pt x="3667672" y="445375"/>
                    <a:pt x="3674343" y="426903"/>
                  </a:cubicBezTo>
                  <a:cubicBezTo>
                    <a:pt x="3676908" y="427416"/>
                    <a:pt x="3679474" y="427416"/>
                    <a:pt x="3682553" y="427416"/>
                  </a:cubicBezTo>
                  <a:cubicBezTo>
                    <a:pt x="3708208" y="427416"/>
                    <a:pt x="3724627" y="413049"/>
                    <a:pt x="3732323" y="395091"/>
                  </a:cubicBezTo>
                  <a:cubicBezTo>
                    <a:pt x="3736429" y="396117"/>
                    <a:pt x="3741046" y="396630"/>
                    <a:pt x="3746177" y="396630"/>
                  </a:cubicBezTo>
                  <a:cubicBezTo>
                    <a:pt x="3767728" y="396630"/>
                    <a:pt x="3782608" y="385855"/>
                    <a:pt x="3790818" y="371488"/>
                  </a:cubicBezTo>
                  <a:cubicBezTo>
                    <a:pt x="3792357" y="372514"/>
                    <a:pt x="3793896" y="373540"/>
                    <a:pt x="3795949" y="374053"/>
                  </a:cubicBezTo>
                  <a:cubicBezTo>
                    <a:pt x="3801593" y="394064"/>
                    <a:pt x="3818012" y="410484"/>
                    <a:pt x="3845207" y="410484"/>
                  </a:cubicBezTo>
                  <a:cubicBezTo>
                    <a:pt x="3864705" y="410484"/>
                    <a:pt x="3878558" y="401761"/>
                    <a:pt x="3887281" y="389447"/>
                  </a:cubicBezTo>
                  <a:cubicBezTo>
                    <a:pt x="3889334" y="390473"/>
                    <a:pt x="3891899" y="390986"/>
                    <a:pt x="3894978" y="390986"/>
                  </a:cubicBezTo>
                  <a:cubicBezTo>
                    <a:pt x="3900109" y="390986"/>
                    <a:pt x="3903701" y="389447"/>
                    <a:pt x="3906779" y="386881"/>
                  </a:cubicBezTo>
                  <a:cubicBezTo>
                    <a:pt x="3922172" y="404840"/>
                    <a:pt x="3952446" y="404840"/>
                    <a:pt x="3984771" y="397656"/>
                  </a:cubicBezTo>
                  <a:cubicBezTo>
                    <a:pt x="3986824" y="422285"/>
                    <a:pt x="4004269" y="445375"/>
                    <a:pt x="4036082" y="445375"/>
                  </a:cubicBezTo>
                  <a:cubicBezTo>
                    <a:pt x="4070460" y="445375"/>
                    <a:pt x="4087905" y="418694"/>
                    <a:pt x="4087905" y="392012"/>
                  </a:cubicBezTo>
                  <a:cubicBezTo>
                    <a:pt x="4096115" y="398682"/>
                    <a:pt x="4107403" y="403300"/>
                    <a:pt x="4120744" y="403300"/>
                  </a:cubicBezTo>
                  <a:cubicBezTo>
                    <a:pt x="4142807" y="403300"/>
                    <a:pt x="4157687" y="392525"/>
                    <a:pt x="4165384" y="377645"/>
                  </a:cubicBezTo>
                  <a:cubicBezTo>
                    <a:pt x="4166410" y="377645"/>
                    <a:pt x="4167437" y="377132"/>
                    <a:pt x="4168462" y="377132"/>
                  </a:cubicBezTo>
                  <a:cubicBezTo>
                    <a:pt x="4172054" y="376106"/>
                    <a:pt x="4176159" y="375593"/>
                    <a:pt x="4179751" y="375080"/>
                  </a:cubicBezTo>
                  <a:cubicBezTo>
                    <a:pt x="4186934" y="378158"/>
                    <a:pt x="4195144" y="379698"/>
                    <a:pt x="4204893" y="379698"/>
                  </a:cubicBezTo>
                  <a:cubicBezTo>
                    <a:pt x="4209511" y="379698"/>
                    <a:pt x="4213616" y="379184"/>
                    <a:pt x="4217721" y="378671"/>
                  </a:cubicBezTo>
                  <a:cubicBezTo>
                    <a:pt x="4218234" y="381237"/>
                    <a:pt x="4218234" y="383802"/>
                    <a:pt x="4218747" y="386368"/>
                  </a:cubicBezTo>
                  <a:cubicBezTo>
                    <a:pt x="4221826" y="396630"/>
                    <a:pt x="4226957" y="405866"/>
                    <a:pt x="4234140" y="413049"/>
                  </a:cubicBezTo>
                  <a:cubicBezTo>
                    <a:pt x="4238245" y="416128"/>
                    <a:pt x="4242350" y="419207"/>
                    <a:pt x="4246455" y="422798"/>
                  </a:cubicBezTo>
                  <a:cubicBezTo>
                    <a:pt x="4255690" y="428442"/>
                    <a:pt x="4265952" y="431008"/>
                    <a:pt x="4277241" y="431008"/>
                  </a:cubicBezTo>
                  <a:cubicBezTo>
                    <a:pt x="4285451" y="431521"/>
                    <a:pt x="4293660" y="429469"/>
                    <a:pt x="4300844" y="425877"/>
                  </a:cubicBezTo>
                  <a:cubicBezTo>
                    <a:pt x="4308540" y="423311"/>
                    <a:pt x="4314697" y="419207"/>
                    <a:pt x="4320342" y="413049"/>
                  </a:cubicBezTo>
                  <a:cubicBezTo>
                    <a:pt x="4324960" y="408431"/>
                    <a:pt x="4329065" y="403300"/>
                    <a:pt x="4331117" y="397656"/>
                  </a:cubicBezTo>
                  <a:cubicBezTo>
                    <a:pt x="4334196" y="400735"/>
                    <a:pt x="4337274" y="403814"/>
                    <a:pt x="4341379" y="405353"/>
                  </a:cubicBezTo>
                  <a:cubicBezTo>
                    <a:pt x="4373704" y="420746"/>
                    <a:pt x="4401412" y="387394"/>
                    <a:pt x="4420397" y="365331"/>
                  </a:cubicBezTo>
                  <a:lnTo>
                    <a:pt x="4422963" y="365331"/>
                  </a:lnTo>
                  <a:cubicBezTo>
                    <a:pt x="4422963" y="364304"/>
                    <a:pt x="4422449" y="363791"/>
                    <a:pt x="4422449" y="362765"/>
                  </a:cubicBezTo>
                  <a:cubicBezTo>
                    <a:pt x="4429120" y="354555"/>
                    <a:pt x="4423476" y="340702"/>
                    <a:pt x="4413727" y="338649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F44C31AC-5782-2910-E9E9-9CE732087891}"/>
                </a:ext>
              </a:extLst>
            </p:cNvPr>
            <p:cNvSpPr/>
            <p:nvPr/>
          </p:nvSpPr>
          <p:spPr>
            <a:xfrm>
              <a:off x="4575988" y="6389166"/>
              <a:ext cx="78504" cy="81583"/>
            </a:xfrm>
            <a:custGeom>
              <a:avLst/>
              <a:gdLst>
                <a:gd name="connsiteX0" fmla="*/ 39252 w 78504"/>
                <a:gd name="connsiteY0" fmla="*/ 0 h 81583"/>
                <a:gd name="connsiteX1" fmla="*/ 39252 w 78504"/>
                <a:gd name="connsiteY1" fmla="*/ 81584 h 81583"/>
                <a:gd name="connsiteX2" fmla="*/ 39252 w 78504"/>
                <a:gd name="connsiteY2" fmla="*/ 0 h 81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04" h="81583">
                  <a:moveTo>
                    <a:pt x="39252" y="0"/>
                  </a:moveTo>
                  <a:cubicBezTo>
                    <a:pt x="-13084" y="0"/>
                    <a:pt x="-13084" y="81584"/>
                    <a:pt x="39252" y="81584"/>
                  </a:cubicBezTo>
                  <a:cubicBezTo>
                    <a:pt x="91589" y="81071"/>
                    <a:pt x="91589" y="0"/>
                    <a:pt x="39252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FF8388CD-1BD4-D85F-A49B-5E67B89EBEA0}"/>
                </a:ext>
              </a:extLst>
            </p:cNvPr>
            <p:cNvSpPr/>
            <p:nvPr/>
          </p:nvSpPr>
          <p:spPr>
            <a:xfrm>
              <a:off x="3233834" y="6440477"/>
              <a:ext cx="64074" cy="66190"/>
            </a:xfrm>
            <a:custGeom>
              <a:avLst/>
              <a:gdLst>
                <a:gd name="connsiteX0" fmla="*/ 31941 w 64074"/>
                <a:gd name="connsiteY0" fmla="*/ 0 h 66190"/>
                <a:gd name="connsiteX1" fmla="*/ 31941 w 64074"/>
                <a:gd name="connsiteY1" fmla="*/ 66190 h 66190"/>
                <a:gd name="connsiteX2" fmla="*/ 31941 w 64074"/>
                <a:gd name="connsiteY2" fmla="*/ 0 h 6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74" h="66190">
                  <a:moveTo>
                    <a:pt x="31941" y="0"/>
                  </a:moveTo>
                  <a:cubicBezTo>
                    <a:pt x="-10647" y="0"/>
                    <a:pt x="-10647" y="66190"/>
                    <a:pt x="31941" y="66190"/>
                  </a:cubicBezTo>
                  <a:cubicBezTo>
                    <a:pt x="74529" y="66190"/>
                    <a:pt x="75042" y="0"/>
                    <a:pt x="31941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B6231F5B-745A-1125-34AD-C64140242455}"/>
                </a:ext>
              </a:extLst>
            </p:cNvPr>
            <p:cNvSpPr/>
            <p:nvPr/>
          </p:nvSpPr>
          <p:spPr>
            <a:xfrm>
              <a:off x="2426464" y="6456896"/>
              <a:ext cx="769" cy="513"/>
            </a:xfrm>
            <a:custGeom>
              <a:avLst/>
              <a:gdLst>
                <a:gd name="connsiteX0" fmla="*/ 385 w 769"/>
                <a:gd name="connsiteY0" fmla="*/ 513 h 513"/>
                <a:gd name="connsiteX1" fmla="*/ 385 w 769"/>
                <a:gd name="connsiteY1" fmla="*/ 0 h 513"/>
                <a:gd name="connsiteX2" fmla="*/ 385 w 769"/>
                <a:gd name="connsiteY2" fmla="*/ 513 h 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9" h="513">
                  <a:moveTo>
                    <a:pt x="385" y="513"/>
                  </a:moveTo>
                  <a:cubicBezTo>
                    <a:pt x="898" y="513"/>
                    <a:pt x="898" y="0"/>
                    <a:pt x="385" y="0"/>
                  </a:cubicBezTo>
                  <a:cubicBezTo>
                    <a:pt x="-128" y="0"/>
                    <a:pt x="-128" y="513"/>
                    <a:pt x="385" y="513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5ADFE7ED-EE23-64EF-E253-1BD7637E64DF}"/>
                </a:ext>
              </a:extLst>
            </p:cNvPr>
            <p:cNvSpPr/>
            <p:nvPr/>
          </p:nvSpPr>
          <p:spPr>
            <a:xfrm>
              <a:off x="2327755" y="6423544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7AEAA9F4-9D27-82FB-9AF3-64E4250F3B85}"/>
                </a:ext>
              </a:extLst>
            </p:cNvPr>
            <p:cNvSpPr/>
            <p:nvPr/>
          </p:nvSpPr>
          <p:spPr>
            <a:xfrm>
              <a:off x="1050124" y="6445095"/>
              <a:ext cx="44063" cy="45670"/>
            </a:xfrm>
            <a:custGeom>
              <a:avLst/>
              <a:gdLst>
                <a:gd name="connsiteX0" fmla="*/ 22128 w 44063"/>
                <a:gd name="connsiteY0" fmla="*/ 0 h 45670"/>
                <a:gd name="connsiteX1" fmla="*/ 22128 w 44063"/>
                <a:gd name="connsiteY1" fmla="*/ 45666 h 45670"/>
                <a:gd name="connsiteX2" fmla="*/ 22128 w 44063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63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6179"/>
                    <a:pt x="51375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749F8CCA-23EB-32D9-DDDA-FB42EF4D313D}"/>
                </a:ext>
              </a:extLst>
            </p:cNvPr>
            <p:cNvSpPr/>
            <p:nvPr/>
          </p:nvSpPr>
          <p:spPr>
            <a:xfrm>
              <a:off x="1219962" y="6390192"/>
              <a:ext cx="44448" cy="45670"/>
            </a:xfrm>
            <a:custGeom>
              <a:avLst/>
              <a:gdLst>
                <a:gd name="connsiteX0" fmla="*/ 22128 w 44448"/>
                <a:gd name="connsiteY0" fmla="*/ 0 h 45670"/>
                <a:gd name="connsiteX1" fmla="*/ 22128 w 44448"/>
                <a:gd name="connsiteY1" fmla="*/ 45666 h 45670"/>
                <a:gd name="connsiteX2" fmla="*/ 22128 w 44448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6179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98F760C5-016D-A54D-1E19-5EACC8E92A1A}"/>
                </a:ext>
              </a:extLst>
            </p:cNvPr>
            <p:cNvSpPr/>
            <p:nvPr/>
          </p:nvSpPr>
          <p:spPr>
            <a:xfrm>
              <a:off x="391811" y="6395837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4EE1C741-AD35-5B7F-84F1-1777044B57AD}"/>
                </a:ext>
              </a:extLst>
            </p:cNvPr>
            <p:cNvSpPr/>
            <p:nvPr/>
          </p:nvSpPr>
          <p:spPr>
            <a:xfrm>
              <a:off x="638614" y="6412256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D91A2E9A-4D42-54A7-8345-FB5F5F0EDC55}"/>
                </a:ext>
              </a:extLst>
            </p:cNvPr>
            <p:cNvSpPr/>
            <p:nvPr/>
          </p:nvSpPr>
          <p:spPr>
            <a:xfrm>
              <a:off x="1370815" y="6429701"/>
              <a:ext cx="44063" cy="45666"/>
            </a:xfrm>
            <a:custGeom>
              <a:avLst/>
              <a:gdLst>
                <a:gd name="connsiteX0" fmla="*/ 22128 w 44063"/>
                <a:gd name="connsiteY0" fmla="*/ 0 h 45666"/>
                <a:gd name="connsiteX1" fmla="*/ 22128 w 44063"/>
                <a:gd name="connsiteY1" fmla="*/ 45666 h 45666"/>
                <a:gd name="connsiteX2" fmla="*/ 22128 w 44063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63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375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3C0DDFA6-73A6-7B31-650D-DFB0F0C219D7}"/>
                </a:ext>
              </a:extLst>
            </p:cNvPr>
            <p:cNvSpPr/>
            <p:nvPr/>
          </p:nvSpPr>
          <p:spPr>
            <a:xfrm>
              <a:off x="1485943" y="6435346"/>
              <a:ext cx="769" cy="513"/>
            </a:xfrm>
            <a:custGeom>
              <a:avLst/>
              <a:gdLst>
                <a:gd name="connsiteX0" fmla="*/ 385 w 769"/>
                <a:gd name="connsiteY0" fmla="*/ 513 h 513"/>
                <a:gd name="connsiteX1" fmla="*/ 385 w 769"/>
                <a:gd name="connsiteY1" fmla="*/ 0 h 513"/>
                <a:gd name="connsiteX2" fmla="*/ 385 w 769"/>
                <a:gd name="connsiteY2" fmla="*/ 513 h 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9" h="513">
                  <a:moveTo>
                    <a:pt x="385" y="513"/>
                  </a:moveTo>
                  <a:cubicBezTo>
                    <a:pt x="898" y="513"/>
                    <a:pt x="898" y="0"/>
                    <a:pt x="385" y="0"/>
                  </a:cubicBezTo>
                  <a:cubicBezTo>
                    <a:pt x="-128" y="0"/>
                    <a:pt x="-128" y="513"/>
                    <a:pt x="385" y="513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6A29E0CB-4F0C-53E7-FB72-339AF83BD8EA}"/>
                </a:ext>
              </a:extLst>
            </p:cNvPr>
            <p:cNvSpPr/>
            <p:nvPr/>
          </p:nvSpPr>
          <p:spPr>
            <a:xfrm>
              <a:off x="1438545" y="6412769"/>
              <a:ext cx="44256" cy="45666"/>
            </a:xfrm>
            <a:custGeom>
              <a:avLst/>
              <a:gdLst>
                <a:gd name="connsiteX0" fmla="*/ 22128 w 44256"/>
                <a:gd name="connsiteY0" fmla="*/ 0 h 45666"/>
                <a:gd name="connsiteX1" fmla="*/ 22128 w 44256"/>
                <a:gd name="connsiteY1" fmla="*/ 45666 h 45666"/>
                <a:gd name="connsiteX2" fmla="*/ 22128 w 44256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95B724D4-E793-0C93-F2C7-0E229D0116EF}"/>
                </a:ext>
              </a:extLst>
            </p:cNvPr>
            <p:cNvSpPr/>
            <p:nvPr/>
          </p:nvSpPr>
          <p:spPr>
            <a:xfrm>
              <a:off x="2568401" y="6446634"/>
              <a:ext cx="44256" cy="45670"/>
            </a:xfrm>
            <a:custGeom>
              <a:avLst/>
              <a:gdLst>
                <a:gd name="connsiteX0" fmla="*/ 22128 w 44256"/>
                <a:gd name="connsiteY0" fmla="*/ 0 h 45670"/>
                <a:gd name="connsiteX1" fmla="*/ 22128 w 44256"/>
                <a:gd name="connsiteY1" fmla="*/ 45666 h 45670"/>
                <a:gd name="connsiteX2" fmla="*/ 22128 w 44256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6179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8" name="Hình tự do: Hình 1567">
              <a:extLst>
                <a:ext uri="{FF2B5EF4-FFF2-40B4-BE49-F238E27FC236}">
                  <a16:creationId xmlns:a16="http://schemas.microsoft.com/office/drawing/2014/main" id="{0D773B53-5FFD-C840-8B5F-A71578294B18}"/>
                </a:ext>
              </a:extLst>
            </p:cNvPr>
            <p:cNvSpPr/>
            <p:nvPr/>
          </p:nvSpPr>
          <p:spPr>
            <a:xfrm>
              <a:off x="2033233" y="6395837"/>
              <a:ext cx="44256" cy="45666"/>
            </a:xfrm>
            <a:custGeom>
              <a:avLst/>
              <a:gdLst>
                <a:gd name="connsiteX0" fmla="*/ 22128 w 44256"/>
                <a:gd name="connsiteY0" fmla="*/ 0 h 45666"/>
                <a:gd name="connsiteX1" fmla="*/ 22128 w 44256"/>
                <a:gd name="connsiteY1" fmla="*/ 45666 h 45666"/>
                <a:gd name="connsiteX2" fmla="*/ 22128 w 44256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20" name="Hình tự do: Hình 1619">
            <a:extLst>
              <a:ext uri="{FF2B5EF4-FFF2-40B4-BE49-F238E27FC236}">
                <a16:creationId xmlns:a16="http://schemas.microsoft.com/office/drawing/2014/main" id="{E5EB2BBE-97A5-B425-0FDF-47A12FE319FA}"/>
              </a:ext>
            </a:extLst>
          </p:cNvPr>
          <p:cNvSpPr/>
          <p:nvPr/>
        </p:nvSpPr>
        <p:spPr>
          <a:xfrm>
            <a:off x="3551061" y="6246010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1" name="Hình tự do: Hình 1630">
            <a:extLst>
              <a:ext uri="{FF2B5EF4-FFF2-40B4-BE49-F238E27FC236}">
                <a16:creationId xmlns:a16="http://schemas.microsoft.com/office/drawing/2014/main" id="{E3C97C6B-A028-FD2B-3C39-9015362638F6}"/>
              </a:ext>
            </a:extLst>
          </p:cNvPr>
          <p:cNvSpPr/>
          <p:nvPr/>
        </p:nvSpPr>
        <p:spPr>
          <a:xfrm>
            <a:off x="3797864" y="6175715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4" name="Hình tự do: Hình 1663">
            <a:extLst>
              <a:ext uri="{FF2B5EF4-FFF2-40B4-BE49-F238E27FC236}">
                <a16:creationId xmlns:a16="http://schemas.microsoft.com/office/drawing/2014/main" id="{52D5206F-66BE-E659-D863-A7507B5BCB84}"/>
              </a:ext>
            </a:extLst>
          </p:cNvPr>
          <p:cNvSpPr/>
          <p:nvPr/>
        </p:nvSpPr>
        <p:spPr>
          <a:xfrm>
            <a:off x="3966676" y="6267047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5" name="Hình tự do: Hình 1664">
            <a:extLst>
              <a:ext uri="{FF2B5EF4-FFF2-40B4-BE49-F238E27FC236}">
                <a16:creationId xmlns:a16="http://schemas.microsoft.com/office/drawing/2014/main" id="{A5EF0BE9-8565-6514-4C2B-F1F2309E69AD}"/>
              </a:ext>
            </a:extLst>
          </p:cNvPr>
          <p:cNvSpPr/>
          <p:nvPr/>
        </p:nvSpPr>
        <p:spPr>
          <a:xfrm>
            <a:off x="4212966" y="6231643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6" name="Hình tự do: Hình 1665">
            <a:extLst>
              <a:ext uri="{FF2B5EF4-FFF2-40B4-BE49-F238E27FC236}">
                <a16:creationId xmlns:a16="http://schemas.microsoft.com/office/drawing/2014/main" id="{171DA414-E930-2DDF-8A97-991A4CC88F9F}"/>
              </a:ext>
            </a:extLst>
          </p:cNvPr>
          <p:cNvSpPr/>
          <p:nvPr/>
        </p:nvSpPr>
        <p:spPr>
          <a:xfrm>
            <a:off x="1671559" y="6281414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7" name="Hình tự do: Hình 1666">
            <a:extLst>
              <a:ext uri="{FF2B5EF4-FFF2-40B4-BE49-F238E27FC236}">
                <a16:creationId xmlns:a16="http://schemas.microsoft.com/office/drawing/2014/main" id="{15C0132E-D1DA-FEB5-16C6-7DD763CE1818}"/>
              </a:ext>
            </a:extLst>
          </p:cNvPr>
          <p:cNvSpPr/>
          <p:nvPr/>
        </p:nvSpPr>
        <p:spPr>
          <a:xfrm>
            <a:off x="1854737" y="6203935"/>
            <a:ext cx="49066" cy="50797"/>
          </a:xfrm>
          <a:custGeom>
            <a:avLst/>
            <a:gdLst>
              <a:gd name="connsiteX0" fmla="*/ 24629 w 49066"/>
              <a:gd name="connsiteY0" fmla="*/ 0 h 50797"/>
              <a:gd name="connsiteX1" fmla="*/ 24629 w 49066"/>
              <a:gd name="connsiteY1" fmla="*/ 50797 h 50797"/>
              <a:gd name="connsiteX2" fmla="*/ 24629 w 49066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66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6955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8" name="Hình tự do: Hình 1667">
            <a:extLst>
              <a:ext uri="{FF2B5EF4-FFF2-40B4-BE49-F238E27FC236}">
                <a16:creationId xmlns:a16="http://schemas.microsoft.com/office/drawing/2014/main" id="{AE317F60-BD92-B107-E4A7-A1DB1D817739}"/>
              </a:ext>
            </a:extLst>
          </p:cNvPr>
          <p:cNvSpPr/>
          <p:nvPr/>
        </p:nvSpPr>
        <p:spPr>
          <a:xfrm>
            <a:off x="1221053" y="6259864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9" name="Hình tự do: Hình 1668">
            <a:extLst>
              <a:ext uri="{FF2B5EF4-FFF2-40B4-BE49-F238E27FC236}">
                <a16:creationId xmlns:a16="http://schemas.microsoft.com/office/drawing/2014/main" id="{F9146227-1EB7-D372-089A-9B5692A85E98}"/>
              </a:ext>
            </a:extLst>
          </p:cNvPr>
          <p:cNvSpPr/>
          <p:nvPr/>
        </p:nvSpPr>
        <p:spPr>
          <a:xfrm>
            <a:off x="833659" y="6246010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0" name="Hình tự do: Hình 1669">
            <a:extLst>
              <a:ext uri="{FF2B5EF4-FFF2-40B4-BE49-F238E27FC236}">
                <a16:creationId xmlns:a16="http://schemas.microsoft.com/office/drawing/2014/main" id="{D1975109-5BAB-D348-69CF-B5E459EE9895}"/>
              </a:ext>
            </a:extLst>
          </p:cNvPr>
          <p:cNvSpPr/>
          <p:nvPr/>
        </p:nvSpPr>
        <p:spPr>
          <a:xfrm>
            <a:off x="657664" y="6189568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1" name="Hình tự do: Hình 1670">
            <a:extLst>
              <a:ext uri="{FF2B5EF4-FFF2-40B4-BE49-F238E27FC236}">
                <a16:creationId xmlns:a16="http://schemas.microsoft.com/office/drawing/2014/main" id="{0FC27A92-CA11-0150-87BD-93473D8F9B56}"/>
              </a:ext>
            </a:extLst>
          </p:cNvPr>
          <p:cNvSpPr/>
          <p:nvPr/>
        </p:nvSpPr>
        <p:spPr>
          <a:xfrm>
            <a:off x="2122065" y="6238826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2" name="Hình tự do: Hình 1671">
            <a:extLst>
              <a:ext uri="{FF2B5EF4-FFF2-40B4-BE49-F238E27FC236}">
                <a16:creationId xmlns:a16="http://schemas.microsoft.com/office/drawing/2014/main" id="{75E4715F-8AC1-0B53-A369-924343E00391}"/>
              </a:ext>
            </a:extLst>
          </p:cNvPr>
          <p:cNvSpPr/>
          <p:nvPr/>
        </p:nvSpPr>
        <p:spPr>
          <a:xfrm>
            <a:off x="2889669" y="6288085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3" name="Hình tự do: Hình 1672">
            <a:extLst>
              <a:ext uri="{FF2B5EF4-FFF2-40B4-BE49-F238E27FC236}">
                <a16:creationId xmlns:a16="http://schemas.microsoft.com/office/drawing/2014/main" id="{10011C00-5715-BB23-CF09-64DFC9C54D79}"/>
              </a:ext>
            </a:extLst>
          </p:cNvPr>
          <p:cNvSpPr/>
          <p:nvPr/>
        </p:nvSpPr>
        <p:spPr>
          <a:xfrm>
            <a:off x="2995369" y="6281414"/>
            <a:ext cx="48873" cy="50797"/>
          </a:xfrm>
          <a:custGeom>
            <a:avLst/>
            <a:gdLst>
              <a:gd name="connsiteX0" fmla="*/ 24629 w 48873"/>
              <a:gd name="connsiteY0" fmla="*/ 0 h 50797"/>
              <a:gd name="connsiteX1" fmla="*/ 24629 w 48873"/>
              <a:gd name="connsiteY1" fmla="*/ 50797 h 50797"/>
              <a:gd name="connsiteX2" fmla="*/ 24629 w 48873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873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6955" y="50797"/>
                  <a:pt x="56955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4" name="Hình tự do: Hình 1673">
            <a:extLst>
              <a:ext uri="{FF2B5EF4-FFF2-40B4-BE49-F238E27FC236}">
                <a16:creationId xmlns:a16="http://schemas.microsoft.com/office/drawing/2014/main" id="{EBD344E1-2A67-2AA4-464D-D1A08F70BF83}"/>
              </a:ext>
            </a:extLst>
          </p:cNvPr>
          <p:cNvSpPr/>
          <p:nvPr/>
        </p:nvSpPr>
        <p:spPr>
          <a:xfrm>
            <a:off x="4480807" y="6182385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5" name="Hình tự do: Hình 1674">
            <a:extLst>
              <a:ext uri="{FF2B5EF4-FFF2-40B4-BE49-F238E27FC236}">
                <a16:creationId xmlns:a16="http://schemas.microsoft.com/office/drawing/2014/main" id="{F858E616-3B76-47F0-6659-10BA8A23F1C2}"/>
              </a:ext>
            </a:extLst>
          </p:cNvPr>
          <p:cNvSpPr/>
          <p:nvPr/>
        </p:nvSpPr>
        <p:spPr>
          <a:xfrm>
            <a:off x="4536735" y="6147494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6" name="Hình tự do: Hình 1675">
            <a:extLst>
              <a:ext uri="{FF2B5EF4-FFF2-40B4-BE49-F238E27FC236}">
                <a16:creationId xmlns:a16="http://schemas.microsoft.com/office/drawing/2014/main" id="{25399BED-92EA-D9D8-7B13-186C68A2C3C6}"/>
              </a:ext>
            </a:extLst>
          </p:cNvPr>
          <p:cNvSpPr/>
          <p:nvPr/>
        </p:nvSpPr>
        <p:spPr>
          <a:xfrm>
            <a:off x="4706060" y="6224973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7" name="Hình tự do: Hình 1676">
            <a:extLst>
              <a:ext uri="{FF2B5EF4-FFF2-40B4-BE49-F238E27FC236}">
                <a16:creationId xmlns:a16="http://schemas.microsoft.com/office/drawing/2014/main" id="{71D1CD6B-5572-2860-FAAA-37CE5FEB3351}"/>
              </a:ext>
            </a:extLst>
          </p:cNvPr>
          <p:cNvSpPr/>
          <p:nvPr/>
        </p:nvSpPr>
        <p:spPr>
          <a:xfrm>
            <a:off x="4295191" y="6274231"/>
            <a:ext cx="34634" cy="35404"/>
          </a:xfrm>
          <a:custGeom>
            <a:avLst/>
            <a:gdLst>
              <a:gd name="connsiteX0" fmla="*/ 17317 w 34634"/>
              <a:gd name="connsiteY0" fmla="*/ 0 h 35404"/>
              <a:gd name="connsiteX1" fmla="*/ 17317 w 34634"/>
              <a:gd name="connsiteY1" fmla="*/ 35404 h 35404"/>
              <a:gd name="connsiteX2" fmla="*/ 17317 w 34634"/>
              <a:gd name="connsiteY2" fmla="*/ 0 h 3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" h="35404">
                <a:moveTo>
                  <a:pt x="17317" y="0"/>
                </a:moveTo>
                <a:cubicBezTo>
                  <a:pt x="-5772" y="0"/>
                  <a:pt x="-5772" y="35404"/>
                  <a:pt x="17317" y="35404"/>
                </a:cubicBezTo>
                <a:cubicBezTo>
                  <a:pt x="40407" y="35404"/>
                  <a:pt x="40407" y="0"/>
                  <a:pt x="17317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8" name="Hình tự do: Hình 1677">
            <a:extLst>
              <a:ext uri="{FF2B5EF4-FFF2-40B4-BE49-F238E27FC236}">
                <a16:creationId xmlns:a16="http://schemas.microsoft.com/office/drawing/2014/main" id="{AABD9744-47C1-E23F-CEA4-AA0477FC9FD3}"/>
              </a:ext>
            </a:extLst>
          </p:cNvPr>
          <p:cNvSpPr/>
          <p:nvPr/>
        </p:nvSpPr>
        <p:spPr>
          <a:xfrm>
            <a:off x="3614301" y="6289111"/>
            <a:ext cx="34634" cy="35409"/>
          </a:xfrm>
          <a:custGeom>
            <a:avLst/>
            <a:gdLst>
              <a:gd name="connsiteX0" fmla="*/ 17317 w 34634"/>
              <a:gd name="connsiteY0" fmla="*/ 0 h 35409"/>
              <a:gd name="connsiteX1" fmla="*/ 17317 w 34634"/>
              <a:gd name="connsiteY1" fmla="*/ 35404 h 35409"/>
              <a:gd name="connsiteX2" fmla="*/ 17317 w 34634"/>
              <a:gd name="connsiteY2" fmla="*/ 0 h 3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" h="35409">
                <a:moveTo>
                  <a:pt x="17317" y="0"/>
                </a:moveTo>
                <a:cubicBezTo>
                  <a:pt x="-5772" y="0"/>
                  <a:pt x="-5772" y="35404"/>
                  <a:pt x="17317" y="35404"/>
                </a:cubicBezTo>
                <a:cubicBezTo>
                  <a:pt x="40407" y="35917"/>
                  <a:pt x="40407" y="0"/>
                  <a:pt x="17317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9" name="Đồ họa 328">
            <a:extLst>
              <a:ext uri="{FF2B5EF4-FFF2-40B4-BE49-F238E27FC236}">
                <a16:creationId xmlns:a16="http://schemas.microsoft.com/office/drawing/2014/main" id="{41B7DDB1-10B9-7AF7-2D16-31DDF276C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83116" y="5590505"/>
            <a:ext cx="4544024" cy="904597"/>
          </a:xfrm>
          <a:prstGeom prst="rect">
            <a:avLst/>
          </a:prstGeom>
        </p:spPr>
      </p:pic>
      <p:grpSp>
        <p:nvGrpSpPr>
          <p:cNvPr id="399" name="Nhóm 398">
            <a:extLst>
              <a:ext uri="{FF2B5EF4-FFF2-40B4-BE49-F238E27FC236}">
                <a16:creationId xmlns:a16="http://schemas.microsoft.com/office/drawing/2014/main" id="{5A784422-30D6-0176-DED9-618A4D16A5D0}"/>
              </a:ext>
            </a:extLst>
          </p:cNvPr>
          <p:cNvGrpSpPr/>
          <p:nvPr/>
        </p:nvGrpSpPr>
        <p:grpSpPr>
          <a:xfrm>
            <a:off x="3959132" y="2210706"/>
            <a:ext cx="3749746" cy="3548590"/>
            <a:chOff x="4608511" y="1934451"/>
            <a:chExt cx="2552457" cy="2415530"/>
          </a:xfrm>
        </p:grpSpPr>
        <p:sp>
          <p:nvSpPr>
            <p:cNvPr id="334" name="Hình tự do: Hình 333">
              <a:extLst>
                <a:ext uri="{FF2B5EF4-FFF2-40B4-BE49-F238E27FC236}">
                  <a16:creationId xmlns:a16="http://schemas.microsoft.com/office/drawing/2014/main" id="{9D6355F3-C31B-3496-A06F-294E1EA18122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5" name="Đồ họa 330">
              <a:extLst>
                <a:ext uri="{FF2B5EF4-FFF2-40B4-BE49-F238E27FC236}">
                  <a16:creationId xmlns:a16="http://schemas.microsoft.com/office/drawing/2014/main" id="{F8039C4A-6E25-6C5C-94E1-B11750957C4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36" name="Hình tự do: Hình 335">
                <a:extLst>
                  <a:ext uri="{FF2B5EF4-FFF2-40B4-BE49-F238E27FC236}">
                    <a16:creationId xmlns:a16="http://schemas.microsoft.com/office/drawing/2014/main" id="{799EBBD8-B3F2-F758-DD84-7D951BD1E796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Hình tự do: Hình 336">
                <a:extLst>
                  <a:ext uri="{FF2B5EF4-FFF2-40B4-BE49-F238E27FC236}">
                    <a16:creationId xmlns:a16="http://schemas.microsoft.com/office/drawing/2014/main" id="{C2998F5B-A3A7-1353-F478-9E50CDFC53A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Hình tự do: Hình 337">
                <a:extLst>
                  <a:ext uri="{FF2B5EF4-FFF2-40B4-BE49-F238E27FC236}">
                    <a16:creationId xmlns:a16="http://schemas.microsoft.com/office/drawing/2014/main" id="{8929A3DE-B2F6-61B4-1CF3-5E60A7CE3527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Hình tự do: Hình 338">
                <a:extLst>
                  <a:ext uri="{FF2B5EF4-FFF2-40B4-BE49-F238E27FC236}">
                    <a16:creationId xmlns:a16="http://schemas.microsoft.com/office/drawing/2014/main" id="{76A62DEA-F312-72C3-ED8C-9EBE6750E198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0" name="Hình tự do: Hình 339">
              <a:extLst>
                <a:ext uri="{FF2B5EF4-FFF2-40B4-BE49-F238E27FC236}">
                  <a16:creationId xmlns:a16="http://schemas.microsoft.com/office/drawing/2014/main" id="{33BCA01E-3A20-D87F-BAC8-826192CCBC35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Hình tự do: Hình 340">
              <a:extLst>
                <a:ext uri="{FF2B5EF4-FFF2-40B4-BE49-F238E27FC236}">
                  <a16:creationId xmlns:a16="http://schemas.microsoft.com/office/drawing/2014/main" id="{CD5CB50E-F7A0-2D37-6F8C-918020D2F469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Hình tự do: Hình 341">
              <a:extLst>
                <a:ext uri="{FF2B5EF4-FFF2-40B4-BE49-F238E27FC236}">
                  <a16:creationId xmlns:a16="http://schemas.microsoft.com/office/drawing/2014/main" id="{BA181229-42DA-D9C3-F4FF-37DEC09E18CE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Hình tự do: Hình 342">
              <a:extLst>
                <a:ext uri="{FF2B5EF4-FFF2-40B4-BE49-F238E27FC236}">
                  <a16:creationId xmlns:a16="http://schemas.microsoft.com/office/drawing/2014/main" id="{2C7719CE-93DC-7AA2-FDD7-79B8AE74C1BA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Hình tự do: Hình 343">
              <a:extLst>
                <a:ext uri="{FF2B5EF4-FFF2-40B4-BE49-F238E27FC236}">
                  <a16:creationId xmlns:a16="http://schemas.microsoft.com/office/drawing/2014/main" id="{273C7889-79ED-A724-8DFA-4C6EB8D682DF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5" name="Hình tự do: Hình 344">
              <a:extLst>
                <a:ext uri="{FF2B5EF4-FFF2-40B4-BE49-F238E27FC236}">
                  <a16:creationId xmlns:a16="http://schemas.microsoft.com/office/drawing/2014/main" id="{CA8C625A-9F40-20C2-9F98-3318C8A0D911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6" name="Hình tự do: Hình 345">
              <a:extLst>
                <a:ext uri="{FF2B5EF4-FFF2-40B4-BE49-F238E27FC236}">
                  <a16:creationId xmlns:a16="http://schemas.microsoft.com/office/drawing/2014/main" id="{5327DE62-8988-1CC4-FCBC-06A2BF0F81E5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Hình tự do: Hình 346">
              <a:extLst>
                <a:ext uri="{FF2B5EF4-FFF2-40B4-BE49-F238E27FC236}">
                  <a16:creationId xmlns:a16="http://schemas.microsoft.com/office/drawing/2014/main" id="{015D9842-2A00-D440-6F2D-46F06A59D6E0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Hình tự do: Hình 347">
              <a:extLst>
                <a:ext uri="{FF2B5EF4-FFF2-40B4-BE49-F238E27FC236}">
                  <a16:creationId xmlns:a16="http://schemas.microsoft.com/office/drawing/2014/main" id="{FB489CD5-F2F0-B290-007A-192A9BCA7977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Hình tự do: Hình 348">
              <a:extLst>
                <a:ext uri="{FF2B5EF4-FFF2-40B4-BE49-F238E27FC236}">
                  <a16:creationId xmlns:a16="http://schemas.microsoft.com/office/drawing/2014/main" id="{7FBEB02A-3503-8BF6-D246-068B082F728C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50" name="Đồ họa 330">
              <a:extLst>
                <a:ext uri="{FF2B5EF4-FFF2-40B4-BE49-F238E27FC236}">
                  <a16:creationId xmlns:a16="http://schemas.microsoft.com/office/drawing/2014/main" id="{1A9F9A15-806E-A3B7-DFB3-AF110A5EC7E5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351" name="Hình tự do: Hình 350">
                <a:extLst>
                  <a:ext uri="{FF2B5EF4-FFF2-40B4-BE49-F238E27FC236}">
                    <a16:creationId xmlns:a16="http://schemas.microsoft.com/office/drawing/2014/main" id="{F30FF4AE-A383-0782-701C-03654CBE36A1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Hình tự do: Hình 351">
                <a:extLst>
                  <a:ext uri="{FF2B5EF4-FFF2-40B4-BE49-F238E27FC236}">
                    <a16:creationId xmlns:a16="http://schemas.microsoft.com/office/drawing/2014/main" id="{A076A42D-031E-8DB8-3DC3-0FAE7DC2BA34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Hình tự do: Hình 352">
                <a:extLst>
                  <a:ext uri="{FF2B5EF4-FFF2-40B4-BE49-F238E27FC236}">
                    <a16:creationId xmlns:a16="http://schemas.microsoft.com/office/drawing/2014/main" id="{3A788294-46BA-58EB-45CD-C7026A3B4ACB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Hình tự do: Hình 353">
                <a:extLst>
                  <a:ext uri="{FF2B5EF4-FFF2-40B4-BE49-F238E27FC236}">
                    <a16:creationId xmlns:a16="http://schemas.microsoft.com/office/drawing/2014/main" id="{0E4D03F5-9658-7613-8EAF-23BAE01B1308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Hình tự do: Hình 354">
                <a:extLst>
                  <a:ext uri="{FF2B5EF4-FFF2-40B4-BE49-F238E27FC236}">
                    <a16:creationId xmlns:a16="http://schemas.microsoft.com/office/drawing/2014/main" id="{2104509B-9845-EF84-26FE-85D1C5B72A6F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Hình tự do: Hình 355">
                <a:extLst>
                  <a:ext uri="{FF2B5EF4-FFF2-40B4-BE49-F238E27FC236}">
                    <a16:creationId xmlns:a16="http://schemas.microsoft.com/office/drawing/2014/main" id="{A2DA5EC9-A711-5A1B-A69D-F95D96AA43AF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Hình tự do: Hình 356">
                <a:extLst>
                  <a:ext uri="{FF2B5EF4-FFF2-40B4-BE49-F238E27FC236}">
                    <a16:creationId xmlns:a16="http://schemas.microsoft.com/office/drawing/2014/main" id="{B95097D1-03AF-9A8B-0E9D-98AB70183BC1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Hình tự do: Hình 357">
                <a:extLst>
                  <a:ext uri="{FF2B5EF4-FFF2-40B4-BE49-F238E27FC236}">
                    <a16:creationId xmlns:a16="http://schemas.microsoft.com/office/drawing/2014/main" id="{08A6EDC9-2635-5C4D-AC63-57D5AAD22C9E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Hình tự do: Hình 358">
                <a:extLst>
                  <a:ext uri="{FF2B5EF4-FFF2-40B4-BE49-F238E27FC236}">
                    <a16:creationId xmlns:a16="http://schemas.microsoft.com/office/drawing/2014/main" id="{8F3345CF-47D6-DB00-1476-AABEBC76F9D5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0" name="Đồ họa 330">
                <a:extLst>
                  <a:ext uri="{FF2B5EF4-FFF2-40B4-BE49-F238E27FC236}">
                    <a16:creationId xmlns:a16="http://schemas.microsoft.com/office/drawing/2014/main" id="{8B6B465E-06F8-5385-B001-FD36C4BE9708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4C3C942A-516E-09A0-68DC-2F75A9BBFB28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2DBE1481-C778-A6F5-BB8E-CC8B25E5BD35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B843AE7D-C649-537A-E379-824F0329987D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330B0C98-BC62-C162-BAE2-260B158FC699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Đồ họa 330">
                <a:extLst>
                  <a:ext uri="{FF2B5EF4-FFF2-40B4-BE49-F238E27FC236}">
                    <a16:creationId xmlns:a16="http://schemas.microsoft.com/office/drawing/2014/main" id="{74BA33C7-76A2-CD48-2844-FA744EC66E2C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id="{C6BBAFE7-E324-5EBC-61C8-783DB3EA0D3B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id="{75A1B057-229B-E4DD-A58F-0552CA8E2CCF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id="{A1FC2D13-F08C-B1E6-6BBE-21158C9448EB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id="{50AF3197-6DC7-73AA-7086-CA90D5578151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1B0A8CD3-9145-0FD7-FB13-767313D61614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Hình tự do: Hình 370">
                <a:extLst>
                  <a:ext uri="{FF2B5EF4-FFF2-40B4-BE49-F238E27FC236}">
                    <a16:creationId xmlns:a16="http://schemas.microsoft.com/office/drawing/2014/main" id="{129317CF-589C-D6F5-1A17-69D2BEE7DB5B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2" name="Hình tự do: Hình 371">
                <a:extLst>
                  <a:ext uri="{FF2B5EF4-FFF2-40B4-BE49-F238E27FC236}">
                    <a16:creationId xmlns:a16="http://schemas.microsoft.com/office/drawing/2014/main" id="{5B752E34-26C5-CD2B-CA96-A71ADD75C6DE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3" name="Đồ họa 330">
                <a:extLst>
                  <a:ext uri="{FF2B5EF4-FFF2-40B4-BE49-F238E27FC236}">
                    <a16:creationId xmlns:a16="http://schemas.microsoft.com/office/drawing/2014/main" id="{6155FA2E-F1CD-5917-1479-6E225C0A23AB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id="{5E49B759-D9CE-6A34-E5A7-526A3382ECD2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id="{986F90A3-DC06-3599-B9F8-D2B8E4D6483F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id="{3A770641-026F-EF38-5828-9EEA8EE9CA26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7" name="Hình tự do: Hình 376">
              <a:extLst>
                <a:ext uri="{FF2B5EF4-FFF2-40B4-BE49-F238E27FC236}">
                  <a16:creationId xmlns:a16="http://schemas.microsoft.com/office/drawing/2014/main" id="{71E13E93-C314-C94A-17AE-63F6B174BE7F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Hình tự do: Hình 377">
              <a:extLst>
                <a:ext uri="{FF2B5EF4-FFF2-40B4-BE49-F238E27FC236}">
                  <a16:creationId xmlns:a16="http://schemas.microsoft.com/office/drawing/2014/main" id="{1A09269E-5207-1218-9DDD-B217D8E30F1F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Hình tự do: Hình 378">
              <a:extLst>
                <a:ext uri="{FF2B5EF4-FFF2-40B4-BE49-F238E27FC236}">
                  <a16:creationId xmlns:a16="http://schemas.microsoft.com/office/drawing/2014/main" id="{0B15DD06-F88B-2E50-F49F-DBF880B7D286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Hình tự do: Hình 379">
              <a:extLst>
                <a:ext uri="{FF2B5EF4-FFF2-40B4-BE49-F238E27FC236}">
                  <a16:creationId xmlns:a16="http://schemas.microsoft.com/office/drawing/2014/main" id="{9610D76E-46EF-81EC-C6A4-44CFA42E1D3D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Hình tự do: Hình 380">
              <a:extLst>
                <a:ext uri="{FF2B5EF4-FFF2-40B4-BE49-F238E27FC236}">
                  <a16:creationId xmlns:a16="http://schemas.microsoft.com/office/drawing/2014/main" id="{3EE21EA6-4F8E-502A-3224-05217AB70479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Hình tự do: Hình 381">
              <a:extLst>
                <a:ext uri="{FF2B5EF4-FFF2-40B4-BE49-F238E27FC236}">
                  <a16:creationId xmlns:a16="http://schemas.microsoft.com/office/drawing/2014/main" id="{DE3938AF-E76F-E687-042D-FBDDDF4D1A29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Hình tự do: Hình 382">
              <a:extLst>
                <a:ext uri="{FF2B5EF4-FFF2-40B4-BE49-F238E27FC236}">
                  <a16:creationId xmlns:a16="http://schemas.microsoft.com/office/drawing/2014/main" id="{D51E3F0D-1D81-E844-CF10-A1E944D6B42C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Hình tự do: Hình 383">
              <a:extLst>
                <a:ext uri="{FF2B5EF4-FFF2-40B4-BE49-F238E27FC236}">
                  <a16:creationId xmlns:a16="http://schemas.microsoft.com/office/drawing/2014/main" id="{FB00BB4A-A67E-4F47-469D-07F4BDE4046D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Hình tự do: Hình 384">
              <a:extLst>
                <a:ext uri="{FF2B5EF4-FFF2-40B4-BE49-F238E27FC236}">
                  <a16:creationId xmlns:a16="http://schemas.microsoft.com/office/drawing/2014/main" id="{F8F99ECA-D334-F299-0ED2-DF03FDF336D8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Hình tự do: Hình 385">
              <a:extLst>
                <a:ext uri="{FF2B5EF4-FFF2-40B4-BE49-F238E27FC236}">
                  <a16:creationId xmlns:a16="http://schemas.microsoft.com/office/drawing/2014/main" id="{DDE40BBE-C0C5-2B76-5F1E-2092116751D4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7" name="Đồ họa 330">
              <a:extLst>
                <a:ext uri="{FF2B5EF4-FFF2-40B4-BE49-F238E27FC236}">
                  <a16:creationId xmlns:a16="http://schemas.microsoft.com/office/drawing/2014/main" id="{0D51F744-489E-F70B-233B-264F33A2D3FA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id="{2EFD17ED-9752-26F3-9B7B-A6005B366E5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id="{8E6F20E9-F006-E6CA-B808-059B939F75E8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id="{666823E1-D064-6BFC-C3B8-3336C546471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id="{143EF20F-F729-5DC0-7F43-91AE14F2CF81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id="{F1EAC413-4CAB-9629-ADF5-8EEC115E513B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id="{9ACDB9E8-6367-37AE-4C24-80CD324AA813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4" name="Hình tự do: Hình 393">
              <a:extLst>
                <a:ext uri="{FF2B5EF4-FFF2-40B4-BE49-F238E27FC236}">
                  <a16:creationId xmlns:a16="http://schemas.microsoft.com/office/drawing/2014/main" id="{C5F8DEC8-CEB4-BE11-4A10-B7B05464F38C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Hình tự do: Hình 394">
              <a:extLst>
                <a:ext uri="{FF2B5EF4-FFF2-40B4-BE49-F238E27FC236}">
                  <a16:creationId xmlns:a16="http://schemas.microsoft.com/office/drawing/2014/main" id="{5FB95BD6-19ED-3314-503C-E52A68D52044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Hình tự do: Hình 395">
              <a:extLst>
                <a:ext uri="{FF2B5EF4-FFF2-40B4-BE49-F238E27FC236}">
                  <a16:creationId xmlns:a16="http://schemas.microsoft.com/office/drawing/2014/main" id="{4E2DAD64-FCCB-D77B-4BA2-3D5A966569EE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Hình tự do: Hình 396">
              <a:extLst>
                <a:ext uri="{FF2B5EF4-FFF2-40B4-BE49-F238E27FC236}">
                  <a16:creationId xmlns:a16="http://schemas.microsoft.com/office/drawing/2014/main" id="{30A65B55-CE37-A674-24F3-F6D099B324DD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Hình tự do: Hình 397">
              <a:extLst>
                <a:ext uri="{FF2B5EF4-FFF2-40B4-BE49-F238E27FC236}">
                  <a16:creationId xmlns:a16="http://schemas.microsoft.com/office/drawing/2014/main" id="{AA90F631-90BE-6EDC-C99B-F58D5EC6D56C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69" name="Group 1568">
            <a:extLst>
              <a:ext uri="{FF2B5EF4-FFF2-40B4-BE49-F238E27FC236}">
                <a16:creationId xmlns:a16="http://schemas.microsoft.com/office/drawing/2014/main" id="{F5D72D49-A18D-6ABF-2480-58C77F89DCAE}"/>
              </a:ext>
            </a:extLst>
          </p:cNvPr>
          <p:cNvGrpSpPr/>
          <p:nvPr/>
        </p:nvGrpSpPr>
        <p:grpSpPr>
          <a:xfrm>
            <a:off x="138678" y="1085368"/>
            <a:ext cx="4524473" cy="2205448"/>
            <a:chOff x="138678" y="1085368"/>
            <a:chExt cx="4524473" cy="2205448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F23ED2BF-6728-71F1-F288-3B0E2FC17E20}"/>
                </a:ext>
              </a:extLst>
            </p:cNvPr>
            <p:cNvSpPr/>
            <p:nvPr/>
          </p:nvSpPr>
          <p:spPr>
            <a:xfrm>
              <a:off x="138678" y="1085368"/>
              <a:ext cx="4524473" cy="2205448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0" name="Hộp Văn bản 1589">
              <a:extLst>
                <a:ext uri="{FF2B5EF4-FFF2-40B4-BE49-F238E27FC236}">
                  <a16:creationId xmlns:a16="http://schemas.microsoft.com/office/drawing/2014/main" id="{FD96E86A-631F-D381-C736-824BED794F5D}"/>
                </a:ext>
              </a:extLst>
            </p:cNvPr>
            <p:cNvSpPr txBox="1"/>
            <p:nvPr/>
          </p:nvSpPr>
          <p:spPr>
            <a:xfrm>
              <a:off x="665855" y="1672859"/>
              <a:ext cx="34701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lên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!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Sắp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xong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nè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570" name="Graphic 1569">
            <a:extLst>
              <a:ext uri="{FF2B5EF4-FFF2-40B4-BE49-F238E27FC236}">
                <a16:creationId xmlns:a16="http://schemas.microsoft.com/office/drawing/2014/main" id="{8797821F-808B-2357-168F-52EFF9D25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09360" y="3864165"/>
            <a:ext cx="2355815" cy="1085819"/>
          </a:xfrm>
          <a:prstGeom prst="rect">
            <a:avLst/>
          </a:prstGeom>
        </p:spPr>
      </p:pic>
      <p:pic>
        <p:nvPicPr>
          <p:cNvPr id="1571" name="Graphic 1570">
            <a:extLst>
              <a:ext uri="{FF2B5EF4-FFF2-40B4-BE49-F238E27FC236}">
                <a16:creationId xmlns:a16="http://schemas.microsoft.com/office/drawing/2014/main" id="{F1EC238C-0853-7270-9CE4-9207DE5F3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12497" y="3665800"/>
            <a:ext cx="2355815" cy="1085819"/>
          </a:xfrm>
          <a:prstGeom prst="rect">
            <a:avLst/>
          </a:prstGeom>
        </p:spPr>
      </p:pic>
      <p:pic>
        <p:nvPicPr>
          <p:cNvPr id="1572" name="Graphic 1571">
            <a:extLst>
              <a:ext uri="{FF2B5EF4-FFF2-40B4-BE49-F238E27FC236}">
                <a16:creationId xmlns:a16="http://schemas.microsoft.com/office/drawing/2014/main" id="{69FF6639-9D88-EE92-007A-3077B3E7C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628217" y="5178918"/>
            <a:ext cx="2355815" cy="108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237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5" name="Câu hỏi">
            <a:extLst>
              <a:ext uri="{FF2B5EF4-FFF2-40B4-BE49-F238E27FC236}">
                <a16:creationId xmlns:a16="http://schemas.microsoft.com/office/drawing/2014/main" id="{A1C42F8E-0C84-48C5-290C-4E1CF1730B44}"/>
              </a:ext>
            </a:extLst>
          </p:cNvPr>
          <p:cNvGrpSpPr/>
          <p:nvPr/>
        </p:nvGrpSpPr>
        <p:grpSpPr>
          <a:xfrm>
            <a:off x="1095588" y="155717"/>
            <a:ext cx="10000823" cy="2643993"/>
            <a:chOff x="985532" y="165766"/>
            <a:chExt cx="10000823" cy="2643993"/>
          </a:xfrm>
        </p:grpSpPr>
        <p:grpSp>
          <p:nvGrpSpPr>
            <p:cNvPr id="3799" name="Graphic 3797">
              <a:extLst>
                <a:ext uri="{FF2B5EF4-FFF2-40B4-BE49-F238E27FC236}">
                  <a16:creationId xmlns:a16="http://schemas.microsoft.com/office/drawing/2014/main" id="{A887357F-AD7B-B8B0-D109-DCD055BCCB87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3800" name="Graphic 3797">
                <a:extLst>
                  <a:ext uri="{FF2B5EF4-FFF2-40B4-BE49-F238E27FC236}">
                    <a16:creationId xmlns:a16="http://schemas.microsoft.com/office/drawing/2014/main" id="{6EF1DF41-0594-0745-BB0E-CF13ADB60F64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801" name="Freeform: Shape 3800">
                  <a:extLst>
                    <a:ext uri="{FF2B5EF4-FFF2-40B4-BE49-F238E27FC236}">
                      <a16:creationId xmlns:a16="http://schemas.microsoft.com/office/drawing/2014/main" id="{533DC525-3374-15ED-F441-D1B88A8C12C1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2" name="Freeform: Shape 3801">
                  <a:extLst>
                    <a:ext uri="{FF2B5EF4-FFF2-40B4-BE49-F238E27FC236}">
                      <a16:creationId xmlns:a16="http://schemas.microsoft.com/office/drawing/2014/main" id="{7D064C73-E188-CE5E-D833-0102606E4E70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4" name="Graphic 3797">
                <a:extLst>
                  <a:ext uri="{FF2B5EF4-FFF2-40B4-BE49-F238E27FC236}">
                    <a16:creationId xmlns:a16="http://schemas.microsoft.com/office/drawing/2014/main" id="{EFBA0D5A-33DF-EAF7-5952-71AC9C707E4F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805" name="Freeform: Shape 3804">
                  <a:extLst>
                    <a:ext uri="{FF2B5EF4-FFF2-40B4-BE49-F238E27FC236}">
                      <a16:creationId xmlns:a16="http://schemas.microsoft.com/office/drawing/2014/main" id="{83CD3258-263A-C010-8FAD-43DBE406AF37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8" name="Freeform: Shape 3807">
                  <a:extLst>
                    <a:ext uri="{FF2B5EF4-FFF2-40B4-BE49-F238E27FC236}">
                      <a16:creationId xmlns:a16="http://schemas.microsoft.com/office/drawing/2014/main" id="{384F94B1-84DE-2627-E984-AA137BE99C35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9" name="Graphic 3797">
                <a:extLst>
                  <a:ext uri="{FF2B5EF4-FFF2-40B4-BE49-F238E27FC236}">
                    <a16:creationId xmlns:a16="http://schemas.microsoft.com/office/drawing/2014/main" id="{826D506A-FD43-5DCC-1716-EB34FF4B0BB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810" name="Freeform: Shape 3809">
                  <a:extLst>
                    <a:ext uri="{FF2B5EF4-FFF2-40B4-BE49-F238E27FC236}">
                      <a16:creationId xmlns:a16="http://schemas.microsoft.com/office/drawing/2014/main" id="{D2B8CCF1-E98A-CB44-0F3B-E4CEBF77BEAD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13" name="Freeform: Shape 3812">
                  <a:extLst>
                    <a:ext uri="{FF2B5EF4-FFF2-40B4-BE49-F238E27FC236}">
                      <a16:creationId xmlns:a16="http://schemas.microsoft.com/office/drawing/2014/main" id="{C316C2B4-FEAB-F9E4-4495-73512117ABE3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814" name="TextBox 3813">
              <a:extLst>
                <a:ext uri="{FF2B5EF4-FFF2-40B4-BE49-F238E27FC236}">
                  <a16:creationId xmlns:a16="http://schemas.microsoft.com/office/drawing/2014/main" id="{BAA9D4FF-85DB-D101-895A-266766DD2D54}"/>
                </a:ext>
              </a:extLst>
            </p:cNvPr>
            <p:cNvSpPr txBox="1"/>
            <p:nvPr/>
          </p:nvSpPr>
          <p:spPr>
            <a:xfrm>
              <a:off x="2468532" y="882917"/>
              <a:ext cx="736932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nhóm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cần</a:t>
              </a:r>
              <a:r>
                <a:rPr lang="en-US" sz="3200" dirty="0">
                  <a:solidFill>
                    <a:prstClr val="black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khi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hoạt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16" name="A">
            <a:extLst>
              <a:ext uri="{FF2B5EF4-FFF2-40B4-BE49-F238E27FC236}">
                <a16:creationId xmlns:a16="http://schemas.microsoft.com/office/drawing/2014/main" id="{B73394CD-C09D-C63B-B678-AB3116DDC44D}"/>
              </a:ext>
            </a:extLst>
          </p:cNvPr>
          <p:cNvGrpSpPr/>
          <p:nvPr/>
        </p:nvGrpSpPr>
        <p:grpSpPr>
          <a:xfrm>
            <a:off x="570196" y="3029864"/>
            <a:ext cx="5009148" cy="1152000"/>
            <a:chOff x="873492" y="2490890"/>
            <a:chExt cx="5009148" cy="1152000"/>
          </a:xfrm>
        </p:grpSpPr>
        <p:grpSp>
          <p:nvGrpSpPr>
            <p:cNvPr id="3817" name="Nhóm 21">
              <a:extLst>
                <a:ext uri="{FF2B5EF4-FFF2-40B4-BE49-F238E27FC236}">
                  <a16:creationId xmlns:a16="http://schemas.microsoft.com/office/drawing/2014/main" id="{AE91222B-211F-1FA6-E68B-C711955D14B4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3819" name="Hình chữ nhật: Góc Tròn 11">
                <a:extLst>
                  <a:ext uri="{FF2B5EF4-FFF2-40B4-BE49-F238E27FC236}">
                    <a16:creationId xmlns:a16="http://schemas.microsoft.com/office/drawing/2014/main" id="{BA82262E-1060-17B6-B816-F64D84649636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20" name="Đồ họa 7">
                <a:extLst>
                  <a:ext uri="{FF2B5EF4-FFF2-40B4-BE49-F238E27FC236}">
                    <a16:creationId xmlns:a16="http://schemas.microsoft.com/office/drawing/2014/main" id="{0B930ABD-7C56-47CA-39A3-368066792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3818" name="Hộp Văn bản 42">
              <a:extLst>
                <a:ext uri="{FF2B5EF4-FFF2-40B4-BE49-F238E27FC236}">
                  <a16:creationId xmlns:a16="http://schemas.microsoft.com/office/drawing/2014/main" id="{06E355D9-41F4-EFB5-5A4F-D0426E7B0041}"/>
                </a:ext>
              </a:extLst>
            </p:cNvPr>
            <p:cNvSpPr txBox="1"/>
            <p:nvPr/>
          </p:nvSpPr>
          <p:spPr>
            <a:xfrm>
              <a:off x="2614356" y="2763911"/>
              <a:ext cx="23527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tác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2" name="B">
            <a:extLst>
              <a:ext uri="{FF2B5EF4-FFF2-40B4-BE49-F238E27FC236}">
                <a16:creationId xmlns:a16="http://schemas.microsoft.com/office/drawing/2014/main" id="{C331FD7B-86A3-7CB2-AD44-C653A13E0590}"/>
              </a:ext>
            </a:extLst>
          </p:cNvPr>
          <p:cNvGrpSpPr/>
          <p:nvPr/>
        </p:nvGrpSpPr>
        <p:grpSpPr>
          <a:xfrm>
            <a:off x="6563602" y="3012302"/>
            <a:ext cx="4734694" cy="1152000"/>
            <a:chOff x="6372683" y="2989513"/>
            <a:chExt cx="4734694" cy="1152000"/>
          </a:xfrm>
        </p:grpSpPr>
        <p:grpSp>
          <p:nvGrpSpPr>
            <p:cNvPr id="3822" name="Nhóm 22">
              <a:extLst>
                <a:ext uri="{FF2B5EF4-FFF2-40B4-BE49-F238E27FC236}">
                  <a16:creationId xmlns:a16="http://schemas.microsoft.com/office/drawing/2014/main" id="{6232CAA7-99BC-D64C-438D-2CC27ABC66F3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3824" name="Hình chữ nhật: Góc Tròn 12">
                <a:extLst>
                  <a:ext uri="{FF2B5EF4-FFF2-40B4-BE49-F238E27FC236}">
                    <a16:creationId xmlns:a16="http://schemas.microsoft.com/office/drawing/2014/main" id="{E2F216F6-AC6C-7780-E40F-2E1515CB6E71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25" name="Đồ họa 14">
                <a:extLst>
                  <a:ext uri="{FF2B5EF4-FFF2-40B4-BE49-F238E27FC236}">
                    <a16:creationId xmlns:a16="http://schemas.microsoft.com/office/drawing/2014/main" id="{506B03B0-BCE8-C2D7-7EF5-B372BB45E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837" name="Hộp Văn bản 42">
              <a:extLst>
                <a:ext uri="{FF2B5EF4-FFF2-40B4-BE49-F238E27FC236}">
                  <a16:creationId xmlns:a16="http://schemas.microsoft.com/office/drawing/2014/main" id="{829788F2-C683-86C2-0CD9-0CE1A1CE0853}"/>
                </a:ext>
              </a:extLst>
            </p:cNvPr>
            <p:cNvSpPr txBox="1"/>
            <p:nvPr/>
          </p:nvSpPr>
          <p:spPr>
            <a:xfrm>
              <a:off x="7778332" y="3281396"/>
              <a:ext cx="23527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sẻ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1" name="C">
            <a:extLst>
              <a:ext uri="{FF2B5EF4-FFF2-40B4-BE49-F238E27FC236}">
                <a16:creationId xmlns:a16="http://schemas.microsoft.com/office/drawing/2014/main" id="{BC03DEF1-D80F-2947-6F6B-15AEE59FBC69}"/>
              </a:ext>
            </a:extLst>
          </p:cNvPr>
          <p:cNvGrpSpPr/>
          <p:nvPr/>
        </p:nvGrpSpPr>
        <p:grpSpPr>
          <a:xfrm>
            <a:off x="570196" y="4567117"/>
            <a:ext cx="4924401" cy="1152000"/>
            <a:chOff x="379277" y="4544328"/>
            <a:chExt cx="4924401" cy="1152000"/>
          </a:xfrm>
        </p:grpSpPr>
        <p:grpSp>
          <p:nvGrpSpPr>
            <p:cNvPr id="3827" name="Nhóm 23">
              <a:extLst>
                <a:ext uri="{FF2B5EF4-FFF2-40B4-BE49-F238E27FC236}">
                  <a16:creationId xmlns:a16="http://schemas.microsoft.com/office/drawing/2014/main" id="{148940D4-3F1B-5D1E-D851-B63ABF957ACC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3829" name="Hình chữ nhật: Góc Tròn 19">
                <a:extLst>
                  <a:ext uri="{FF2B5EF4-FFF2-40B4-BE49-F238E27FC236}">
                    <a16:creationId xmlns:a16="http://schemas.microsoft.com/office/drawing/2014/main" id="{075B76A6-D102-D84C-E8A4-9CFB1986857E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30" name="Đồ họa 18">
                <a:extLst>
                  <a:ext uri="{FF2B5EF4-FFF2-40B4-BE49-F238E27FC236}">
                    <a16:creationId xmlns:a16="http://schemas.microsoft.com/office/drawing/2014/main" id="{A7D2C87E-59CF-0BD5-5189-B1BB6CA4F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838" name="Hộp Văn bản 42">
              <a:extLst>
                <a:ext uri="{FF2B5EF4-FFF2-40B4-BE49-F238E27FC236}">
                  <a16:creationId xmlns:a16="http://schemas.microsoft.com/office/drawing/2014/main" id="{59145F80-E631-AD6F-634F-AFABBAC61713}"/>
                </a:ext>
              </a:extLst>
            </p:cNvPr>
            <p:cNvSpPr txBox="1"/>
            <p:nvPr/>
          </p:nvSpPr>
          <p:spPr>
            <a:xfrm>
              <a:off x="1755238" y="4849248"/>
              <a:ext cx="3156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40" name="D">
            <a:extLst>
              <a:ext uri="{FF2B5EF4-FFF2-40B4-BE49-F238E27FC236}">
                <a16:creationId xmlns:a16="http://schemas.microsoft.com/office/drawing/2014/main" id="{FECBCE04-6FFB-C2C9-E0DE-56528EE3D100}"/>
              </a:ext>
            </a:extLst>
          </p:cNvPr>
          <p:cNvGrpSpPr/>
          <p:nvPr/>
        </p:nvGrpSpPr>
        <p:grpSpPr>
          <a:xfrm>
            <a:off x="6563602" y="4600220"/>
            <a:ext cx="4818365" cy="1153269"/>
            <a:chOff x="6372683" y="4577431"/>
            <a:chExt cx="4818365" cy="1153269"/>
          </a:xfrm>
        </p:grpSpPr>
        <p:grpSp>
          <p:nvGrpSpPr>
            <p:cNvPr id="3832" name="Nhóm 24">
              <a:extLst>
                <a:ext uri="{FF2B5EF4-FFF2-40B4-BE49-F238E27FC236}">
                  <a16:creationId xmlns:a16="http://schemas.microsoft.com/office/drawing/2014/main" id="{E04809B9-849B-A070-7863-39C22733F856}"/>
                </a:ext>
              </a:extLst>
            </p:cNvPr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3834" name="Hình chữ nhật: Góc Tròn 20">
                <a:extLst>
                  <a:ext uri="{FF2B5EF4-FFF2-40B4-BE49-F238E27FC236}">
                    <a16:creationId xmlns:a16="http://schemas.microsoft.com/office/drawing/2014/main" id="{8DFC7690-9EC1-BBE5-A639-4380B76A671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835" name="Đồ họa 16">
                <a:extLst>
                  <a:ext uri="{FF2B5EF4-FFF2-40B4-BE49-F238E27FC236}">
                    <a16:creationId xmlns:a16="http://schemas.microsoft.com/office/drawing/2014/main" id="{7E4A7095-E11B-571B-E0E2-A718EAEBE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839" name="Hộp Văn bản 42">
              <a:extLst>
                <a:ext uri="{FF2B5EF4-FFF2-40B4-BE49-F238E27FC236}">
                  <a16:creationId xmlns:a16="http://schemas.microsoft.com/office/drawing/2014/main" id="{60F7643D-A7F0-AAD3-52B2-0246201B7CBA}"/>
                </a:ext>
              </a:extLst>
            </p:cNvPr>
            <p:cNvSpPr txBox="1"/>
            <p:nvPr/>
          </p:nvSpPr>
          <p:spPr>
            <a:xfrm>
              <a:off x="7827965" y="4858718"/>
              <a:ext cx="33630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Rút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kinh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nghiệm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843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id="{3B21328F-FAE7-71B5-4A31-62F1124BE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3844" name="wrong 3">
            <a:hlinkClick r:id="" action="ppaction://media"/>
            <a:extLst>
              <a:ext uri="{FF2B5EF4-FFF2-40B4-BE49-F238E27FC236}">
                <a16:creationId xmlns:a16="http://schemas.microsoft.com/office/drawing/2014/main" id="{0BA97D94-6944-4502-D4F2-2EE61F419C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3845" name="wrong 2">
            <a:hlinkClick r:id="" action="ppaction://media"/>
            <a:extLst>
              <a:ext uri="{FF2B5EF4-FFF2-40B4-BE49-F238E27FC236}">
                <a16:creationId xmlns:a16="http://schemas.microsoft.com/office/drawing/2014/main" id="{3552C39E-64C7-791C-E5C5-102194CF1E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3846" name="wrong 1">
            <a:hlinkClick r:id="" action="ppaction://media"/>
            <a:extLst>
              <a:ext uri="{FF2B5EF4-FFF2-40B4-BE49-F238E27FC236}">
                <a16:creationId xmlns:a16="http://schemas.microsoft.com/office/drawing/2014/main" id="{DB359FF4-D61A-C9DF-65D3-62A316DD53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  <p:pic>
        <p:nvPicPr>
          <p:cNvPr id="3778" name="Đồ họa 328">
            <a:extLst>
              <a:ext uri="{FF2B5EF4-FFF2-40B4-BE49-F238E27FC236}">
                <a16:creationId xmlns:a16="http://schemas.microsoft.com/office/drawing/2014/main" id="{28BC0E52-081D-5AB9-7CD1-FC30CABCBB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8702852" y="6108970"/>
            <a:ext cx="3363083" cy="6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9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25" fill="hold"/>
                                        <p:tgtEl>
                                          <p:spTgt spid="38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8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8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597" fill="hold"/>
                                        <p:tgtEl>
                                          <p:spTgt spid="3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625" fill="hold"/>
                                        <p:tgtEl>
                                          <p:spTgt spid="38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625" fill="hold"/>
                                        <p:tgtEl>
                                          <p:spTgt spid="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" name="Đồ họa 322">
            <a:extLst>
              <a:ext uri="{FF2B5EF4-FFF2-40B4-BE49-F238E27FC236}">
                <a16:creationId xmlns:a16="http://schemas.microsoft.com/office/drawing/2014/main" id="{6F193D1F-47F4-153C-6C82-8F2324ACEF47}"/>
              </a:ext>
            </a:extLst>
          </p:cNvPr>
          <p:cNvGrpSpPr/>
          <p:nvPr/>
        </p:nvGrpSpPr>
        <p:grpSpPr>
          <a:xfrm>
            <a:off x="392882" y="4573430"/>
            <a:ext cx="4424843" cy="556442"/>
            <a:chOff x="392882" y="4573430"/>
            <a:chExt cx="4424843" cy="556442"/>
          </a:xfrm>
          <a:solidFill>
            <a:srgbClr val="603813"/>
          </a:solidFill>
        </p:grpSpPr>
        <p:sp>
          <p:nvSpPr>
            <p:cNvPr id="1608" name="Hình tự do: Hình 1607">
              <a:extLst>
                <a:ext uri="{FF2B5EF4-FFF2-40B4-BE49-F238E27FC236}">
                  <a16:creationId xmlns:a16="http://schemas.microsoft.com/office/drawing/2014/main" id="{15DC26DC-520B-55F3-CA7A-DD4B93EF6CD9}"/>
                </a:ext>
              </a:extLst>
            </p:cNvPr>
            <p:cNvSpPr/>
            <p:nvPr/>
          </p:nvSpPr>
          <p:spPr>
            <a:xfrm>
              <a:off x="4297481" y="5018179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1" y="0"/>
                    <a:pt x="25185" y="5534"/>
                    <a:pt x="25185" y="13081"/>
                  </a:cubicBezTo>
                  <a:cubicBezTo>
                    <a:pt x="25185" y="20124"/>
                    <a:pt x="19651" y="26162"/>
                    <a:pt x="12607" y="26162"/>
                  </a:cubicBezTo>
                  <a:cubicBezTo>
                    <a:pt x="5564" y="26162"/>
                    <a:pt x="29" y="20627"/>
                    <a:pt x="29" y="13081"/>
                  </a:cubicBezTo>
                  <a:cubicBezTo>
                    <a:pt x="-474" y="5534"/>
                    <a:pt x="5564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9" name="Hình tự do: Hình 1608">
              <a:extLst>
                <a:ext uri="{FF2B5EF4-FFF2-40B4-BE49-F238E27FC236}">
                  <a16:creationId xmlns:a16="http://schemas.microsoft.com/office/drawing/2014/main" id="{6B1EC800-F925-3F7B-146D-185BA90ABBCF}"/>
                </a:ext>
              </a:extLst>
            </p:cNvPr>
            <p:cNvSpPr/>
            <p:nvPr/>
          </p:nvSpPr>
          <p:spPr>
            <a:xfrm>
              <a:off x="3445215" y="4989501"/>
              <a:ext cx="25184" cy="26161"/>
            </a:xfrm>
            <a:custGeom>
              <a:avLst/>
              <a:gdLst>
                <a:gd name="connsiteX0" fmla="*/ 12607 w 25184"/>
                <a:gd name="connsiteY0" fmla="*/ 0 h 26161"/>
                <a:gd name="connsiteX1" fmla="*/ 25185 w 25184"/>
                <a:gd name="connsiteY1" fmla="*/ 13081 h 26161"/>
                <a:gd name="connsiteX2" fmla="*/ 12607 w 25184"/>
                <a:gd name="connsiteY2" fmla="*/ 26162 h 26161"/>
                <a:gd name="connsiteX3" fmla="*/ 29 w 25184"/>
                <a:gd name="connsiteY3" fmla="*/ 13081 h 26161"/>
                <a:gd name="connsiteX4" fmla="*/ 12607 w 25184"/>
                <a:gd name="connsiteY4" fmla="*/ 0 h 2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84" h="26161">
                  <a:moveTo>
                    <a:pt x="12607" y="0"/>
                  </a:moveTo>
                  <a:cubicBezTo>
                    <a:pt x="19650" y="0"/>
                    <a:pt x="25185" y="5534"/>
                    <a:pt x="25185" y="13081"/>
                  </a:cubicBezTo>
                  <a:cubicBezTo>
                    <a:pt x="25185" y="20124"/>
                    <a:pt x="19650" y="26162"/>
                    <a:pt x="12607" y="26162"/>
                  </a:cubicBezTo>
                  <a:cubicBezTo>
                    <a:pt x="5563" y="26162"/>
                    <a:pt x="29" y="20627"/>
                    <a:pt x="29" y="13081"/>
                  </a:cubicBezTo>
                  <a:cubicBezTo>
                    <a:pt x="-474" y="5534"/>
                    <a:pt x="5563" y="0"/>
                    <a:pt x="12607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0" name="Hình tự do: Hình 1609">
              <a:extLst>
                <a:ext uri="{FF2B5EF4-FFF2-40B4-BE49-F238E27FC236}">
                  <a16:creationId xmlns:a16="http://schemas.microsoft.com/office/drawing/2014/main" id="{0A32A574-A81E-8E17-00E2-B58B55066B9A}"/>
                </a:ext>
              </a:extLst>
            </p:cNvPr>
            <p:cNvSpPr/>
            <p:nvPr/>
          </p:nvSpPr>
          <p:spPr>
            <a:xfrm>
              <a:off x="3597497" y="4998557"/>
              <a:ext cx="33394" cy="34719"/>
            </a:xfrm>
            <a:custGeom>
              <a:avLst/>
              <a:gdLst>
                <a:gd name="connsiteX0" fmla="*/ 16792 w 33394"/>
                <a:gd name="connsiteY0" fmla="*/ 0 h 34719"/>
                <a:gd name="connsiteX1" fmla="*/ 16792 w 33394"/>
                <a:gd name="connsiteY1" fmla="*/ 34714 h 34719"/>
                <a:gd name="connsiteX2" fmla="*/ 16792 w 33394"/>
                <a:gd name="connsiteY2" fmla="*/ 0 h 3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94" h="34719">
                  <a:moveTo>
                    <a:pt x="16792" y="0"/>
                  </a:moveTo>
                  <a:cubicBezTo>
                    <a:pt x="38929" y="0"/>
                    <a:pt x="38929" y="34714"/>
                    <a:pt x="16792" y="34714"/>
                  </a:cubicBezTo>
                  <a:cubicBezTo>
                    <a:pt x="-5345" y="35218"/>
                    <a:pt x="-5848" y="0"/>
                    <a:pt x="16792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1" name="Hình tự do: Hình 1610">
              <a:extLst>
                <a:ext uri="{FF2B5EF4-FFF2-40B4-BE49-F238E27FC236}">
                  <a16:creationId xmlns:a16="http://schemas.microsoft.com/office/drawing/2014/main" id="{4D9AB002-91F0-1176-22A8-1664CFE4E304}"/>
                </a:ext>
              </a:extLst>
            </p:cNvPr>
            <p:cNvSpPr/>
            <p:nvPr/>
          </p:nvSpPr>
          <p:spPr>
            <a:xfrm>
              <a:off x="509603" y="4573430"/>
              <a:ext cx="4308122" cy="439717"/>
            </a:xfrm>
            <a:custGeom>
              <a:avLst/>
              <a:gdLst>
                <a:gd name="connsiteX0" fmla="*/ 0 w 4308122"/>
                <a:gd name="connsiteY0" fmla="*/ 360226 h 439717"/>
                <a:gd name="connsiteX1" fmla="*/ 21131 w 4308122"/>
                <a:gd name="connsiteY1" fmla="*/ 399972 h 439717"/>
                <a:gd name="connsiteX2" fmla="*/ 106659 w 4308122"/>
                <a:gd name="connsiteY2" fmla="*/ 375822 h 439717"/>
                <a:gd name="connsiteX3" fmla="*/ 143386 w 4308122"/>
                <a:gd name="connsiteY3" fmla="*/ 387394 h 439717"/>
                <a:gd name="connsiteX4" fmla="*/ 189169 w 4308122"/>
                <a:gd name="connsiteY4" fmla="*/ 373810 h 439717"/>
                <a:gd name="connsiteX5" fmla="*/ 345636 w 4308122"/>
                <a:gd name="connsiteY5" fmla="*/ 374816 h 439717"/>
                <a:gd name="connsiteX6" fmla="*/ 362238 w 4308122"/>
                <a:gd name="connsiteY6" fmla="*/ 360729 h 439717"/>
                <a:gd name="connsiteX7" fmla="*/ 491034 w 4308122"/>
                <a:gd name="connsiteY7" fmla="*/ 359723 h 439717"/>
                <a:gd name="connsiteX8" fmla="*/ 569016 w 4308122"/>
                <a:gd name="connsiteY8" fmla="*/ 418587 h 439717"/>
                <a:gd name="connsiteX9" fmla="*/ 663098 w 4308122"/>
                <a:gd name="connsiteY9" fmla="*/ 384375 h 439717"/>
                <a:gd name="connsiteX10" fmla="*/ 762210 w 4308122"/>
                <a:gd name="connsiteY10" fmla="*/ 427643 h 439717"/>
                <a:gd name="connsiteX11" fmla="*/ 801453 w 4308122"/>
                <a:gd name="connsiteY11" fmla="*/ 418587 h 439717"/>
                <a:gd name="connsiteX12" fmla="*/ 815037 w 4308122"/>
                <a:gd name="connsiteY12" fmla="*/ 422612 h 439717"/>
                <a:gd name="connsiteX13" fmla="*/ 882956 w 4308122"/>
                <a:gd name="connsiteY13" fmla="*/ 388400 h 439717"/>
                <a:gd name="connsiteX14" fmla="*/ 908615 w 4308122"/>
                <a:gd name="connsiteY14" fmla="*/ 393934 h 439717"/>
                <a:gd name="connsiteX15" fmla="*/ 960938 w 4308122"/>
                <a:gd name="connsiteY15" fmla="*/ 375319 h 439717"/>
                <a:gd name="connsiteX16" fmla="*/ 1125455 w 4308122"/>
                <a:gd name="connsiteY16" fmla="*/ 387897 h 439717"/>
                <a:gd name="connsiteX17" fmla="*/ 1188343 w 4308122"/>
                <a:gd name="connsiteY17" fmla="*/ 424624 h 439717"/>
                <a:gd name="connsiteX18" fmla="*/ 1246704 w 4308122"/>
                <a:gd name="connsiteY18" fmla="*/ 393934 h 439717"/>
                <a:gd name="connsiteX19" fmla="*/ 1254754 w 4308122"/>
                <a:gd name="connsiteY19" fmla="*/ 376829 h 439717"/>
                <a:gd name="connsiteX20" fmla="*/ 1265319 w 4308122"/>
                <a:gd name="connsiteY20" fmla="*/ 376326 h 439717"/>
                <a:gd name="connsiteX21" fmla="*/ 1280412 w 4308122"/>
                <a:gd name="connsiteY21" fmla="*/ 392425 h 439717"/>
                <a:gd name="connsiteX22" fmla="*/ 1347326 w 4308122"/>
                <a:gd name="connsiteY22" fmla="*/ 423115 h 439717"/>
                <a:gd name="connsiteX23" fmla="*/ 1386065 w 4308122"/>
                <a:gd name="connsiteY23" fmla="*/ 392425 h 439717"/>
                <a:gd name="connsiteX24" fmla="*/ 1443420 w 4308122"/>
                <a:gd name="connsiteY24" fmla="*/ 378841 h 439717"/>
                <a:gd name="connsiteX25" fmla="*/ 1551085 w 4308122"/>
                <a:gd name="connsiteY25" fmla="*/ 432171 h 439717"/>
                <a:gd name="connsiteX26" fmla="*/ 1663781 w 4308122"/>
                <a:gd name="connsiteY26" fmla="*/ 375319 h 439717"/>
                <a:gd name="connsiteX27" fmla="*/ 1690446 w 4308122"/>
                <a:gd name="connsiteY27" fmla="*/ 392425 h 439717"/>
                <a:gd name="connsiteX28" fmla="*/ 1753838 w 4308122"/>
                <a:gd name="connsiteY28" fmla="*/ 383369 h 439717"/>
                <a:gd name="connsiteX29" fmla="*/ 1773459 w 4308122"/>
                <a:gd name="connsiteY29" fmla="*/ 392928 h 439717"/>
                <a:gd name="connsiteX30" fmla="*/ 1841379 w 4308122"/>
                <a:gd name="connsiteY30" fmla="*/ 370791 h 439717"/>
                <a:gd name="connsiteX31" fmla="*/ 1907789 w 4308122"/>
                <a:gd name="connsiteY31" fmla="*/ 408021 h 439717"/>
                <a:gd name="connsiteX32" fmla="*/ 1944013 w 4308122"/>
                <a:gd name="connsiteY32" fmla="*/ 394437 h 439717"/>
                <a:gd name="connsiteX33" fmla="*/ 1999355 w 4308122"/>
                <a:gd name="connsiteY33" fmla="*/ 418084 h 439717"/>
                <a:gd name="connsiteX34" fmla="*/ 2078343 w 4308122"/>
                <a:gd name="connsiteY34" fmla="*/ 369785 h 439717"/>
                <a:gd name="connsiteX35" fmla="*/ 2100480 w 4308122"/>
                <a:gd name="connsiteY35" fmla="*/ 385381 h 439717"/>
                <a:gd name="connsiteX36" fmla="*/ 2143747 w 4308122"/>
                <a:gd name="connsiteY36" fmla="*/ 370791 h 439717"/>
                <a:gd name="connsiteX37" fmla="*/ 2190537 w 4308122"/>
                <a:gd name="connsiteY37" fmla="*/ 399469 h 439717"/>
                <a:gd name="connsiteX38" fmla="*/ 2255438 w 4308122"/>
                <a:gd name="connsiteY38" fmla="*/ 364251 h 439717"/>
                <a:gd name="connsiteX39" fmla="*/ 2262481 w 4308122"/>
                <a:gd name="connsiteY39" fmla="*/ 368276 h 439717"/>
                <a:gd name="connsiteX40" fmla="*/ 2309773 w 4308122"/>
                <a:gd name="connsiteY40" fmla="*/ 362238 h 439717"/>
                <a:gd name="connsiteX41" fmla="*/ 2344991 w 4308122"/>
                <a:gd name="connsiteY41" fmla="*/ 388400 h 439717"/>
                <a:gd name="connsiteX42" fmla="*/ 2388762 w 4308122"/>
                <a:gd name="connsiteY42" fmla="*/ 375822 h 439717"/>
                <a:gd name="connsiteX43" fmla="*/ 2445110 w 4308122"/>
                <a:gd name="connsiteY43" fmla="*/ 408524 h 439717"/>
                <a:gd name="connsiteX44" fmla="*/ 2508501 w 4308122"/>
                <a:gd name="connsiteY44" fmla="*/ 358214 h 439717"/>
                <a:gd name="connsiteX45" fmla="*/ 2521582 w 4308122"/>
                <a:gd name="connsiteY45" fmla="*/ 358214 h 439717"/>
                <a:gd name="connsiteX46" fmla="*/ 2576421 w 4308122"/>
                <a:gd name="connsiteY46" fmla="*/ 379847 h 439717"/>
                <a:gd name="connsiteX47" fmla="*/ 2631260 w 4308122"/>
                <a:gd name="connsiteY47" fmla="*/ 358214 h 439717"/>
                <a:gd name="connsiteX48" fmla="*/ 2638807 w 4308122"/>
                <a:gd name="connsiteY48" fmla="*/ 358214 h 439717"/>
                <a:gd name="connsiteX49" fmla="*/ 2690124 w 4308122"/>
                <a:gd name="connsiteY49" fmla="*/ 387394 h 439717"/>
                <a:gd name="connsiteX50" fmla="*/ 2751000 w 4308122"/>
                <a:gd name="connsiteY50" fmla="*/ 433680 h 439717"/>
                <a:gd name="connsiteX51" fmla="*/ 2814392 w 4308122"/>
                <a:gd name="connsiteY51" fmla="*/ 369785 h 439717"/>
                <a:gd name="connsiteX52" fmla="*/ 2814392 w 4308122"/>
                <a:gd name="connsiteY52" fmla="*/ 367270 h 439717"/>
                <a:gd name="connsiteX53" fmla="*/ 2863696 w 4308122"/>
                <a:gd name="connsiteY53" fmla="*/ 387394 h 439717"/>
                <a:gd name="connsiteX54" fmla="*/ 2905958 w 4308122"/>
                <a:gd name="connsiteY54" fmla="*/ 373307 h 439717"/>
                <a:gd name="connsiteX55" fmla="*/ 2961803 w 4308122"/>
                <a:gd name="connsiteY55" fmla="*/ 400978 h 439717"/>
                <a:gd name="connsiteX56" fmla="*/ 3016642 w 4308122"/>
                <a:gd name="connsiteY56" fmla="*/ 374816 h 439717"/>
                <a:gd name="connsiteX57" fmla="*/ 3038778 w 4308122"/>
                <a:gd name="connsiteY57" fmla="*/ 387897 h 439717"/>
                <a:gd name="connsiteX58" fmla="*/ 3063934 w 4308122"/>
                <a:gd name="connsiteY58" fmla="*/ 370288 h 439717"/>
                <a:gd name="connsiteX59" fmla="*/ 3065946 w 4308122"/>
                <a:gd name="connsiteY59" fmla="*/ 372804 h 439717"/>
                <a:gd name="connsiteX60" fmla="*/ 3079530 w 4308122"/>
                <a:gd name="connsiteY60" fmla="*/ 380350 h 439717"/>
                <a:gd name="connsiteX61" fmla="*/ 3093617 w 4308122"/>
                <a:gd name="connsiteY61" fmla="*/ 380350 h 439717"/>
                <a:gd name="connsiteX62" fmla="*/ 3105189 w 4308122"/>
                <a:gd name="connsiteY62" fmla="*/ 373307 h 439717"/>
                <a:gd name="connsiteX63" fmla="*/ 3107704 w 4308122"/>
                <a:gd name="connsiteY63" fmla="*/ 370288 h 439717"/>
                <a:gd name="connsiteX64" fmla="*/ 3117263 w 4308122"/>
                <a:gd name="connsiteY64" fmla="*/ 366263 h 439717"/>
                <a:gd name="connsiteX65" fmla="*/ 3117766 w 4308122"/>
                <a:gd name="connsiteY65" fmla="*/ 365760 h 439717"/>
                <a:gd name="connsiteX66" fmla="*/ 3131854 w 4308122"/>
                <a:gd name="connsiteY66" fmla="*/ 392928 h 439717"/>
                <a:gd name="connsiteX67" fmla="*/ 3147953 w 4308122"/>
                <a:gd name="connsiteY67" fmla="*/ 370288 h 439717"/>
                <a:gd name="connsiteX68" fmla="*/ 3161034 w 4308122"/>
                <a:gd name="connsiteY68" fmla="*/ 368276 h 439717"/>
                <a:gd name="connsiteX69" fmla="*/ 3217885 w 4308122"/>
                <a:gd name="connsiteY69" fmla="*/ 409531 h 439717"/>
                <a:gd name="connsiteX70" fmla="*/ 3268196 w 4308122"/>
                <a:gd name="connsiteY70" fmla="*/ 381860 h 439717"/>
                <a:gd name="connsiteX71" fmla="*/ 3287314 w 4308122"/>
                <a:gd name="connsiteY71" fmla="*/ 388400 h 439717"/>
                <a:gd name="connsiteX72" fmla="*/ 3323035 w 4308122"/>
                <a:gd name="connsiteY72" fmla="*/ 370288 h 439717"/>
                <a:gd name="connsiteX73" fmla="*/ 3324544 w 4308122"/>
                <a:gd name="connsiteY73" fmla="*/ 367270 h 439717"/>
                <a:gd name="connsiteX74" fmla="*/ 3344669 w 4308122"/>
                <a:gd name="connsiteY74" fmla="*/ 372301 h 439717"/>
                <a:gd name="connsiteX75" fmla="*/ 3363787 w 4308122"/>
                <a:gd name="connsiteY75" fmla="*/ 367773 h 439717"/>
                <a:gd name="connsiteX76" fmla="*/ 3433719 w 4308122"/>
                <a:gd name="connsiteY76" fmla="*/ 401984 h 439717"/>
                <a:gd name="connsiteX77" fmla="*/ 3452334 w 4308122"/>
                <a:gd name="connsiteY77" fmla="*/ 399972 h 439717"/>
                <a:gd name="connsiteX78" fmla="*/ 3508179 w 4308122"/>
                <a:gd name="connsiteY78" fmla="*/ 439717 h 439717"/>
                <a:gd name="connsiteX79" fmla="*/ 3563521 w 4308122"/>
                <a:gd name="connsiteY79" fmla="*/ 401984 h 439717"/>
                <a:gd name="connsiteX80" fmla="*/ 3594211 w 4308122"/>
                <a:gd name="connsiteY80" fmla="*/ 410537 h 439717"/>
                <a:gd name="connsiteX81" fmla="*/ 3647540 w 4308122"/>
                <a:gd name="connsiteY81" fmla="*/ 372301 h 439717"/>
                <a:gd name="connsiteX82" fmla="*/ 3649553 w 4308122"/>
                <a:gd name="connsiteY82" fmla="*/ 372301 h 439717"/>
                <a:gd name="connsiteX83" fmla="*/ 3672696 w 4308122"/>
                <a:gd name="connsiteY83" fmla="*/ 367773 h 439717"/>
                <a:gd name="connsiteX84" fmla="*/ 3716466 w 4308122"/>
                <a:gd name="connsiteY84" fmla="*/ 385885 h 439717"/>
                <a:gd name="connsiteX85" fmla="*/ 3741118 w 4308122"/>
                <a:gd name="connsiteY85" fmla="*/ 375822 h 439717"/>
                <a:gd name="connsiteX86" fmla="*/ 3772311 w 4308122"/>
                <a:gd name="connsiteY86" fmla="*/ 387394 h 439717"/>
                <a:gd name="connsiteX87" fmla="*/ 3801492 w 4308122"/>
                <a:gd name="connsiteY87" fmla="*/ 377332 h 439717"/>
                <a:gd name="connsiteX88" fmla="*/ 3826647 w 4308122"/>
                <a:gd name="connsiteY88" fmla="*/ 389406 h 439717"/>
                <a:gd name="connsiteX89" fmla="*/ 3852809 w 4308122"/>
                <a:gd name="connsiteY89" fmla="*/ 386891 h 439717"/>
                <a:gd name="connsiteX90" fmla="*/ 3898592 w 4308122"/>
                <a:gd name="connsiteY90" fmla="*/ 401984 h 439717"/>
                <a:gd name="connsiteX91" fmla="*/ 3952424 w 4308122"/>
                <a:gd name="connsiteY91" fmla="*/ 380350 h 439717"/>
                <a:gd name="connsiteX92" fmla="*/ 3979089 w 4308122"/>
                <a:gd name="connsiteY92" fmla="*/ 381357 h 439717"/>
                <a:gd name="connsiteX93" fmla="*/ 3987139 w 4308122"/>
                <a:gd name="connsiteY93" fmla="*/ 376829 h 439717"/>
                <a:gd name="connsiteX94" fmla="*/ 4055562 w 4308122"/>
                <a:gd name="connsiteY94" fmla="*/ 417580 h 439717"/>
                <a:gd name="connsiteX95" fmla="*/ 4116438 w 4308122"/>
                <a:gd name="connsiteY95" fmla="*/ 387897 h 439717"/>
                <a:gd name="connsiteX96" fmla="*/ 4163227 w 4308122"/>
                <a:gd name="connsiteY96" fmla="*/ 418587 h 439717"/>
                <a:gd name="connsiteX97" fmla="*/ 4214041 w 4308122"/>
                <a:gd name="connsiteY97" fmla="*/ 367270 h 439717"/>
                <a:gd name="connsiteX98" fmla="*/ 4213035 w 4308122"/>
                <a:gd name="connsiteY98" fmla="*/ 358717 h 439717"/>
                <a:gd name="connsiteX99" fmla="*/ 4219575 w 4308122"/>
                <a:gd name="connsiteY99" fmla="*/ 358717 h 439717"/>
                <a:gd name="connsiteX100" fmla="*/ 4262843 w 4308122"/>
                <a:gd name="connsiteY100" fmla="*/ 392928 h 439717"/>
                <a:gd name="connsiteX101" fmla="*/ 4306110 w 4308122"/>
                <a:gd name="connsiteY101" fmla="*/ 358717 h 439717"/>
                <a:gd name="connsiteX102" fmla="*/ 4308122 w 4308122"/>
                <a:gd name="connsiteY102" fmla="*/ 358717 h 439717"/>
                <a:gd name="connsiteX103" fmla="*/ 4307116 w 4308122"/>
                <a:gd name="connsiteY103" fmla="*/ 354692 h 439717"/>
                <a:gd name="connsiteX104" fmla="*/ 4307619 w 4308122"/>
                <a:gd name="connsiteY104" fmla="*/ 348151 h 439717"/>
                <a:gd name="connsiteX105" fmla="*/ 4294035 w 4308122"/>
                <a:gd name="connsiteY105" fmla="*/ 315952 h 439717"/>
                <a:gd name="connsiteX106" fmla="*/ 3755709 w 4308122"/>
                <a:gd name="connsiteY106" fmla="*/ 0 h 439717"/>
                <a:gd name="connsiteX107" fmla="*/ 561973 w 4308122"/>
                <a:gd name="connsiteY107" fmla="*/ 0 h 439717"/>
                <a:gd name="connsiteX108" fmla="*/ 18615 w 4308122"/>
                <a:gd name="connsiteY108" fmla="*/ 329033 h 439717"/>
                <a:gd name="connsiteX109" fmla="*/ 0 w 4308122"/>
                <a:gd name="connsiteY109" fmla="*/ 360226 h 43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308122" h="439717">
                  <a:moveTo>
                    <a:pt x="0" y="360226"/>
                  </a:moveTo>
                  <a:cubicBezTo>
                    <a:pt x="0" y="375822"/>
                    <a:pt x="9056" y="390916"/>
                    <a:pt x="21131" y="399972"/>
                  </a:cubicBezTo>
                  <a:cubicBezTo>
                    <a:pt x="52323" y="423618"/>
                    <a:pt x="85529" y="400978"/>
                    <a:pt x="106659" y="375822"/>
                  </a:cubicBezTo>
                  <a:cubicBezTo>
                    <a:pt x="117728" y="382866"/>
                    <a:pt x="129802" y="386891"/>
                    <a:pt x="143386" y="387394"/>
                  </a:cubicBezTo>
                  <a:cubicBezTo>
                    <a:pt x="159989" y="387897"/>
                    <a:pt x="176088" y="382866"/>
                    <a:pt x="189169" y="373810"/>
                  </a:cubicBezTo>
                  <a:cubicBezTo>
                    <a:pt x="220865" y="431668"/>
                    <a:pt x="309915" y="436195"/>
                    <a:pt x="345636" y="374816"/>
                  </a:cubicBezTo>
                  <a:cubicBezTo>
                    <a:pt x="351673" y="370791"/>
                    <a:pt x="357207" y="365760"/>
                    <a:pt x="362238" y="360729"/>
                  </a:cubicBezTo>
                  <a:cubicBezTo>
                    <a:pt x="401481" y="386388"/>
                    <a:pt x="451792" y="386891"/>
                    <a:pt x="491034" y="359723"/>
                  </a:cubicBezTo>
                  <a:cubicBezTo>
                    <a:pt x="506631" y="389909"/>
                    <a:pt x="534805" y="413052"/>
                    <a:pt x="569016" y="418587"/>
                  </a:cubicBezTo>
                  <a:cubicBezTo>
                    <a:pt x="605743" y="424624"/>
                    <a:pt x="638948" y="410537"/>
                    <a:pt x="663098" y="384375"/>
                  </a:cubicBezTo>
                  <a:cubicBezTo>
                    <a:pt x="687750" y="412046"/>
                    <a:pt x="723471" y="429655"/>
                    <a:pt x="762210" y="427643"/>
                  </a:cubicBezTo>
                  <a:cubicBezTo>
                    <a:pt x="776297" y="426636"/>
                    <a:pt x="789378" y="423618"/>
                    <a:pt x="801453" y="418587"/>
                  </a:cubicBezTo>
                  <a:cubicBezTo>
                    <a:pt x="805478" y="420096"/>
                    <a:pt x="810005" y="421605"/>
                    <a:pt x="815037" y="422612"/>
                  </a:cubicBezTo>
                  <a:cubicBezTo>
                    <a:pt x="844217" y="428649"/>
                    <a:pt x="871385" y="412549"/>
                    <a:pt x="882956" y="388400"/>
                  </a:cubicBezTo>
                  <a:cubicBezTo>
                    <a:pt x="891006" y="391419"/>
                    <a:pt x="900062" y="393431"/>
                    <a:pt x="908615" y="393934"/>
                  </a:cubicBezTo>
                  <a:cubicBezTo>
                    <a:pt x="928739" y="394437"/>
                    <a:pt x="946851" y="387394"/>
                    <a:pt x="960938" y="375319"/>
                  </a:cubicBezTo>
                  <a:cubicBezTo>
                    <a:pt x="1005212" y="416071"/>
                    <a:pt x="1073635" y="424121"/>
                    <a:pt x="1125455" y="387897"/>
                  </a:cubicBezTo>
                  <a:cubicBezTo>
                    <a:pt x="1139039" y="409028"/>
                    <a:pt x="1160673" y="424624"/>
                    <a:pt x="1188343" y="424624"/>
                  </a:cubicBezTo>
                  <a:cubicBezTo>
                    <a:pt x="1210983" y="424624"/>
                    <a:pt x="1234126" y="413052"/>
                    <a:pt x="1246704" y="393934"/>
                  </a:cubicBezTo>
                  <a:cubicBezTo>
                    <a:pt x="1250729" y="387897"/>
                    <a:pt x="1253245" y="382363"/>
                    <a:pt x="1254754" y="376829"/>
                  </a:cubicBezTo>
                  <a:cubicBezTo>
                    <a:pt x="1258276" y="376829"/>
                    <a:pt x="1261797" y="376829"/>
                    <a:pt x="1265319" y="376326"/>
                  </a:cubicBezTo>
                  <a:cubicBezTo>
                    <a:pt x="1269847" y="382363"/>
                    <a:pt x="1274878" y="387897"/>
                    <a:pt x="1280412" y="392425"/>
                  </a:cubicBezTo>
                  <a:cubicBezTo>
                    <a:pt x="1293493" y="415568"/>
                    <a:pt x="1318146" y="430661"/>
                    <a:pt x="1347326" y="423115"/>
                  </a:cubicBezTo>
                  <a:cubicBezTo>
                    <a:pt x="1364935" y="418587"/>
                    <a:pt x="1378015" y="407015"/>
                    <a:pt x="1386065" y="392425"/>
                  </a:cubicBezTo>
                  <a:cubicBezTo>
                    <a:pt x="1406190" y="391419"/>
                    <a:pt x="1426314" y="386891"/>
                    <a:pt x="1443420" y="378841"/>
                  </a:cubicBezTo>
                  <a:cubicBezTo>
                    <a:pt x="1472600" y="408021"/>
                    <a:pt x="1508321" y="429152"/>
                    <a:pt x="1551085" y="432171"/>
                  </a:cubicBezTo>
                  <a:cubicBezTo>
                    <a:pt x="1596868" y="435189"/>
                    <a:pt x="1640638" y="413556"/>
                    <a:pt x="1663781" y="375319"/>
                  </a:cubicBezTo>
                  <a:cubicBezTo>
                    <a:pt x="1671831" y="382866"/>
                    <a:pt x="1681390" y="388903"/>
                    <a:pt x="1690446" y="392425"/>
                  </a:cubicBezTo>
                  <a:cubicBezTo>
                    <a:pt x="1712583" y="400475"/>
                    <a:pt x="1735223" y="395947"/>
                    <a:pt x="1753838" y="383369"/>
                  </a:cubicBezTo>
                  <a:cubicBezTo>
                    <a:pt x="1760378" y="387897"/>
                    <a:pt x="1767422" y="391419"/>
                    <a:pt x="1773459" y="392928"/>
                  </a:cubicBezTo>
                  <a:cubicBezTo>
                    <a:pt x="1799621" y="399469"/>
                    <a:pt x="1824776" y="389909"/>
                    <a:pt x="1841379" y="370791"/>
                  </a:cubicBezTo>
                  <a:cubicBezTo>
                    <a:pt x="1854460" y="393934"/>
                    <a:pt x="1878609" y="410034"/>
                    <a:pt x="1907789" y="408021"/>
                  </a:cubicBezTo>
                  <a:cubicBezTo>
                    <a:pt x="1919864" y="407015"/>
                    <a:pt x="1932945" y="401984"/>
                    <a:pt x="1944013" y="394437"/>
                  </a:cubicBezTo>
                  <a:cubicBezTo>
                    <a:pt x="1959610" y="408021"/>
                    <a:pt x="1978728" y="416574"/>
                    <a:pt x="1999355" y="418084"/>
                  </a:cubicBezTo>
                  <a:cubicBezTo>
                    <a:pt x="2035076" y="420096"/>
                    <a:pt x="2064759" y="399469"/>
                    <a:pt x="2078343" y="369785"/>
                  </a:cubicBezTo>
                  <a:cubicBezTo>
                    <a:pt x="2084381" y="377332"/>
                    <a:pt x="2092430" y="382866"/>
                    <a:pt x="2100480" y="385381"/>
                  </a:cubicBezTo>
                  <a:cubicBezTo>
                    <a:pt x="2114064" y="389406"/>
                    <a:pt x="2132679" y="382363"/>
                    <a:pt x="2143747" y="370791"/>
                  </a:cubicBezTo>
                  <a:cubicBezTo>
                    <a:pt x="2157331" y="385381"/>
                    <a:pt x="2174437" y="395947"/>
                    <a:pt x="2190537" y="399469"/>
                  </a:cubicBezTo>
                  <a:cubicBezTo>
                    <a:pt x="2219717" y="405506"/>
                    <a:pt x="2246885" y="389909"/>
                    <a:pt x="2255438" y="364251"/>
                  </a:cubicBezTo>
                  <a:cubicBezTo>
                    <a:pt x="2257450" y="365760"/>
                    <a:pt x="2259966" y="367270"/>
                    <a:pt x="2262481" y="368276"/>
                  </a:cubicBezTo>
                  <a:cubicBezTo>
                    <a:pt x="2278581" y="375822"/>
                    <a:pt x="2296189" y="372804"/>
                    <a:pt x="2309773" y="362238"/>
                  </a:cubicBezTo>
                  <a:cubicBezTo>
                    <a:pt x="2318326" y="374816"/>
                    <a:pt x="2331407" y="384878"/>
                    <a:pt x="2344991" y="388400"/>
                  </a:cubicBezTo>
                  <a:cubicBezTo>
                    <a:pt x="2362097" y="392928"/>
                    <a:pt x="2378699" y="387394"/>
                    <a:pt x="2388762" y="375822"/>
                  </a:cubicBezTo>
                  <a:cubicBezTo>
                    <a:pt x="2400333" y="395444"/>
                    <a:pt x="2420961" y="408524"/>
                    <a:pt x="2445110" y="408524"/>
                  </a:cubicBezTo>
                  <a:cubicBezTo>
                    <a:pt x="2475799" y="408524"/>
                    <a:pt x="2501458" y="386891"/>
                    <a:pt x="2508501" y="358214"/>
                  </a:cubicBezTo>
                  <a:lnTo>
                    <a:pt x="2521582" y="358214"/>
                  </a:lnTo>
                  <a:cubicBezTo>
                    <a:pt x="2536172" y="371798"/>
                    <a:pt x="2555291" y="379847"/>
                    <a:pt x="2576421" y="379847"/>
                  </a:cubicBezTo>
                  <a:cubicBezTo>
                    <a:pt x="2597552" y="379847"/>
                    <a:pt x="2616670" y="371798"/>
                    <a:pt x="2631260" y="358214"/>
                  </a:cubicBezTo>
                  <a:lnTo>
                    <a:pt x="2638807" y="358214"/>
                  </a:lnTo>
                  <a:cubicBezTo>
                    <a:pt x="2649875" y="375319"/>
                    <a:pt x="2668490" y="386388"/>
                    <a:pt x="2690124" y="387394"/>
                  </a:cubicBezTo>
                  <a:cubicBezTo>
                    <a:pt x="2697670" y="414059"/>
                    <a:pt x="2721820" y="433680"/>
                    <a:pt x="2751000" y="433680"/>
                  </a:cubicBezTo>
                  <a:cubicBezTo>
                    <a:pt x="2785714" y="433680"/>
                    <a:pt x="2814392" y="405003"/>
                    <a:pt x="2814392" y="369785"/>
                  </a:cubicBezTo>
                  <a:cubicBezTo>
                    <a:pt x="2814392" y="368779"/>
                    <a:pt x="2814392" y="368276"/>
                    <a:pt x="2814392" y="367270"/>
                  </a:cubicBezTo>
                  <a:cubicBezTo>
                    <a:pt x="2826969" y="379847"/>
                    <a:pt x="2844578" y="387394"/>
                    <a:pt x="2863696" y="387394"/>
                  </a:cubicBezTo>
                  <a:cubicBezTo>
                    <a:pt x="2879796" y="387394"/>
                    <a:pt x="2894386" y="381860"/>
                    <a:pt x="2905958" y="373307"/>
                  </a:cubicBezTo>
                  <a:cubicBezTo>
                    <a:pt x="2919038" y="389909"/>
                    <a:pt x="2939163" y="400978"/>
                    <a:pt x="2961803" y="400978"/>
                  </a:cubicBezTo>
                  <a:cubicBezTo>
                    <a:pt x="2983939" y="400978"/>
                    <a:pt x="3003561" y="390916"/>
                    <a:pt x="3016642" y="374816"/>
                  </a:cubicBezTo>
                  <a:cubicBezTo>
                    <a:pt x="3022679" y="382866"/>
                    <a:pt x="3030226" y="387897"/>
                    <a:pt x="3038778" y="387897"/>
                  </a:cubicBezTo>
                  <a:cubicBezTo>
                    <a:pt x="3048337" y="387897"/>
                    <a:pt x="3057393" y="381357"/>
                    <a:pt x="3063934" y="370288"/>
                  </a:cubicBezTo>
                  <a:cubicBezTo>
                    <a:pt x="3064437" y="371294"/>
                    <a:pt x="3065443" y="371798"/>
                    <a:pt x="3065946" y="372804"/>
                  </a:cubicBezTo>
                  <a:cubicBezTo>
                    <a:pt x="3069468" y="376829"/>
                    <a:pt x="3074499" y="378841"/>
                    <a:pt x="3079530" y="380350"/>
                  </a:cubicBezTo>
                  <a:cubicBezTo>
                    <a:pt x="3084058" y="381860"/>
                    <a:pt x="3089089" y="381860"/>
                    <a:pt x="3093617" y="380350"/>
                  </a:cubicBezTo>
                  <a:cubicBezTo>
                    <a:pt x="3098145" y="378841"/>
                    <a:pt x="3102170" y="376829"/>
                    <a:pt x="3105189" y="373307"/>
                  </a:cubicBezTo>
                  <a:cubicBezTo>
                    <a:pt x="3106195" y="372301"/>
                    <a:pt x="3106698" y="371294"/>
                    <a:pt x="3107704" y="370288"/>
                  </a:cubicBezTo>
                  <a:cubicBezTo>
                    <a:pt x="3110723" y="370288"/>
                    <a:pt x="3114748" y="368779"/>
                    <a:pt x="3117263" y="366263"/>
                  </a:cubicBezTo>
                  <a:cubicBezTo>
                    <a:pt x="3117263" y="366263"/>
                    <a:pt x="3117766" y="365760"/>
                    <a:pt x="3117766" y="365760"/>
                  </a:cubicBezTo>
                  <a:cubicBezTo>
                    <a:pt x="3111729" y="375822"/>
                    <a:pt x="3116257" y="392928"/>
                    <a:pt x="3131854" y="392928"/>
                  </a:cubicBezTo>
                  <a:cubicBezTo>
                    <a:pt x="3144934" y="392928"/>
                    <a:pt x="3150468" y="380350"/>
                    <a:pt x="3147953" y="370288"/>
                  </a:cubicBezTo>
                  <a:cubicBezTo>
                    <a:pt x="3152481" y="371294"/>
                    <a:pt x="3157009" y="370288"/>
                    <a:pt x="3161034" y="368276"/>
                  </a:cubicBezTo>
                  <a:cubicBezTo>
                    <a:pt x="3168581" y="392425"/>
                    <a:pt x="3191220" y="409531"/>
                    <a:pt x="3217885" y="409531"/>
                  </a:cubicBezTo>
                  <a:cubicBezTo>
                    <a:pt x="3239016" y="409531"/>
                    <a:pt x="3257631" y="398462"/>
                    <a:pt x="3268196" y="381860"/>
                  </a:cubicBezTo>
                  <a:cubicBezTo>
                    <a:pt x="3274233" y="385381"/>
                    <a:pt x="3281277" y="387897"/>
                    <a:pt x="3287314" y="388400"/>
                  </a:cubicBezTo>
                  <a:cubicBezTo>
                    <a:pt x="3301401" y="388903"/>
                    <a:pt x="3314985" y="381860"/>
                    <a:pt x="3323035" y="370288"/>
                  </a:cubicBezTo>
                  <a:cubicBezTo>
                    <a:pt x="3323538" y="369282"/>
                    <a:pt x="3324041" y="368276"/>
                    <a:pt x="3324544" y="367270"/>
                  </a:cubicBezTo>
                  <a:cubicBezTo>
                    <a:pt x="3330582" y="370288"/>
                    <a:pt x="3337122" y="372301"/>
                    <a:pt x="3344669" y="372301"/>
                  </a:cubicBezTo>
                  <a:cubicBezTo>
                    <a:pt x="3351712" y="372301"/>
                    <a:pt x="3358253" y="370791"/>
                    <a:pt x="3363787" y="367773"/>
                  </a:cubicBezTo>
                  <a:cubicBezTo>
                    <a:pt x="3380389" y="388903"/>
                    <a:pt x="3405545" y="401984"/>
                    <a:pt x="3433719" y="401984"/>
                  </a:cubicBezTo>
                  <a:cubicBezTo>
                    <a:pt x="3440259" y="401984"/>
                    <a:pt x="3446297" y="401481"/>
                    <a:pt x="3452334" y="399972"/>
                  </a:cubicBezTo>
                  <a:cubicBezTo>
                    <a:pt x="3460887" y="423115"/>
                    <a:pt x="3482520" y="439717"/>
                    <a:pt x="3508179" y="439717"/>
                  </a:cubicBezTo>
                  <a:cubicBezTo>
                    <a:pt x="3533335" y="439717"/>
                    <a:pt x="3554968" y="424121"/>
                    <a:pt x="3563521" y="401984"/>
                  </a:cubicBezTo>
                  <a:cubicBezTo>
                    <a:pt x="3573583" y="407015"/>
                    <a:pt x="3584652" y="410537"/>
                    <a:pt x="3594211" y="410537"/>
                  </a:cubicBezTo>
                  <a:cubicBezTo>
                    <a:pt x="3620875" y="411040"/>
                    <a:pt x="3641503" y="394941"/>
                    <a:pt x="3647540" y="372301"/>
                  </a:cubicBezTo>
                  <a:cubicBezTo>
                    <a:pt x="3648043" y="372301"/>
                    <a:pt x="3649050" y="372301"/>
                    <a:pt x="3649553" y="372301"/>
                  </a:cubicBezTo>
                  <a:cubicBezTo>
                    <a:pt x="3657603" y="372301"/>
                    <a:pt x="3665652" y="370791"/>
                    <a:pt x="3672696" y="367773"/>
                  </a:cubicBezTo>
                  <a:cubicBezTo>
                    <a:pt x="3682255" y="381860"/>
                    <a:pt x="3700367" y="387897"/>
                    <a:pt x="3716466" y="385885"/>
                  </a:cubicBezTo>
                  <a:cubicBezTo>
                    <a:pt x="3725522" y="384878"/>
                    <a:pt x="3734075" y="381357"/>
                    <a:pt x="3741118" y="375822"/>
                  </a:cubicBezTo>
                  <a:cubicBezTo>
                    <a:pt x="3749671" y="382866"/>
                    <a:pt x="3760740" y="387394"/>
                    <a:pt x="3772311" y="387394"/>
                  </a:cubicBezTo>
                  <a:cubicBezTo>
                    <a:pt x="3783380" y="387394"/>
                    <a:pt x="3793442" y="383872"/>
                    <a:pt x="3801492" y="377332"/>
                  </a:cubicBezTo>
                  <a:cubicBezTo>
                    <a:pt x="3808535" y="383369"/>
                    <a:pt x="3817088" y="387897"/>
                    <a:pt x="3826647" y="389406"/>
                  </a:cubicBezTo>
                  <a:cubicBezTo>
                    <a:pt x="3835200" y="390916"/>
                    <a:pt x="3844256" y="389909"/>
                    <a:pt x="3852809" y="386891"/>
                  </a:cubicBezTo>
                  <a:cubicBezTo>
                    <a:pt x="3865889" y="396450"/>
                    <a:pt x="3881486" y="401984"/>
                    <a:pt x="3898592" y="401984"/>
                  </a:cubicBezTo>
                  <a:cubicBezTo>
                    <a:pt x="3919219" y="401984"/>
                    <a:pt x="3938337" y="393934"/>
                    <a:pt x="3952424" y="380350"/>
                  </a:cubicBezTo>
                  <a:cubicBezTo>
                    <a:pt x="3960977" y="382866"/>
                    <a:pt x="3970033" y="382866"/>
                    <a:pt x="3979089" y="381357"/>
                  </a:cubicBezTo>
                  <a:cubicBezTo>
                    <a:pt x="3982108" y="380853"/>
                    <a:pt x="3984623" y="378841"/>
                    <a:pt x="3987139" y="376829"/>
                  </a:cubicBezTo>
                  <a:cubicBezTo>
                    <a:pt x="4000723" y="400978"/>
                    <a:pt x="4025878" y="417580"/>
                    <a:pt x="4055562" y="417580"/>
                  </a:cubicBezTo>
                  <a:cubicBezTo>
                    <a:pt x="4080214" y="417580"/>
                    <a:pt x="4102351" y="406009"/>
                    <a:pt x="4116438" y="387897"/>
                  </a:cubicBezTo>
                  <a:cubicBezTo>
                    <a:pt x="4124488" y="406009"/>
                    <a:pt x="4142096" y="418587"/>
                    <a:pt x="4163227" y="418587"/>
                  </a:cubicBezTo>
                  <a:cubicBezTo>
                    <a:pt x="4191401" y="418587"/>
                    <a:pt x="4214041" y="395444"/>
                    <a:pt x="4214041" y="367270"/>
                  </a:cubicBezTo>
                  <a:cubicBezTo>
                    <a:pt x="4214041" y="364251"/>
                    <a:pt x="4213538" y="361232"/>
                    <a:pt x="4213035" y="358717"/>
                  </a:cubicBezTo>
                  <a:lnTo>
                    <a:pt x="4219575" y="358717"/>
                  </a:lnTo>
                  <a:cubicBezTo>
                    <a:pt x="4224103" y="378338"/>
                    <a:pt x="4241712" y="392928"/>
                    <a:pt x="4262843" y="392928"/>
                  </a:cubicBezTo>
                  <a:cubicBezTo>
                    <a:pt x="4283973" y="392928"/>
                    <a:pt x="4301582" y="378338"/>
                    <a:pt x="4306110" y="358717"/>
                  </a:cubicBezTo>
                  <a:lnTo>
                    <a:pt x="4308122" y="358717"/>
                  </a:lnTo>
                  <a:cubicBezTo>
                    <a:pt x="4307619" y="357207"/>
                    <a:pt x="4307116" y="356201"/>
                    <a:pt x="4307116" y="354692"/>
                  </a:cubicBezTo>
                  <a:cubicBezTo>
                    <a:pt x="4307619" y="352679"/>
                    <a:pt x="4307619" y="350164"/>
                    <a:pt x="4307619" y="348151"/>
                  </a:cubicBezTo>
                  <a:cubicBezTo>
                    <a:pt x="4307619" y="335574"/>
                    <a:pt x="4302588" y="324002"/>
                    <a:pt x="4294035" y="315952"/>
                  </a:cubicBezTo>
                  <a:cubicBezTo>
                    <a:pt x="4222091" y="133324"/>
                    <a:pt x="4007766" y="0"/>
                    <a:pt x="3755709" y="0"/>
                  </a:cubicBezTo>
                  <a:lnTo>
                    <a:pt x="561973" y="0"/>
                  </a:lnTo>
                  <a:cubicBezTo>
                    <a:pt x="303878" y="0"/>
                    <a:pt x="85529" y="139864"/>
                    <a:pt x="18615" y="329033"/>
                  </a:cubicBezTo>
                  <a:cubicBezTo>
                    <a:pt x="7044" y="333561"/>
                    <a:pt x="0" y="345636"/>
                    <a:pt x="0" y="360226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2" name="Hình tự do: Hình 1611">
              <a:extLst>
                <a:ext uri="{FF2B5EF4-FFF2-40B4-BE49-F238E27FC236}">
                  <a16:creationId xmlns:a16="http://schemas.microsoft.com/office/drawing/2014/main" id="{1A062E6C-EA46-49B0-8A51-7F19B644BF93}"/>
                </a:ext>
              </a:extLst>
            </p:cNvPr>
            <p:cNvSpPr/>
            <p:nvPr/>
          </p:nvSpPr>
          <p:spPr>
            <a:xfrm>
              <a:off x="392882" y="4891395"/>
              <a:ext cx="77478" cy="78107"/>
            </a:xfrm>
            <a:custGeom>
              <a:avLst/>
              <a:gdLst>
                <a:gd name="connsiteX0" fmla="*/ 503 w 77478"/>
                <a:gd name="connsiteY0" fmla="*/ 30690 h 78107"/>
                <a:gd name="connsiteX1" fmla="*/ 10062 w 77478"/>
                <a:gd name="connsiteY1" fmla="*/ 14590 h 78107"/>
                <a:gd name="connsiteX2" fmla="*/ 13584 w 77478"/>
                <a:gd name="connsiteY2" fmla="*/ 11572 h 78107"/>
                <a:gd name="connsiteX3" fmla="*/ 18112 w 77478"/>
                <a:gd name="connsiteY3" fmla="*/ 8050 h 78107"/>
                <a:gd name="connsiteX4" fmla="*/ 22640 w 77478"/>
                <a:gd name="connsiteY4" fmla="*/ 5031 h 78107"/>
                <a:gd name="connsiteX5" fmla="*/ 27671 w 77478"/>
                <a:gd name="connsiteY5" fmla="*/ 3019 h 78107"/>
                <a:gd name="connsiteX6" fmla="*/ 36727 w 77478"/>
                <a:gd name="connsiteY6" fmla="*/ 503 h 78107"/>
                <a:gd name="connsiteX7" fmla="*/ 41758 w 77478"/>
                <a:gd name="connsiteY7" fmla="*/ 0 h 78107"/>
                <a:gd name="connsiteX8" fmla="*/ 55342 w 77478"/>
                <a:gd name="connsiteY8" fmla="*/ 3019 h 78107"/>
                <a:gd name="connsiteX9" fmla="*/ 66913 w 77478"/>
                <a:gd name="connsiteY9" fmla="*/ 10565 h 78107"/>
                <a:gd name="connsiteX10" fmla="*/ 72448 w 77478"/>
                <a:gd name="connsiteY10" fmla="*/ 17609 h 78107"/>
                <a:gd name="connsiteX11" fmla="*/ 77479 w 77478"/>
                <a:gd name="connsiteY11" fmla="*/ 35721 h 78107"/>
                <a:gd name="connsiteX12" fmla="*/ 77479 w 77478"/>
                <a:gd name="connsiteY12" fmla="*/ 36224 h 78107"/>
                <a:gd name="connsiteX13" fmla="*/ 75969 w 77478"/>
                <a:gd name="connsiteY13" fmla="*/ 45783 h 78107"/>
                <a:gd name="connsiteX14" fmla="*/ 72448 w 77478"/>
                <a:gd name="connsiteY14" fmla="*/ 54336 h 78107"/>
                <a:gd name="connsiteX15" fmla="*/ 72448 w 77478"/>
                <a:gd name="connsiteY15" fmla="*/ 54839 h 78107"/>
                <a:gd name="connsiteX16" fmla="*/ 71945 w 77478"/>
                <a:gd name="connsiteY16" fmla="*/ 55845 h 78107"/>
                <a:gd name="connsiteX17" fmla="*/ 66410 w 77478"/>
                <a:gd name="connsiteY17" fmla="*/ 63392 h 78107"/>
                <a:gd name="connsiteX18" fmla="*/ 65907 w 77478"/>
                <a:gd name="connsiteY18" fmla="*/ 63895 h 78107"/>
                <a:gd name="connsiteX19" fmla="*/ 62889 w 77478"/>
                <a:gd name="connsiteY19" fmla="*/ 67417 h 78107"/>
                <a:gd name="connsiteX20" fmla="*/ 51317 w 77478"/>
                <a:gd name="connsiteY20" fmla="*/ 74963 h 78107"/>
                <a:gd name="connsiteX21" fmla="*/ 37230 w 77478"/>
                <a:gd name="connsiteY21" fmla="*/ 77982 h 78107"/>
                <a:gd name="connsiteX22" fmla="*/ 23143 w 77478"/>
                <a:gd name="connsiteY22" fmla="*/ 74963 h 78107"/>
                <a:gd name="connsiteX23" fmla="*/ 11572 w 77478"/>
                <a:gd name="connsiteY23" fmla="*/ 67417 h 78107"/>
                <a:gd name="connsiteX24" fmla="*/ 6037 w 77478"/>
                <a:gd name="connsiteY24" fmla="*/ 59870 h 78107"/>
                <a:gd name="connsiteX25" fmla="*/ 1006 w 77478"/>
                <a:gd name="connsiteY25" fmla="*/ 41255 h 78107"/>
                <a:gd name="connsiteX26" fmla="*/ 503 w 77478"/>
                <a:gd name="connsiteY26" fmla="*/ 30690 h 7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7478" h="78107">
                  <a:moveTo>
                    <a:pt x="503" y="30690"/>
                  </a:moveTo>
                  <a:cubicBezTo>
                    <a:pt x="2012" y="24652"/>
                    <a:pt x="5534" y="19118"/>
                    <a:pt x="10062" y="14590"/>
                  </a:cubicBezTo>
                  <a:cubicBezTo>
                    <a:pt x="11068" y="13584"/>
                    <a:pt x="12578" y="12578"/>
                    <a:pt x="13584" y="11572"/>
                  </a:cubicBezTo>
                  <a:cubicBezTo>
                    <a:pt x="15093" y="10565"/>
                    <a:pt x="16099" y="9559"/>
                    <a:pt x="18112" y="8050"/>
                  </a:cubicBezTo>
                  <a:cubicBezTo>
                    <a:pt x="20124" y="6540"/>
                    <a:pt x="20627" y="5534"/>
                    <a:pt x="22640" y="5031"/>
                  </a:cubicBezTo>
                  <a:cubicBezTo>
                    <a:pt x="24149" y="4025"/>
                    <a:pt x="26162" y="3522"/>
                    <a:pt x="27671" y="3019"/>
                  </a:cubicBezTo>
                  <a:cubicBezTo>
                    <a:pt x="30690" y="1509"/>
                    <a:pt x="33708" y="503"/>
                    <a:pt x="36727" y="503"/>
                  </a:cubicBezTo>
                  <a:cubicBezTo>
                    <a:pt x="38236" y="0"/>
                    <a:pt x="40249" y="0"/>
                    <a:pt x="41758" y="0"/>
                  </a:cubicBezTo>
                  <a:cubicBezTo>
                    <a:pt x="46789" y="0"/>
                    <a:pt x="51317" y="1006"/>
                    <a:pt x="55342" y="3019"/>
                  </a:cubicBezTo>
                  <a:cubicBezTo>
                    <a:pt x="59870" y="4528"/>
                    <a:pt x="63392" y="7043"/>
                    <a:pt x="66913" y="10565"/>
                  </a:cubicBezTo>
                  <a:cubicBezTo>
                    <a:pt x="68926" y="13081"/>
                    <a:pt x="70435" y="15596"/>
                    <a:pt x="72448" y="17609"/>
                  </a:cubicBezTo>
                  <a:cubicBezTo>
                    <a:pt x="75466" y="23143"/>
                    <a:pt x="77479" y="29180"/>
                    <a:pt x="77479" y="35721"/>
                  </a:cubicBezTo>
                  <a:cubicBezTo>
                    <a:pt x="77479" y="35721"/>
                    <a:pt x="77479" y="36224"/>
                    <a:pt x="77479" y="36224"/>
                  </a:cubicBezTo>
                  <a:cubicBezTo>
                    <a:pt x="76976" y="39243"/>
                    <a:pt x="76473" y="42764"/>
                    <a:pt x="75969" y="45783"/>
                  </a:cubicBezTo>
                  <a:cubicBezTo>
                    <a:pt x="74963" y="48802"/>
                    <a:pt x="73454" y="51317"/>
                    <a:pt x="72448" y="54336"/>
                  </a:cubicBezTo>
                  <a:lnTo>
                    <a:pt x="72448" y="54839"/>
                  </a:lnTo>
                  <a:cubicBezTo>
                    <a:pt x="72448" y="55342"/>
                    <a:pt x="71945" y="55342"/>
                    <a:pt x="71945" y="55845"/>
                  </a:cubicBezTo>
                  <a:cubicBezTo>
                    <a:pt x="69932" y="58361"/>
                    <a:pt x="67920" y="60876"/>
                    <a:pt x="66410" y="63392"/>
                  </a:cubicBezTo>
                  <a:lnTo>
                    <a:pt x="65907" y="63895"/>
                  </a:lnTo>
                  <a:cubicBezTo>
                    <a:pt x="64901" y="64901"/>
                    <a:pt x="63895" y="66410"/>
                    <a:pt x="62889" y="67417"/>
                  </a:cubicBezTo>
                  <a:cubicBezTo>
                    <a:pt x="59367" y="70938"/>
                    <a:pt x="55845" y="73454"/>
                    <a:pt x="51317" y="74963"/>
                  </a:cubicBezTo>
                  <a:cubicBezTo>
                    <a:pt x="46789" y="77479"/>
                    <a:pt x="42261" y="78485"/>
                    <a:pt x="37230" y="77982"/>
                  </a:cubicBezTo>
                  <a:cubicBezTo>
                    <a:pt x="32199" y="77982"/>
                    <a:pt x="27671" y="76976"/>
                    <a:pt x="23143" y="74963"/>
                  </a:cubicBezTo>
                  <a:cubicBezTo>
                    <a:pt x="18615" y="73454"/>
                    <a:pt x="14590" y="70938"/>
                    <a:pt x="11572" y="67417"/>
                  </a:cubicBezTo>
                  <a:cubicBezTo>
                    <a:pt x="9559" y="64901"/>
                    <a:pt x="7547" y="62385"/>
                    <a:pt x="6037" y="59870"/>
                  </a:cubicBezTo>
                  <a:cubicBezTo>
                    <a:pt x="2516" y="54336"/>
                    <a:pt x="1006" y="47795"/>
                    <a:pt x="1006" y="41255"/>
                  </a:cubicBezTo>
                  <a:cubicBezTo>
                    <a:pt x="-503" y="37230"/>
                    <a:pt x="0" y="33708"/>
                    <a:pt x="503" y="3069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3" name="Hình tự do: Hình 1612">
              <a:extLst>
                <a:ext uri="{FF2B5EF4-FFF2-40B4-BE49-F238E27FC236}">
                  <a16:creationId xmlns:a16="http://schemas.microsoft.com/office/drawing/2014/main" id="{722BC6A2-9188-12DB-287F-1455E3D1E1B4}"/>
                </a:ext>
              </a:extLst>
            </p:cNvPr>
            <p:cNvSpPr/>
            <p:nvPr/>
          </p:nvSpPr>
          <p:spPr>
            <a:xfrm>
              <a:off x="665189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4" name="Hình tự do: Hình 1613">
              <a:extLst>
                <a:ext uri="{FF2B5EF4-FFF2-40B4-BE49-F238E27FC236}">
                  <a16:creationId xmlns:a16="http://schemas.microsoft.com/office/drawing/2014/main" id="{6E60BA8D-155E-1716-61F2-2734561B4A7B}"/>
                </a:ext>
              </a:extLst>
            </p:cNvPr>
            <p:cNvSpPr/>
            <p:nvPr/>
          </p:nvSpPr>
          <p:spPr>
            <a:xfrm>
              <a:off x="511741" y="5028744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5" name="Hình tự do: Hình 1614">
              <a:extLst>
                <a:ext uri="{FF2B5EF4-FFF2-40B4-BE49-F238E27FC236}">
                  <a16:creationId xmlns:a16="http://schemas.microsoft.com/office/drawing/2014/main" id="{6F6F772E-C7AA-6C4D-9C0A-B967C3825003}"/>
                </a:ext>
              </a:extLst>
            </p:cNvPr>
            <p:cNvSpPr/>
            <p:nvPr/>
          </p:nvSpPr>
          <p:spPr>
            <a:xfrm>
              <a:off x="1487773" y="5078049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6" name="Hình tự do: Hình 1615">
              <a:extLst>
                <a:ext uri="{FF2B5EF4-FFF2-40B4-BE49-F238E27FC236}">
                  <a16:creationId xmlns:a16="http://schemas.microsoft.com/office/drawing/2014/main" id="{89A24B7C-8756-7D1D-E9DC-9F505F79EB92}"/>
                </a:ext>
              </a:extLst>
            </p:cNvPr>
            <p:cNvSpPr/>
            <p:nvPr/>
          </p:nvSpPr>
          <p:spPr>
            <a:xfrm>
              <a:off x="2108106" y="5085092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7" name="Hình tự do: Hình 1616">
              <a:extLst>
                <a:ext uri="{FF2B5EF4-FFF2-40B4-BE49-F238E27FC236}">
                  <a16:creationId xmlns:a16="http://schemas.microsoft.com/office/drawing/2014/main" id="{2AB1771D-DF9E-8CD6-79B7-326E65709812}"/>
                </a:ext>
              </a:extLst>
            </p:cNvPr>
            <p:cNvSpPr/>
            <p:nvPr/>
          </p:nvSpPr>
          <p:spPr>
            <a:xfrm>
              <a:off x="2400915" y="5049875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8" name="Hình tự do: Hình 1617">
              <a:extLst>
                <a:ext uri="{FF2B5EF4-FFF2-40B4-BE49-F238E27FC236}">
                  <a16:creationId xmlns:a16="http://schemas.microsoft.com/office/drawing/2014/main" id="{8C4A998C-87BD-00B0-CBCE-40E6E4538933}"/>
                </a:ext>
              </a:extLst>
            </p:cNvPr>
            <p:cNvSpPr/>
            <p:nvPr/>
          </p:nvSpPr>
          <p:spPr>
            <a:xfrm>
              <a:off x="2219796" y="4993526"/>
              <a:ext cx="43015" cy="44780"/>
            </a:xfrm>
            <a:custGeom>
              <a:avLst/>
              <a:gdLst>
                <a:gd name="connsiteX0" fmla="*/ 21508 w 43015"/>
                <a:gd name="connsiteY0" fmla="*/ 0 h 44780"/>
                <a:gd name="connsiteX1" fmla="*/ 21508 w 43015"/>
                <a:gd name="connsiteY1" fmla="*/ 44777 h 44780"/>
                <a:gd name="connsiteX2" fmla="*/ 21508 w 43015"/>
                <a:gd name="connsiteY2" fmla="*/ 0 h 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015" h="44780">
                  <a:moveTo>
                    <a:pt x="21508" y="0"/>
                  </a:moveTo>
                  <a:cubicBezTo>
                    <a:pt x="50185" y="0"/>
                    <a:pt x="50185" y="44777"/>
                    <a:pt x="21508" y="44777"/>
                  </a:cubicBezTo>
                  <a:cubicBezTo>
                    <a:pt x="-7169" y="45280"/>
                    <a:pt x="-7169" y="0"/>
                    <a:pt x="21508" y="0"/>
                  </a:cubicBezTo>
                  <a:close/>
                </a:path>
              </a:pathLst>
            </a:custGeom>
            <a:solidFill>
              <a:srgbClr val="603813"/>
            </a:solidFill>
            <a:ln w="50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86" name="Hình tự do: Hình 1685">
            <a:extLst>
              <a:ext uri="{FF2B5EF4-FFF2-40B4-BE49-F238E27FC236}">
                <a16:creationId xmlns:a16="http://schemas.microsoft.com/office/drawing/2014/main" id="{85F213C8-726F-6AEB-B5EA-22491DB821CB}"/>
              </a:ext>
            </a:extLst>
          </p:cNvPr>
          <p:cNvSpPr/>
          <p:nvPr/>
        </p:nvSpPr>
        <p:spPr>
          <a:xfrm>
            <a:off x="662297" y="4844606"/>
            <a:ext cx="53203" cy="54838"/>
          </a:xfrm>
          <a:custGeom>
            <a:avLst/>
            <a:gdLst>
              <a:gd name="connsiteX0" fmla="*/ 26413 w 53203"/>
              <a:gd name="connsiteY0" fmla="*/ 0 h 54838"/>
              <a:gd name="connsiteX1" fmla="*/ 26413 w 53203"/>
              <a:gd name="connsiteY1" fmla="*/ 54839 h 54838"/>
              <a:gd name="connsiteX2" fmla="*/ 26413 w 53203"/>
              <a:gd name="connsiteY2" fmla="*/ 0 h 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03" h="54838">
                <a:moveTo>
                  <a:pt x="26413" y="0"/>
                </a:moveTo>
                <a:cubicBezTo>
                  <a:pt x="-8804" y="0"/>
                  <a:pt x="-8804" y="54839"/>
                  <a:pt x="26413" y="54839"/>
                </a:cubicBezTo>
                <a:cubicBezTo>
                  <a:pt x="62134" y="54839"/>
                  <a:pt x="62134" y="0"/>
                  <a:pt x="26413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7" name="Hình tự do: Hình 1686">
            <a:extLst>
              <a:ext uri="{FF2B5EF4-FFF2-40B4-BE49-F238E27FC236}">
                <a16:creationId xmlns:a16="http://schemas.microsoft.com/office/drawing/2014/main" id="{1EDCEA68-4EC0-D457-5A6C-2E87157081BD}"/>
              </a:ext>
            </a:extLst>
          </p:cNvPr>
          <p:cNvSpPr/>
          <p:nvPr/>
        </p:nvSpPr>
        <p:spPr>
          <a:xfrm>
            <a:off x="1161632" y="4867749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8" name="Hình tự do: Hình 1687">
            <a:extLst>
              <a:ext uri="{FF2B5EF4-FFF2-40B4-BE49-F238E27FC236}">
                <a16:creationId xmlns:a16="http://schemas.microsoft.com/office/drawing/2014/main" id="{2DB4B7A2-B589-4A58-BDF7-51C00DF055C5}"/>
              </a:ext>
            </a:extLst>
          </p:cNvPr>
          <p:cNvSpPr/>
          <p:nvPr/>
        </p:nvSpPr>
        <p:spPr>
          <a:xfrm>
            <a:off x="1313571" y="4847122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9" name="Hình tự do: Hình 1688">
            <a:extLst>
              <a:ext uri="{FF2B5EF4-FFF2-40B4-BE49-F238E27FC236}">
                <a16:creationId xmlns:a16="http://schemas.microsoft.com/office/drawing/2014/main" id="{AF79F704-E0E4-A378-51AA-24543D20AFF3}"/>
              </a:ext>
            </a:extLst>
          </p:cNvPr>
          <p:cNvSpPr/>
          <p:nvPr/>
        </p:nvSpPr>
        <p:spPr>
          <a:xfrm>
            <a:off x="1068180" y="4892401"/>
            <a:ext cx="754" cy="503"/>
          </a:xfrm>
          <a:custGeom>
            <a:avLst/>
            <a:gdLst>
              <a:gd name="connsiteX0" fmla="*/ 377 w 754"/>
              <a:gd name="connsiteY0" fmla="*/ 0 h 503"/>
              <a:gd name="connsiteX1" fmla="*/ 377 w 754"/>
              <a:gd name="connsiteY1" fmla="*/ 503 h 503"/>
              <a:gd name="connsiteX2" fmla="*/ 377 w 754"/>
              <a:gd name="connsiteY2" fmla="*/ 0 h 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" h="503">
                <a:moveTo>
                  <a:pt x="377" y="0"/>
                </a:moveTo>
                <a:cubicBezTo>
                  <a:pt x="-126" y="0"/>
                  <a:pt x="-126" y="503"/>
                  <a:pt x="377" y="503"/>
                </a:cubicBezTo>
                <a:cubicBezTo>
                  <a:pt x="880" y="503"/>
                  <a:pt x="880" y="0"/>
                  <a:pt x="377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0" name="Hình tự do: Hình 1689">
            <a:extLst>
              <a:ext uri="{FF2B5EF4-FFF2-40B4-BE49-F238E27FC236}">
                <a16:creationId xmlns:a16="http://schemas.microsoft.com/office/drawing/2014/main" id="{6C74A6E9-2CC0-D37B-0238-7BFB7FCA5DF6}"/>
              </a:ext>
            </a:extLst>
          </p:cNvPr>
          <p:cNvSpPr/>
          <p:nvPr/>
        </p:nvSpPr>
        <p:spPr>
          <a:xfrm>
            <a:off x="4302542" y="4791780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1" name="Hình tự do: Hình 1690">
            <a:extLst>
              <a:ext uri="{FF2B5EF4-FFF2-40B4-BE49-F238E27FC236}">
                <a16:creationId xmlns:a16="http://schemas.microsoft.com/office/drawing/2014/main" id="{A711A5CA-B482-9557-4270-74C6C485C710}"/>
              </a:ext>
            </a:extLst>
          </p:cNvPr>
          <p:cNvSpPr/>
          <p:nvPr/>
        </p:nvSpPr>
        <p:spPr>
          <a:xfrm>
            <a:off x="2652847" y="4833538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2" name="Hình tự do: Hình 1691">
            <a:extLst>
              <a:ext uri="{FF2B5EF4-FFF2-40B4-BE49-F238E27FC236}">
                <a16:creationId xmlns:a16="http://schemas.microsoft.com/office/drawing/2014/main" id="{BBD2212F-8D15-6A36-540A-14F39346A0D8}"/>
              </a:ext>
            </a:extLst>
          </p:cNvPr>
          <p:cNvSpPr/>
          <p:nvPr/>
        </p:nvSpPr>
        <p:spPr>
          <a:xfrm>
            <a:off x="2756488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3" name="Hình tự do: Hình 1692">
            <a:extLst>
              <a:ext uri="{FF2B5EF4-FFF2-40B4-BE49-F238E27FC236}">
                <a16:creationId xmlns:a16="http://schemas.microsoft.com/office/drawing/2014/main" id="{989952FE-E7B7-49F4-E993-BB39F1A71A12}"/>
              </a:ext>
            </a:extLst>
          </p:cNvPr>
          <p:cNvSpPr/>
          <p:nvPr/>
        </p:nvSpPr>
        <p:spPr>
          <a:xfrm>
            <a:off x="3315442" y="4784736"/>
            <a:ext cx="48298" cy="49811"/>
          </a:xfrm>
          <a:custGeom>
            <a:avLst/>
            <a:gdLst>
              <a:gd name="connsiteX0" fmla="*/ 24149 w 48298"/>
              <a:gd name="connsiteY0" fmla="*/ 0 h 49811"/>
              <a:gd name="connsiteX1" fmla="*/ 24149 w 48298"/>
              <a:gd name="connsiteY1" fmla="*/ 49808 h 49811"/>
              <a:gd name="connsiteX2" fmla="*/ 24149 w 48298"/>
              <a:gd name="connsiteY2" fmla="*/ 0 h 4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11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50311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4" name="Hình tự do: Hình 1693">
            <a:extLst>
              <a:ext uri="{FF2B5EF4-FFF2-40B4-BE49-F238E27FC236}">
                <a16:creationId xmlns:a16="http://schemas.microsoft.com/office/drawing/2014/main" id="{6F2EB600-AED4-2DF2-6B73-52F2368D1D38}"/>
              </a:ext>
            </a:extLst>
          </p:cNvPr>
          <p:cNvSpPr/>
          <p:nvPr/>
        </p:nvSpPr>
        <p:spPr>
          <a:xfrm>
            <a:off x="1914283" y="4854165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5" name="Hình tự do: Hình 1694">
            <a:extLst>
              <a:ext uri="{FF2B5EF4-FFF2-40B4-BE49-F238E27FC236}">
                <a16:creationId xmlns:a16="http://schemas.microsoft.com/office/drawing/2014/main" id="{6BDC1D32-7BA1-5434-EA14-7D883474D5E7}"/>
              </a:ext>
            </a:extLst>
          </p:cNvPr>
          <p:cNvSpPr/>
          <p:nvPr/>
        </p:nvSpPr>
        <p:spPr>
          <a:xfrm>
            <a:off x="3833141" y="4819451"/>
            <a:ext cx="48298" cy="49807"/>
          </a:xfrm>
          <a:custGeom>
            <a:avLst/>
            <a:gdLst>
              <a:gd name="connsiteX0" fmla="*/ 24149 w 48298"/>
              <a:gd name="connsiteY0" fmla="*/ 0 h 49807"/>
              <a:gd name="connsiteX1" fmla="*/ 24149 w 48298"/>
              <a:gd name="connsiteY1" fmla="*/ 49808 h 49807"/>
              <a:gd name="connsiteX2" fmla="*/ 24149 w 48298"/>
              <a:gd name="connsiteY2" fmla="*/ 0 h 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98" h="49807">
                <a:moveTo>
                  <a:pt x="24149" y="0"/>
                </a:moveTo>
                <a:cubicBezTo>
                  <a:pt x="-8050" y="0"/>
                  <a:pt x="-8050" y="49808"/>
                  <a:pt x="24149" y="49808"/>
                </a:cubicBezTo>
                <a:cubicBezTo>
                  <a:pt x="56348" y="49808"/>
                  <a:pt x="56348" y="0"/>
                  <a:pt x="24149" y="0"/>
                </a:cubicBezTo>
                <a:close/>
              </a:path>
            </a:pathLst>
          </a:custGeom>
          <a:solidFill>
            <a:srgbClr val="A8783C"/>
          </a:solidFill>
          <a:ln w="50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Đồ họa 324">
            <a:extLst>
              <a:ext uri="{FF2B5EF4-FFF2-40B4-BE49-F238E27FC236}">
                <a16:creationId xmlns:a16="http://schemas.microsoft.com/office/drawing/2014/main" id="{666B8355-4EE7-F26B-5FFD-53074829A47E}"/>
              </a:ext>
            </a:extLst>
          </p:cNvPr>
          <p:cNvGrpSpPr/>
          <p:nvPr/>
        </p:nvGrpSpPr>
        <p:grpSpPr>
          <a:xfrm>
            <a:off x="6754425" y="4545440"/>
            <a:ext cx="4608361" cy="537687"/>
            <a:chOff x="6754425" y="4545440"/>
            <a:chExt cx="4608361" cy="537687"/>
          </a:xfrm>
          <a:solidFill>
            <a:srgbClr val="603813"/>
          </a:solidFill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F5AD8A1-5D1B-6670-E3EF-D3388691C88E}"/>
                </a:ext>
              </a:extLst>
            </p:cNvPr>
            <p:cNvSpPr/>
            <p:nvPr/>
          </p:nvSpPr>
          <p:spPr>
            <a:xfrm>
              <a:off x="7267719" y="5004239"/>
              <a:ext cx="26988" cy="26988"/>
            </a:xfrm>
            <a:custGeom>
              <a:avLst/>
              <a:gdLst>
                <a:gd name="connsiteX0" fmla="*/ 13494 w 26988"/>
                <a:gd name="connsiteY0" fmla="*/ 0 h 26988"/>
                <a:gd name="connsiteX1" fmla="*/ 0 w 26988"/>
                <a:gd name="connsiteY1" fmla="*/ 13494 h 26988"/>
                <a:gd name="connsiteX2" fmla="*/ 13494 w 26988"/>
                <a:gd name="connsiteY2" fmla="*/ 26988 h 26988"/>
                <a:gd name="connsiteX3" fmla="*/ 26988 w 26988"/>
                <a:gd name="connsiteY3" fmla="*/ 13494 h 26988"/>
                <a:gd name="connsiteX4" fmla="*/ 13494 w 26988"/>
                <a:gd name="connsiteY4" fmla="*/ 0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13494" y="0"/>
                  </a:moveTo>
                  <a:cubicBezTo>
                    <a:pt x="6228" y="0"/>
                    <a:pt x="0" y="5709"/>
                    <a:pt x="0" y="13494"/>
                  </a:cubicBezTo>
                  <a:cubicBezTo>
                    <a:pt x="0" y="20760"/>
                    <a:pt x="5709" y="26988"/>
                    <a:pt x="13494" y="26988"/>
                  </a:cubicBezTo>
                  <a:cubicBezTo>
                    <a:pt x="20760" y="26988"/>
                    <a:pt x="26988" y="21279"/>
                    <a:pt x="26988" y="13494"/>
                  </a:cubicBezTo>
                  <a:cubicBezTo>
                    <a:pt x="26469" y="5709"/>
                    <a:pt x="20760" y="0"/>
                    <a:pt x="13494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6C4D75C4-1743-D1F9-8EEA-F327A2F05A2A}"/>
                </a:ext>
              </a:extLst>
            </p:cNvPr>
            <p:cNvSpPr/>
            <p:nvPr/>
          </p:nvSpPr>
          <p:spPr>
            <a:xfrm>
              <a:off x="8154696" y="4974137"/>
              <a:ext cx="26988" cy="26988"/>
            </a:xfrm>
            <a:custGeom>
              <a:avLst/>
              <a:gdLst>
                <a:gd name="connsiteX0" fmla="*/ 26988 w 26988"/>
                <a:gd name="connsiteY0" fmla="*/ 13494 h 26988"/>
                <a:gd name="connsiteX1" fmla="*/ 13494 w 26988"/>
                <a:gd name="connsiteY1" fmla="*/ 26988 h 26988"/>
                <a:gd name="connsiteX2" fmla="*/ 0 w 26988"/>
                <a:gd name="connsiteY2" fmla="*/ 13494 h 26988"/>
                <a:gd name="connsiteX3" fmla="*/ 13494 w 26988"/>
                <a:gd name="connsiteY3" fmla="*/ 0 h 26988"/>
                <a:gd name="connsiteX4" fmla="*/ 26988 w 26988"/>
                <a:gd name="connsiteY4" fmla="*/ 13494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" h="26988">
                  <a:moveTo>
                    <a:pt x="26988" y="13494"/>
                  </a:moveTo>
                  <a:cubicBezTo>
                    <a:pt x="26988" y="20947"/>
                    <a:pt x="20947" y="26988"/>
                    <a:pt x="13494" y="26988"/>
                  </a:cubicBezTo>
                  <a:cubicBezTo>
                    <a:pt x="6041" y="26988"/>
                    <a:pt x="0" y="20947"/>
                    <a:pt x="0" y="13494"/>
                  </a:cubicBezTo>
                  <a:cubicBezTo>
                    <a:pt x="0" y="6041"/>
                    <a:pt x="6041" y="0"/>
                    <a:pt x="13494" y="0"/>
                  </a:cubicBezTo>
                  <a:cubicBezTo>
                    <a:pt x="20947" y="0"/>
                    <a:pt x="26988" y="6041"/>
                    <a:pt x="26988" y="13494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92C6C55C-65A7-FF1F-EB40-C5AC633470CF}"/>
                </a:ext>
              </a:extLst>
            </p:cNvPr>
            <p:cNvSpPr/>
            <p:nvPr/>
          </p:nvSpPr>
          <p:spPr>
            <a:xfrm>
              <a:off x="7987707" y="4983998"/>
              <a:ext cx="35032" cy="35811"/>
            </a:xfrm>
            <a:custGeom>
              <a:avLst/>
              <a:gdLst>
                <a:gd name="connsiteX0" fmla="*/ 17516 w 35032"/>
                <a:gd name="connsiteY0" fmla="*/ 0 h 35811"/>
                <a:gd name="connsiteX1" fmla="*/ 17516 w 35032"/>
                <a:gd name="connsiteY1" fmla="*/ 35811 h 35811"/>
                <a:gd name="connsiteX2" fmla="*/ 17516 w 35032"/>
                <a:gd name="connsiteY2" fmla="*/ 0 h 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032" h="35811">
                  <a:moveTo>
                    <a:pt x="17516" y="0"/>
                  </a:moveTo>
                  <a:cubicBezTo>
                    <a:pt x="-5839" y="0"/>
                    <a:pt x="-5839" y="35811"/>
                    <a:pt x="17516" y="35811"/>
                  </a:cubicBezTo>
                  <a:cubicBezTo>
                    <a:pt x="40872" y="35811"/>
                    <a:pt x="40872" y="0"/>
                    <a:pt x="17516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CB128E25-2115-FC3B-D21B-B95042A3B655}"/>
                </a:ext>
              </a:extLst>
            </p:cNvPr>
            <p:cNvSpPr/>
            <p:nvPr/>
          </p:nvSpPr>
          <p:spPr>
            <a:xfrm>
              <a:off x="6754425" y="4545440"/>
              <a:ext cx="4480390" cy="480279"/>
            </a:xfrm>
            <a:custGeom>
              <a:avLst/>
              <a:gdLst>
                <a:gd name="connsiteX0" fmla="*/ 4462392 w 4480390"/>
                <a:gd name="connsiteY0" fmla="*/ 339428 h 480279"/>
                <a:gd name="connsiteX1" fmla="*/ 3897197 w 4480390"/>
                <a:gd name="connsiteY1" fmla="*/ 0 h 480279"/>
                <a:gd name="connsiteX2" fmla="*/ 574537 w 4480390"/>
                <a:gd name="connsiteY2" fmla="*/ 0 h 480279"/>
                <a:gd name="connsiteX3" fmla="*/ 14532 w 4480390"/>
                <a:gd name="connsiteY3" fmla="*/ 325934 h 480279"/>
                <a:gd name="connsiteX4" fmla="*/ 519 w 4480390"/>
                <a:gd name="connsiteY4" fmla="*/ 359150 h 480279"/>
                <a:gd name="connsiteX5" fmla="*/ 1038 w 4480390"/>
                <a:gd name="connsiteY5" fmla="*/ 365897 h 480279"/>
                <a:gd name="connsiteX6" fmla="*/ 0 w 4480390"/>
                <a:gd name="connsiteY6" fmla="*/ 370049 h 480279"/>
                <a:gd name="connsiteX7" fmla="*/ 2076 w 4480390"/>
                <a:gd name="connsiteY7" fmla="*/ 370049 h 480279"/>
                <a:gd name="connsiteX8" fmla="*/ 47229 w 4480390"/>
                <a:gd name="connsiteY8" fmla="*/ 405342 h 480279"/>
                <a:gd name="connsiteX9" fmla="*/ 78889 w 4480390"/>
                <a:gd name="connsiteY9" fmla="*/ 392886 h 480279"/>
                <a:gd name="connsiteX10" fmla="*/ 109510 w 4480390"/>
                <a:gd name="connsiteY10" fmla="*/ 417279 h 480279"/>
                <a:gd name="connsiteX11" fmla="*/ 112624 w 4480390"/>
                <a:gd name="connsiteY11" fmla="*/ 417798 h 480279"/>
                <a:gd name="connsiteX12" fmla="*/ 134422 w 4480390"/>
                <a:gd name="connsiteY12" fmla="*/ 451533 h 480279"/>
                <a:gd name="connsiteX13" fmla="*/ 189436 w 4480390"/>
                <a:gd name="connsiteY13" fmla="*/ 438039 h 480279"/>
                <a:gd name="connsiteX14" fmla="*/ 196183 w 4480390"/>
                <a:gd name="connsiteY14" fmla="*/ 405342 h 480279"/>
                <a:gd name="connsiteX15" fmla="*/ 198778 w 4480390"/>
                <a:gd name="connsiteY15" fmla="*/ 400152 h 480279"/>
                <a:gd name="connsiteX16" fmla="*/ 201892 w 4480390"/>
                <a:gd name="connsiteY16" fmla="*/ 403785 h 480279"/>
                <a:gd name="connsiteX17" fmla="*/ 224210 w 4480390"/>
                <a:gd name="connsiteY17" fmla="*/ 438039 h 480279"/>
                <a:gd name="connsiteX18" fmla="*/ 272477 w 4480390"/>
                <a:gd name="connsiteY18" fmla="*/ 429735 h 480279"/>
                <a:gd name="connsiteX19" fmla="*/ 302060 w 4480390"/>
                <a:gd name="connsiteY19" fmla="*/ 419874 h 480279"/>
                <a:gd name="connsiteX20" fmla="*/ 315035 w 4480390"/>
                <a:gd name="connsiteY20" fmla="*/ 415722 h 480279"/>
                <a:gd name="connsiteX21" fmla="*/ 382506 w 4480390"/>
                <a:gd name="connsiteY21" fmla="*/ 412608 h 480279"/>
                <a:gd name="connsiteX22" fmla="*/ 390291 w 4480390"/>
                <a:gd name="connsiteY22" fmla="*/ 406899 h 480279"/>
                <a:gd name="connsiteX23" fmla="*/ 425064 w 4480390"/>
                <a:gd name="connsiteY23" fmla="*/ 414684 h 480279"/>
                <a:gd name="connsiteX24" fmla="*/ 472812 w 4480390"/>
                <a:gd name="connsiteY24" fmla="*/ 399114 h 480279"/>
                <a:gd name="connsiteX25" fmla="*/ 499800 w 4480390"/>
                <a:gd name="connsiteY25" fmla="*/ 401709 h 480279"/>
                <a:gd name="connsiteX26" fmla="*/ 526270 w 4480390"/>
                <a:gd name="connsiteY26" fmla="*/ 389253 h 480279"/>
                <a:gd name="connsiteX27" fmla="*/ 556372 w 4480390"/>
                <a:gd name="connsiteY27" fmla="*/ 399633 h 480279"/>
                <a:gd name="connsiteX28" fmla="*/ 589069 w 4480390"/>
                <a:gd name="connsiteY28" fmla="*/ 387696 h 480279"/>
                <a:gd name="connsiteX29" fmla="*/ 614500 w 4480390"/>
                <a:gd name="connsiteY29" fmla="*/ 398076 h 480279"/>
                <a:gd name="connsiteX30" fmla="*/ 660172 w 4480390"/>
                <a:gd name="connsiteY30" fmla="*/ 379391 h 480279"/>
                <a:gd name="connsiteX31" fmla="*/ 684047 w 4480390"/>
                <a:gd name="connsiteY31" fmla="*/ 384063 h 480279"/>
                <a:gd name="connsiteX32" fmla="*/ 686123 w 4480390"/>
                <a:gd name="connsiteY32" fmla="*/ 384063 h 480279"/>
                <a:gd name="connsiteX33" fmla="*/ 741656 w 4480390"/>
                <a:gd name="connsiteY33" fmla="*/ 423507 h 480279"/>
                <a:gd name="connsiteX34" fmla="*/ 773834 w 4480390"/>
                <a:gd name="connsiteY34" fmla="*/ 414684 h 480279"/>
                <a:gd name="connsiteX35" fmla="*/ 831444 w 4480390"/>
                <a:gd name="connsiteY35" fmla="*/ 453609 h 480279"/>
                <a:gd name="connsiteX36" fmla="*/ 889572 w 4480390"/>
                <a:gd name="connsiteY36" fmla="*/ 412608 h 480279"/>
                <a:gd name="connsiteX37" fmla="*/ 908775 w 4480390"/>
                <a:gd name="connsiteY37" fmla="*/ 414684 h 480279"/>
                <a:gd name="connsiteX38" fmla="*/ 925383 w 4480390"/>
                <a:gd name="connsiteY38" fmla="*/ 413127 h 480279"/>
                <a:gd name="connsiteX39" fmla="*/ 957562 w 4480390"/>
                <a:gd name="connsiteY39" fmla="*/ 446343 h 480279"/>
                <a:gd name="connsiteX40" fmla="*/ 976246 w 4480390"/>
                <a:gd name="connsiteY40" fmla="*/ 385101 h 480279"/>
                <a:gd name="connsiteX41" fmla="*/ 981436 w 4480390"/>
                <a:gd name="connsiteY41" fmla="*/ 379391 h 480279"/>
                <a:gd name="connsiteX42" fmla="*/ 1001158 w 4480390"/>
                <a:gd name="connsiteY42" fmla="*/ 384063 h 480279"/>
                <a:gd name="connsiteX43" fmla="*/ 1021918 w 4480390"/>
                <a:gd name="connsiteY43" fmla="*/ 378873 h 480279"/>
                <a:gd name="connsiteX44" fmla="*/ 1023475 w 4480390"/>
                <a:gd name="connsiteY44" fmla="*/ 381986 h 480279"/>
                <a:gd name="connsiteX45" fmla="*/ 1060324 w 4480390"/>
                <a:gd name="connsiteY45" fmla="*/ 400671 h 480279"/>
                <a:gd name="connsiteX46" fmla="*/ 1080046 w 4480390"/>
                <a:gd name="connsiteY46" fmla="*/ 393924 h 480279"/>
                <a:gd name="connsiteX47" fmla="*/ 1132466 w 4480390"/>
                <a:gd name="connsiteY47" fmla="*/ 422469 h 480279"/>
                <a:gd name="connsiteX48" fmla="*/ 1191632 w 4480390"/>
                <a:gd name="connsiteY48" fmla="*/ 379911 h 480279"/>
                <a:gd name="connsiteX49" fmla="*/ 1205126 w 4480390"/>
                <a:gd name="connsiteY49" fmla="*/ 381986 h 480279"/>
                <a:gd name="connsiteX50" fmla="*/ 1221734 w 4480390"/>
                <a:gd name="connsiteY50" fmla="*/ 405342 h 480279"/>
                <a:gd name="connsiteX51" fmla="*/ 1236266 w 4480390"/>
                <a:gd name="connsiteY51" fmla="*/ 377315 h 480279"/>
                <a:gd name="connsiteX52" fmla="*/ 1236785 w 4480390"/>
                <a:gd name="connsiteY52" fmla="*/ 377835 h 480279"/>
                <a:gd name="connsiteX53" fmla="*/ 1246646 w 4480390"/>
                <a:gd name="connsiteY53" fmla="*/ 381986 h 480279"/>
                <a:gd name="connsiteX54" fmla="*/ 1249241 w 4480390"/>
                <a:gd name="connsiteY54" fmla="*/ 385101 h 480279"/>
                <a:gd name="connsiteX55" fmla="*/ 1261179 w 4480390"/>
                <a:gd name="connsiteY55" fmla="*/ 392367 h 480279"/>
                <a:gd name="connsiteX56" fmla="*/ 1275711 w 4480390"/>
                <a:gd name="connsiteY56" fmla="*/ 392367 h 480279"/>
                <a:gd name="connsiteX57" fmla="*/ 1290243 w 4480390"/>
                <a:gd name="connsiteY57" fmla="*/ 384582 h 480279"/>
                <a:gd name="connsiteX58" fmla="*/ 1292838 w 4480390"/>
                <a:gd name="connsiteY58" fmla="*/ 381986 h 480279"/>
                <a:gd name="connsiteX59" fmla="*/ 1318788 w 4480390"/>
                <a:gd name="connsiteY59" fmla="*/ 400152 h 480279"/>
                <a:gd name="connsiteX60" fmla="*/ 1341624 w 4480390"/>
                <a:gd name="connsiteY60" fmla="*/ 386658 h 480279"/>
                <a:gd name="connsiteX61" fmla="*/ 1398715 w 4480390"/>
                <a:gd name="connsiteY61" fmla="*/ 413646 h 480279"/>
                <a:gd name="connsiteX62" fmla="*/ 1456843 w 4480390"/>
                <a:gd name="connsiteY62" fmla="*/ 385101 h 480279"/>
                <a:gd name="connsiteX63" fmla="*/ 1500958 w 4480390"/>
                <a:gd name="connsiteY63" fmla="*/ 399633 h 480279"/>
                <a:gd name="connsiteX64" fmla="*/ 1552340 w 4480390"/>
                <a:gd name="connsiteY64" fmla="*/ 378873 h 480279"/>
                <a:gd name="connsiteX65" fmla="*/ 1552340 w 4480390"/>
                <a:gd name="connsiteY65" fmla="*/ 381468 h 480279"/>
                <a:gd name="connsiteX66" fmla="*/ 1618253 w 4480390"/>
                <a:gd name="connsiteY66" fmla="*/ 447381 h 480279"/>
                <a:gd name="connsiteX67" fmla="*/ 1681571 w 4480390"/>
                <a:gd name="connsiteY67" fmla="*/ 399633 h 480279"/>
                <a:gd name="connsiteX68" fmla="*/ 1734510 w 4480390"/>
                <a:gd name="connsiteY68" fmla="*/ 369530 h 480279"/>
                <a:gd name="connsiteX69" fmla="*/ 1742295 w 4480390"/>
                <a:gd name="connsiteY69" fmla="*/ 369530 h 480279"/>
                <a:gd name="connsiteX70" fmla="*/ 1799385 w 4480390"/>
                <a:gd name="connsiteY70" fmla="*/ 391848 h 480279"/>
                <a:gd name="connsiteX71" fmla="*/ 1856475 w 4480390"/>
                <a:gd name="connsiteY71" fmla="*/ 369530 h 480279"/>
                <a:gd name="connsiteX72" fmla="*/ 1869970 w 4480390"/>
                <a:gd name="connsiteY72" fmla="*/ 369530 h 480279"/>
                <a:gd name="connsiteX73" fmla="*/ 1935883 w 4480390"/>
                <a:gd name="connsiteY73" fmla="*/ 421431 h 480279"/>
                <a:gd name="connsiteX74" fmla="*/ 1994530 w 4480390"/>
                <a:gd name="connsiteY74" fmla="*/ 387696 h 480279"/>
                <a:gd name="connsiteX75" fmla="*/ 2039684 w 4480390"/>
                <a:gd name="connsiteY75" fmla="*/ 400671 h 480279"/>
                <a:gd name="connsiteX76" fmla="*/ 2076533 w 4480390"/>
                <a:gd name="connsiteY76" fmla="*/ 373682 h 480279"/>
                <a:gd name="connsiteX77" fmla="*/ 2125838 w 4480390"/>
                <a:gd name="connsiteY77" fmla="*/ 379911 h 480279"/>
                <a:gd name="connsiteX78" fmla="*/ 2133105 w 4480390"/>
                <a:gd name="connsiteY78" fmla="*/ 375758 h 480279"/>
                <a:gd name="connsiteX79" fmla="*/ 2200575 w 4480390"/>
                <a:gd name="connsiteY79" fmla="*/ 412089 h 480279"/>
                <a:gd name="connsiteX80" fmla="*/ 2249361 w 4480390"/>
                <a:gd name="connsiteY80" fmla="*/ 382506 h 480279"/>
                <a:gd name="connsiteX81" fmla="*/ 2294515 w 4480390"/>
                <a:gd name="connsiteY81" fmla="*/ 397557 h 480279"/>
                <a:gd name="connsiteX82" fmla="*/ 2317351 w 4480390"/>
                <a:gd name="connsiteY82" fmla="*/ 381468 h 480279"/>
                <a:gd name="connsiteX83" fmla="*/ 2399872 w 4480390"/>
                <a:gd name="connsiteY83" fmla="*/ 431292 h 480279"/>
                <a:gd name="connsiteX84" fmla="*/ 2457482 w 4480390"/>
                <a:gd name="connsiteY84" fmla="*/ 406899 h 480279"/>
                <a:gd name="connsiteX85" fmla="*/ 2495369 w 4480390"/>
                <a:gd name="connsiteY85" fmla="*/ 420912 h 480279"/>
                <a:gd name="connsiteX86" fmla="*/ 2564396 w 4480390"/>
                <a:gd name="connsiteY86" fmla="*/ 382506 h 480279"/>
                <a:gd name="connsiteX87" fmla="*/ 2634981 w 4480390"/>
                <a:gd name="connsiteY87" fmla="*/ 405342 h 480279"/>
                <a:gd name="connsiteX88" fmla="*/ 2655741 w 4480390"/>
                <a:gd name="connsiteY88" fmla="*/ 395481 h 480279"/>
                <a:gd name="connsiteX89" fmla="*/ 2721654 w 4480390"/>
                <a:gd name="connsiteY89" fmla="*/ 404823 h 480279"/>
                <a:gd name="connsiteX90" fmla="*/ 2749162 w 4480390"/>
                <a:gd name="connsiteY90" fmla="*/ 387177 h 480279"/>
                <a:gd name="connsiteX91" fmla="*/ 2866457 w 4480390"/>
                <a:gd name="connsiteY91" fmla="*/ 445824 h 480279"/>
                <a:gd name="connsiteX92" fmla="*/ 2978561 w 4480390"/>
                <a:gd name="connsiteY92" fmla="*/ 390810 h 480279"/>
                <a:gd name="connsiteX93" fmla="*/ 3038247 w 4480390"/>
                <a:gd name="connsiteY93" fmla="*/ 404823 h 480279"/>
                <a:gd name="connsiteX94" fmla="*/ 3078729 w 4480390"/>
                <a:gd name="connsiteY94" fmla="*/ 436482 h 480279"/>
                <a:gd name="connsiteX95" fmla="*/ 3148275 w 4480390"/>
                <a:gd name="connsiteY95" fmla="*/ 404823 h 480279"/>
                <a:gd name="connsiteX96" fmla="*/ 3163845 w 4480390"/>
                <a:gd name="connsiteY96" fmla="*/ 388215 h 480279"/>
                <a:gd name="connsiteX97" fmla="*/ 3174744 w 4480390"/>
                <a:gd name="connsiteY97" fmla="*/ 388734 h 480279"/>
                <a:gd name="connsiteX98" fmla="*/ 3183049 w 4480390"/>
                <a:gd name="connsiteY98" fmla="*/ 406380 h 480279"/>
                <a:gd name="connsiteX99" fmla="*/ 3244291 w 4480390"/>
                <a:gd name="connsiteY99" fmla="*/ 438039 h 480279"/>
                <a:gd name="connsiteX100" fmla="*/ 3296710 w 4480390"/>
                <a:gd name="connsiteY100" fmla="*/ 416241 h 480279"/>
                <a:gd name="connsiteX101" fmla="*/ 3324737 w 4480390"/>
                <a:gd name="connsiteY101" fmla="*/ 431811 h 480279"/>
                <a:gd name="connsiteX102" fmla="*/ 3350687 w 4480390"/>
                <a:gd name="connsiteY102" fmla="*/ 418836 h 480279"/>
                <a:gd name="connsiteX103" fmla="*/ 3363662 w 4480390"/>
                <a:gd name="connsiteY103" fmla="*/ 421950 h 480279"/>
                <a:gd name="connsiteX104" fmla="*/ 3365219 w 4480390"/>
                <a:gd name="connsiteY104" fmla="*/ 429216 h 480279"/>
                <a:gd name="connsiteX105" fmla="*/ 3366776 w 4480390"/>
                <a:gd name="connsiteY105" fmla="*/ 433887 h 480279"/>
                <a:gd name="connsiteX106" fmla="*/ 3402068 w 4480390"/>
                <a:gd name="connsiteY106" fmla="*/ 478521 h 480279"/>
                <a:gd name="connsiteX107" fmla="*/ 3460716 w 4480390"/>
                <a:gd name="connsiteY107" fmla="*/ 452052 h 480279"/>
                <a:gd name="connsiteX108" fmla="*/ 3462791 w 4480390"/>
                <a:gd name="connsiteY108" fmla="*/ 400671 h 480279"/>
                <a:gd name="connsiteX109" fmla="*/ 3480956 w 4480390"/>
                <a:gd name="connsiteY109" fmla="*/ 386658 h 480279"/>
                <a:gd name="connsiteX110" fmla="*/ 3534933 w 4480390"/>
                <a:gd name="connsiteY110" fmla="*/ 405861 h 480279"/>
                <a:gd name="connsiteX111" fmla="*/ 3561921 w 4480390"/>
                <a:gd name="connsiteY111" fmla="*/ 400152 h 480279"/>
                <a:gd name="connsiteX112" fmla="*/ 3632506 w 4480390"/>
                <a:gd name="connsiteY112" fmla="*/ 435444 h 480279"/>
                <a:gd name="connsiteX113" fmla="*/ 3646519 w 4480390"/>
                <a:gd name="connsiteY113" fmla="*/ 431292 h 480279"/>
                <a:gd name="connsiteX114" fmla="*/ 3687520 w 4480390"/>
                <a:gd name="connsiteY114" fmla="*/ 440634 h 480279"/>
                <a:gd name="connsiteX115" fmla="*/ 3790802 w 4480390"/>
                <a:gd name="connsiteY115" fmla="*/ 396000 h 480279"/>
                <a:gd name="connsiteX116" fmla="*/ 3888374 w 4480390"/>
                <a:gd name="connsiteY116" fmla="*/ 431292 h 480279"/>
                <a:gd name="connsiteX117" fmla="*/ 3902387 w 4480390"/>
                <a:gd name="connsiteY117" fmla="*/ 428178 h 480279"/>
                <a:gd name="connsiteX118" fmla="*/ 3964668 w 4480390"/>
                <a:gd name="connsiteY118" fmla="*/ 440634 h 480279"/>
                <a:gd name="connsiteX119" fmla="*/ 3973491 w 4480390"/>
                <a:gd name="connsiteY119" fmla="*/ 376796 h 480279"/>
                <a:gd name="connsiteX120" fmla="*/ 3968820 w 4480390"/>
                <a:gd name="connsiteY120" fmla="*/ 371606 h 480279"/>
                <a:gd name="connsiteX121" fmla="*/ 3969339 w 4480390"/>
                <a:gd name="connsiteY121" fmla="*/ 370568 h 480279"/>
                <a:gd name="connsiteX122" fmla="*/ 4103242 w 4480390"/>
                <a:gd name="connsiteY122" fmla="*/ 371606 h 480279"/>
                <a:gd name="connsiteX123" fmla="*/ 4120369 w 4480390"/>
                <a:gd name="connsiteY123" fmla="*/ 386139 h 480279"/>
                <a:gd name="connsiteX124" fmla="*/ 4131787 w 4480390"/>
                <a:gd name="connsiteY124" fmla="*/ 401709 h 480279"/>
                <a:gd name="connsiteX125" fmla="*/ 4127635 w 4480390"/>
                <a:gd name="connsiteY125" fmla="*/ 405861 h 480279"/>
                <a:gd name="connsiteX126" fmla="*/ 4117774 w 4480390"/>
                <a:gd name="connsiteY126" fmla="*/ 446343 h 480279"/>
                <a:gd name="connsiteX127" fmla="*/ 4128154 w 4480390"/>
                <a:gd name="connsiteY127" fmla="*/ 461913 h 480279"/>
                <a:gd name="connsiteX128" fmla="*/ 4145800 w 4480390"/>
                <a:gd name="connsiteY128" fmla="*/ 468141 h 480279"/>
                <a:gd name="connsiteX129" fmla="*/ 4168117 w 4480390"/>
                <a:gd name="connsiteY129" fmla="*/ 460875 h 480279"/>
                <a:gd name="connsiteX130" fmla="*/ 4180573 w 4480390"/>
                <a:gd name="connsiteY130" fmla="*/ 448938 h 480279"/>
                <a:gd name="connsiteX131" fmla="*/ 4184725 w 4480390"/>
                <a:gd name="connsiteY131" fmla="*/ 438558 h 480279"/>
                <a:gd name="connsiteX132" fmla="*/ 4185763 w 4480390"/>
                <a:gd name="connsiteY132" fmla="*/ 431292 h 480279"/>
                <a:gd name="connsiteX133" fmla="*/ 4282298 w 4480390"/>
                <a:gd name="connsiteY133" fmla="*/ 385620 h 480279"/>
                <a:gd name="connsiteX134" fmla="*/ 4317590 w 4480390"/>
                <a:gd name="connsiteY134" fmla="*/ 398595 h 480279"/>
                <a:gd name="connsiteX135" fmla="*/ 4349249 w 4480390"/>
                <a:gd name="connsiteY135" fmla="*/ 440115 h 480279"/>
                <a:gd name="connsiteX136" fmla="*/ 4380909 w 4480390"/>
                <a:gd name="connsiteY136" fmla="*/ 400152 h 480279"/>
                <a:gd name="connsiteX137" fmla="*/ 4457721 w 4480390"/>
                <a:gd name="connsiteY137" fmla="*/ 412089 h 480279"/>
                <a:gd name="connsiteX138" fmla="*/ 4480038 w 4480390"/>
                <a:gd name="connsiteY138" fmla="*/ 371087 h 480279"/>
                <a:gd name="connsiteX139" fmla="*/ 4462392 w 4480390"/>
                <a:gd name="connsiteY139" fmla="*/ 339428 h 480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4480390" h="480279">
                  <a:moveTo>
                    <a:pt x="4462392" y="339428"/>
                  </a:moveTo>
                  <a:cubicBezTo>
                    <a:pt x="4393365" y="144283"/>
                    <a:pt x="4165522" y="0"/>
                    <a:pt x="3897197" y="0"/>
                  </a:cubicBezTo>
                  <a:lnTo>
                    <a:pt x="574537" y="0"/>
                  </a:lnTo>
                  <a:cubicBezTo>
                    <a:pt x="312440" y="0"/>
                    <a:pt x="89269" y="137536"/>
                    <a:pt x="14532" y="325934"/>
                  </a:cubicBezTo>
                  <a:cubicBezTo>
                    <a:pt x="5709" y="334238"/>
                    <a:pt x="519" y="346175"/>
                    <a:pt x="519" y="359150"/>
                  </a:cubicBezTo>
                  <a:cubicBezTo>
                    <a:pt x="519" y="361745"/>
                    <a:pt x="519" y="363821"/>
                    <a:pt x="1038" y="365897"/>
                  </a:cubicBezTo>
                  <a:cubicBezTo>
                    <a:pt x="519" y="367454"/>
                    <a:pt x="0" y="368492"/>
                    <a:pt x="0" y="370049"/>
                  </a:cubicBezTo>
                  <a:lnTo>
                    <a:pt x="2076" y="370049"/>
                  </a:lnTo>
                  <a:cubicBezTo>
                    <a:pt x="7266" y="390291"/>
                    <a:pt x="25431" y="405342"/>
                    <a:pt x="47229" y="405342"/>
                  </a:cubicBezTo>
                  <a:cubicBezTo>
                    <a:pt x="59685" y="405342"/>
                    <a:pt x="70584" y="400671"/>
                    <a:pt x="78889" y="392886"/>
                  </a:cubicBezTo>
                  <a:cubicBezTo>
                    <a:pt x="85117" y="404304"/>
                    <a:pt x="95497" y="413646"/>
                    <a:pt x="109510" y="417279"/>
                  </a:cubicBezTo>
                  <a:cubicBezTo>
                    <a:pt x="110548" y="417798"/>
                    <a:pt x="111586" y="417798"/>
                    <a:pt x="112624" y="417798"/>
                  </a:cubicBezTo>
                  <a:cubicBezTo>
                    <a:pt x="114181" y="431811"/>
                    <a:pt x="122485" y="444786"/>
                    <a:pt x="134422" y="451533"/>
                  </a:cubicBezTo>
                  <a:cubicBezTo>
                    <a:pt x="154144" y="461394"/>
                    <a:pt x="176461" y="455166"/>
                    <a:pt x="189436" y="438039"/>
                  </a:cubicBezTo>
                  <a:cubicBezTo>
                    <a:pt x="196702" y="428697"/>
                    <a:pt x="200854" y="416241"/>
                    <a:pt x="196183" y="405342"/>
                  </a:cubicBezTo>
                  <a:cubicBezTo>
                    <a:pt x="197221" y="403785"/>
                    <a:pt x="198259" y="401709"/>
                    <a:pt x="198778" y="400152"/>
                  </a:cubicBezTo>
                  <a:cubicBezTo>
                    <a:pt x="199816" y="401709"/>
                    <a:pt x="200854" y="402747"/>
                    <a:pt x="201892" y="403785"/>
                  </a:cubicBezTo>
                  <a:cubicBezTo>
                    <a:pt x="202930" y="417798"/>
                    <a:pt x="209677" y="431292"/>
                    <a:pt x="224210" y="438039"/>
                  </a:cubicBezTo>
                  <a:cubicBezTo>
                    <a:pt x="241856" y="446862"/>
                    <a:pt x="260021" y="441672"/>
                    <a:pt x="272477" y="429735"/>
                  </a:cubicBezTo>
                  <a:cubicBezTo>
                    <a:pt x="283376" y="428178"/>
                    <a:pt x="293237" y="425064"/>
                    <a:pt x="302060" y="419874"/>
                  </a:cubicBezTo>
                  <a:cubicBezTo>
                    <a:pt x="306212" y="418836"/>
                    <a:pt x="310883" y="417798"/>
                    <a:pt x="315035" y="415722"/>
                  </a:cubicBezTo>
                  <a:cubicBezTo>
                    <a:pt x="336314" y="425583"/>
                    <a:pt x="360707" y="426621"/>
                    <a:pt x="382506" y="412608"/>
                  </a:cubicBezTo>
                  <a:cubicBezTo>
                    <a:pt x="385101" y="411051"/>
                    <a:pt x="387696" y="408975"/>
                    <a:pt x="390291" y="406899"/>
                  </a:cubicBezTo>
                  <a:cubicBezTo>
                    <a:pt x="400671" y="412089"/>
                    <a:pt x="412608" y="414684"/>
                    <a:pt x="425064" y="414684"/>
                  </a:cubicBezTo>
                  <a:cubicBezTo>
                    <a:pt x="443229" y="414684"/>
                    <a:pt x="459318" y="408975"/>
                    <a:pt x="472812" y="399114"/>
                  </a:cubicBezTo>
                  <a:cubicBezTo>
                    <a:pt x="481635" y="402228"/>
                    <a:pt x="490977" y="403266"/>
                    <a:pt x="499800" y="401709"/>
                  </a:cubicBezTo>
                  <a:cubicBezTo>
                    <a:pt x="510180" y="400152"/>
                    <a:pt x="519003" y="395481"/>
                    <a:pt x="526270" y="389253"/>
                  </a:cubicBezTo>
                  <a:cubicBezTo>
                    <a:pt x="534574" y="395481"/>
                    <a:pt x="544954" y="399633"/>
                    <a:pt x="556372" y="399633"/>
                  </a:cubicBezTo>
                  <a:cubicBezTo>
                    <a:pt x="568828" y="399633"/>
                    <a:pt x="580246" y="394962"/>
                    <a:pt x="589069" y="387696"/>
                  </a:cubicBezTo>
                  <a:cubicBezTo>
                    <a:pt x="596335" y="393405"/>
                    <a:pt x="605677" y="397038"/>
                    <a:pt x="614500" y="398076"/>
                  </a:cubicBezTo>
                  <a:cubicBezTo>
                    <a:pt x="631627" y="400152"/>
                    <a:pt x="650311" y="393924"/>
                    <a:pt x="660172" y="379391"/>
                  </a:cubicBezTo>
                  <a:cubicBezTo>
                    <a:pt x="667439" y="382506"/>
                    <a:pt x="675743" y="384063"/>
                    <a:pt x="684047" y="384063"/>
                  </a:cubicBezTo>
                  <a:cubicBezTo>
                    <a:pt x="684566" y="384063"/>
                    <a:pt x="685604" y="384063"/>
                    <a:pt x="686123" y="384063"/>
                  </a:cubicBezTo>
                  <a:cubicBezTo>
                    <a:pt x="692351" y="407418"/>
                    <a:pt x="713630" y="424026"/>
                    <a:pt x="741656" y="423507"/>
                  </a:cubicBezTo>
                  <a:cubicBezTo>
                    <a:pt x="752036" y="423507"/>
                    <a:pt x="762935" y="420393"/>
                    <a:pt x="773834" y="414684"/>
                  </a:cubicBezTo>
                  <a:cubicBezTo>
                    <a:pt x="783176" y="437520"/>
                    <a:pt x="805493" y="453609"/>
                    <a:pt x="831444" y="453609"/>
                  </a:cubicBezTo>
                  <a:cubicBezTo>
                    <a:pt x="858432" y="453609"/>
                    <a:pt x="880749" y="436482"/>
                    <a:pt x="889572" y="412608"/>
                  </a:cubicBezTo>
                  <a:cubicBezTo>
                    <a:pt x="895800" y="414165"/>
                    <a:pt x="902028" y="414684"/>
                    <a:pt x="908775" y="414684"/>
                  </a:cubicBezTo>
                  <a:cubicBezTo>
                    <a:pt x="914484" y="414684"/>
                    <a:pt x="920193" y="414165"/>
                    <a:pt x="925383" y="413127"/>
                  </a:cubicBezTo>
                  <a:cubicBezTo>
                    <a:pt x="925383" y="429735"/>
                    <a:pt x="936282" y="446343"/>
                    <a:pt x="957562" y="446343"/>
                  </a:cubicBezTo>
                  <a:cubicBezTo>
                    <a:pt x="992854" y="446343"/>
                    <a:pt x="999082" y="401190"/>
                    <a:pt x="976246" y="385101"/>
                  </a:cubicBezTo>
                  <a:cubicBezTo>
                    <a:pt x="977803" y="383025"/>
                    <a:pt x="979879" y="381468"/>
                    <a:pt x="981436" y="379391"/>
                  </a:cubicBezTo>
                  <a:cubicBezTo>
                    <a:pt x="987664" y="382506"/>
                    <a:pt x="994411" y="384063"/>
                    <a:pt x="1001158" y="384063"/>
                  </a:cubicBezTo>
                  <a:cubicBezTo>
                    <a:pt x="1008424" y="384063"/>
                    <a:pt x="1015690" y="381986"/>
                    <a:pt x="1021918" y="378873"/>
                  </a:cubicBezTo>
                  <a:cubicBezTo>
                    <a:pt x="1022437" y="379911"/>
                    <a:pt x="1022956" y="380948"/>
                    <a:pt x="1023475" y="381986"/>
                  </a:cubicBezTo>
                  <a:cubicBezTo>
                    <a:pt x="1031779" y="393924"/>
                    <a:pt x="1046311" y="401709"/>
                    <a:pt x="1060324" y="400671"/>
                  </a:cubicBezTo>
                  <a:cubicBezTo>
                    <a:pt x="1066552" y="400152"/>
                    <a:pt x="1073818" y="398076"/>
                    <a:pt x="1080046" y="393924"/>
                  </a:cubicBezTo>
                  <a:cubicBezTo>
                    <a:pt x="1090945" y="411051"/>
                    <a:pt x="1110149" y="422469"/>
                    <a:pt x="1132466" y="422469"/>
                  </a:cubicBezTo>
                  <a:cubicBezTo>
                    <a:pt x="1159973" y="422469"/>
                    <a:pt x="1183328" y="404304"/>
                    <a:pt x="1191632" y="379911"/>
                  </a:cubicBezTo>
                  <a:cubicBezTo>
                    <a:pt x="1195784" y="381986"/>
                    <a:pt x="1200455" y="382506"/>
                    <a:pt x="1205126" y="381986"/>
                  </a:cubicBezTo>
                  <a:cubicBezTo>
                    <a:pt x="1202531" y="392367"/>
                    <a:pt x="1207721" y="405342"/>
                    <a:pt x="1221734" y="405342"/>
                  </a:cubicBezTo>
                  <a:cubicBezTo>
                    <a:pt x="1237823" y="405342"/>
                    <a:pt x="1243013" y="387696"/>
                    <a:pt x="1236266" y="377315"/>
                  </a:cubicBezTo>
                  <a:cubicBezTo>
                    <a:pt x="1236266" y="377315"/>
                    <a:pt x="1236785" y="377835"/>
                    <a:pt x="1236785" y="377835"/>
                  </a:cubicBezTo>
                  <a:cubicBezTo>
                    <a:pt x="1238861" y="380430"/>
                    <a:pt x="1243013" y="381986"/>
                    <a:pt x="1246646" y="381986"/>
                  </a:cubicBezTo>
                  <a:cubicBezTo>
                    <a:pt x="1247165" y="383025"/>
                    <a:pt x="1248203" y="384063"/>
                    <a:pt x="1249241" y="385101"/>
                  </a:cubicBezTo>
                  <a:cubicBezTo>
                    <a:pt x="1252874" y="388734"/>
                    <a:pt x="1256507" y="390810"/>
                    <a:pt x="1261179" y="392367"/>
                  </a:cubicBezTo>
                  <a:cubicBezTo>
                    <a:pt x="1265850" y="393924"/>
                    <a:pt x="1271040" y="393924"/>
                    <a:pt x="1275711" y="392367"/>
                  </a:cubicBezTo>
                  <a:cubicBezTo>
                    <a:pt x="1280901" y="391329"/>
                    <a:pt x="1286091" y="388734"/>
                    <a:pt x="1290243" y="384582"/>
                  </a:cubicBezTo>
                  <a:cubicBezTo>
                    <a:pt x="1291281" y="383544"/>
                    <a:pt x="1291800" y="383025"/>
                    <a:pt x="1292838" y="381986"/>
                  </a:cubicBezTo>
                  <a:cubicBezTo>
                    <a:pt x="1299585" y="393405"/>
                    <a:pt x="1308927" y="400152"/>
                    <a:pt x="1318788" y="400152"/>
                  </a:cubicBezTo>
                  <a:cubicBezTo>
                    <a:pt x="1327611" y="400152"/>
                    <a:pt x="1335396" y="394962"/>
                    <a:pt x="1341624" y="386658"/>
                  </a:cubicBezTo>
                  <a:cubicBezTo>
                    <a:pt x="1355118" y="403266"/>
                    <a:pt x="1375878" y="413646"/>
                    <a:pt x="1398715" y="413646"/>
                  </a:cubicBezTo>
                  <a:cubicBezTo>
                    <a:pt x="1422070" y="413646"/>
                    <a:pt x="1443349" y="402747"/>
                    <a:pt x="1456843" y="385101"/>
                  </a:cubicBezTo>
                  <a:cubicBezTo>
                    <a:pt x="1469299" y="394443"/>
                    <a:pt x="1484350" y="399633"/>
                    <a:pt x="1500958" y="399633"/>
                  </a:cubicBezTo>
                  <a:cubicBezTo>
                    <a:pt x="1520680" y="399633"/>
                    <a:pt x="1538845" y="391848"/>
                    <a:pt x="1552340" y="378873"/>
                  </a:cubicBezTo>
                  <a:cubicBezTo>
                    <a:pt x="1552340" y="379911"/>
                    <a:pt x="1552340" y="380430"/>
                    <a:pt x="1552340" y="381468"/>
                  </a:cubicBezTo>
                  <a:cubicBezTo>
                    <a:pt x="1552340" y="417798"/>
                    <a:pt x="1581923" y="447381"/>
                    <a:pt x="1618253" y="447381"/>
                  </a:cubicBezTo>
                  <a:cubicBezTo>
                    <a:pt x="1648355" y="447381"/>
                    <a:pt x="1673786" y="427140"/>
                    <a:pt x="1681571" y="399633"/>
                  </a:cubicBezTo>
                  <a:cubicBezTo>
                    <a:pt x="1703888" y="399114"/>
                    <a:pt x="1723092" y="387177"/>
                    <a:pt x="1734510" y="369530"/>
                  </a:cubicBezTo>
                  <a:lnTo>
                    <a:pt x="1742295" y="369530"/>
                  </a:lnTo>
                  <a:cubicBezTo>
                    <a:pt x="1757346" y="383544"/>
                    <a:pt x="1777587" y="391848"/>
                    <a:pt x="1799385" y="391848"/>
                  </a:cubicBezTo>
                  <a:cubicBezTo>
                    <a:pt x="1821702" y="391848"/>
                    <a:pt x="1841424" y="383544"/>
                    <a:pt x="1856475" y="369530"/>
                  </a:cubicBezTo>
                  <a:lnTo>
                    <a:pt x="1869970" y="369530"/>
                  </a:lnTo>
                  <a:cubicBezTo>
                    <a:pt x="1877236" y="399114"/>
                    <a:pt x="1904224" y="421431"/>
                    <a:pt x="1935883" y="421431"/>
                  </a:cubicBezTo>
                  <a:cubicBezTo>
                    <a:pt x="1960795" y="421431"/>
                    <a:pt x="1982593" y="407937"/>
                    <a:pt x="1994530" y="387696"/>
                  </a:cubicBezTo>
                  <a:cubicBezTo>
                    <a:pt x="2004911" y="399114"/>
                    <a:pt x="2022038" y="404823"/>
                    <a:pt x="2039684" y="400671"/>
                  </a:cubicBezTo>
                  <a:cubicBezTo>
                    <a:pt x="2054216" y="397038"/>
                    <a:pt x="2067710" y="386658"/>
                    <a:pt x="2076533" y="373682"/>
                  </a:cubicBezTo>
                  <a:cubicBezTo>
                    <a:pt x="2090546" y="384582"/>
                    <a:pt x="2109230" y="387696"/>
                    <a:pt x="2125838" y="379911"/>
                  </a:cubicBezTo>
                  <a:cubicBezTo>
                    <a:pt x="2128434" y="378873"/>
                    <a:pt x="2131029" y="377315"/>
                    <a:pt x="2133105" y="375758"/>
                  </a:cubicBezTo>
                  <a:cubicBezTo>
                    <a:pt x="2141927" y="402228"/>
                    <a:pt x="2170473" y="418317"/>
                    <a:pt x="2200575" y="412089"/>
                  </a:cubicBezTo>
                  <a:cubicBezTo>
                    <a:pt x="2217702" y="408456"/>
                    <a:pt x="2235348" y="397557"/>
                    <a:pt x="2249361" y="382506"/>
                  </a:cubicBezTo>
                  <a:cubicBezTo>
                    <a:pt x="2260779" y="393924"/>
                    <a:pt x="2280501" y="401190"/>
                    <a:pt x="2294515" y="397557"/>
                  </a:cubicBezTo>
                  <a:cubicBezTo>
                    <a:pt x="2302819" y="394962"/>
                    <a:pt x="2311123" y="389253"/>
                    <a:pt x="2317351" y="381468"/>
                  </a:cubicBezTo>
                  <a:cubicBezTo>
                    <a:pt x="2331364" y="411570"/>
                    <a:pt x="2362504" y="433368"/>
                    <a:pt x="2399872" y="431292"/>
                  </a:cubicBezTo>
                  <a:cubicBezTo>
                    <a:pt x="2421151" y="429735"/>
                    <a:pt x="2441393" y="420912"/>
                    <a:pt x="2457482" y="406899"/>
                  </a:cubicBezTo>
                  <a:cubicBezTo>
                    <a:pt x="2468900" y="414684"/>
                    <a:pt x="2482394" y="420393"/>
                    <a:pt x="2495369" y="420912"/>
                  </a:cubicBezTo>
                  <a:cubicBezTo>
                    <a:pt x="2525471" y="422988"/>
                    <a:pt x="2550902" y="406899"/>
                    <a:pt x="2564396" y="382506"/>
                  </a:cubicBezTo>
                  <a:cubicBezTo>
                    <a:pt x="2581523" y="402228"/>
                    <a:pt x="2607993" y="412089"/>
                    <a:pt x="2634981" y="405342"/>
                  </a:cubicBezTo>
                  <a:cubicBezTo>
                    <a:pt x="2641728" y="403785"/>
                    <a:pt x="2648994" y="400152"/>
                    <a:pt x="2655741" y="395481"/>
                  </a:cubicBezTo>
                  <a:cubicBezTo>
                    <a:pt x="2674944" y="408456"/>
                    <a:pt x="2698818" y="413127"/>
                    <a:pt x="2721654" y="404823"/>
                  </a:cubicBezTo>
                  <a:cubicBezTo>
                    <a:pt x="2730996" y="401190"/>
                    <a:pt x="2740858" y="395481"/>
                    <a:pt x="2749162" y="387177"/>
                  </a:cubicBezTo>
                  <a:cubicBezTo>
                    <a:pt x="2773036" y="426102"/>
                    <a:pt x="2818708" y="448938"/>
                    <a:pt x="2866457" y="445824"/>
                  </a:cubicBezTo>
                  <a:cubicBezTo>
                    <a:pt x="2911091" y="442710"/>
                    <a:pt x="2947940" y="420393"/>
                    <a:pt x="2978561" y="390810"/>
                  </a:cubicBezTo>
                  <a:cubicBezTo>
                    <a:pt x="2996726" y="399114"/>
                    <a:pt x="3017486" y="404304"/>
                    <a:pt x="3038247" y="404823"/>
                  </a:cubicBezTo>
                  <a:cubicBezTo>
                    <a:pt x="3046550" y="419874"/>
                    <a:pt x="3060564" y="431811"/>
                    <a:pt x="3078729" y="436482"/>
                  </a:cubicBezTo>
                  <a:cubicBezTo>
                    <a:pt x="3108831" y="444267"/>
                    <a:pt x="3134781" y="428697"/>
                    <a:pt x="3148275" y="404823"/>
                  </a:cubicBezTo>
                  <a:cubicBezTo>
                    <a:pt x="3154503" y="400152"/>
                    <a:pt x="3159694" y="394443"/>
                    <a:pt x="3163845" y="388215"/>
                  </a:cubicBezTo>
                  <a:cubicBezTo>
                    <a:pt x="3167479" y="388734"/>
                    <a:pt x="3171111" y="388734"/>
                    <a:pt x="3174744" y="388734"/>
                  </a:cubicBezTo>
                  <a:cubicBezTo>
                    <a:pt x="3176301" y="394443"/>
                    <a:pt x="3178896" y="400671"/>
                    <a:pt x="3183049" y="406380"/>
                  </a:cubicBezTo>
                  <a:cubicBezTo>
                    <a:pt x="3196543" y="426102"/>
                    <a:pt x="3220417" y="438039"/>
                    <a:pt x="3244291" y="438039"/>
                  </a:cubicBezTo>
                  <a:cubicBezTo>
                    <a:pt x="3265051" y="438039"/>
                    <a:pt x="3283216" y="429735"/>
                    <a:pt x="3296710" y="416241"/>
                  </a:cubicBezTo>
                  <a:cubicBezTo>
                    <a:pt x="3301900" y="425064"/>
                    <a:pt x="3311242" y="431811"/>
                    <a:pt x="3324737" y="431811"/>
                  </a:cubicBezTo>
                  <a:cubicBezTo>
                    <a:pt x="3336674" y="431811"/>
                    <a:pt x="3345497" y="426621"/>
                    <a:pt x="3350687" y="418836"/>
                  </a:cubicBezTo>
                  <a:cubicBezTo>
                    <a:pt x="3354839" y="419874"/>
                    <a:pt x="3359510" y="420912"/>
                    <a:pt x="3363662" y="421950"/>
                  </a:cubicBezTo>
                  <a:cubicBezTo>
                    <a:pt x="3363662" y="424545"/>
                    <a:pt x="3364181" y="427140"/>
                    <a:pt x="3365219" y="429216"/>
                  </a:cubicBezTo>
                  <a:cubicBezTo>
                    <a:pt x="3365738" y="430773"/>
                    <a:pt x="3366257" y="432330"/>
                    <a:pt x="3366776" y="433887"/>
                  </a:cubicBezTo>
                  <a:cubicBezTo>
                    <a:pt x="3367814" y="454647"/>
                    <a:pt x="3381308" y="472812"/>
                    <a:pt x="3402068" y="478521"/>
                  </a:cubicBezTo>
                  <a:cubicBezTo>
                    <a:pt x="3425423" y="485268"/>
                    <a:pt x="3448778" y="471774"/>
                    <a:pt x="3460716" y="452052"/>
                  </a:cubicBezTo>
                  <a:cubicBezTo>
                    <a:pt x="3469538" y="437001"/>
                    <a:pt x="3470576" y="416241"/>
                    <a:pt x="3462791" y="400671"/>
                  </a:cubicBezTo>
                  <a:cubicBezTo>
                    <a:pt x="3469019" y="396519"/>
                    <a:pt x="3475248" y="391848"/>
                    <a:pt x="3480956" y="386658"/>
                  </a:cubicBezTo>
                  <a:cubicBezTo>
                    <a:pt x="3495489" y="399114"/>
                    <a:pt x="3514173" y="406380"/>
                    <a:pt x="3534933" y="405861"/>
                  </a:cubicBezTo>
                  <a:cubicBezTo>
                    <a:pt x="3544275" y="405342"/>
                    <a:pt x="3553098" y="403785"/>
                    <a:pt x="3561921" y="400152"/>
                  </a:cubicBezTo>
                  <a:cubicBezTo>
                    <a:pt x="3573858" y="425064"/>
                    <a:pt x="3602403" y="441672"/>
                    <a:pt x="3632506" y="435444"/>
                  </a:cubicBezTo>
                  <a:cubicBezTo>
                    <a:pt x="3637696" y="434406"/>
                    <a:pt x="3641848" y="432849"/>
                    <a:pt x="3646519" y="431292"/>
                  </a:cubicBezTo>
                  <a:cubicBezTo>
                    <a:pt x="3658975" y="436482"/>
                    <a:pt x="3672469" y="440115"/>
                    <a:pt x="3687520" y="440634"/>
                  </a:cubicBezTo>
                  <a:cubicBezTo>
                    <a:pt x="3728002" y="442710"/>
                    <a:pt x="3764851" y="424545"/>
                    <a:pt x="3790802" y="396000"/>
                  </a:cubicBezTo>
                  <a:cubicBezTo>
                    <a:pt x="3815714" y="422988"/>
                    <a:pt x="3849968" y="437520"/>
                    <a:pt x="3888374" y="431292"/>
                  </a:cubicBezTo>
                  <a:cubicBezTo>
                    <a:pt x="3893045" y="430254"/>
                    <a:pt x="3897716" y="429216"/>
                    <a:pt x="3902387" y="428178"/>
                  </a:cubicBezTo>
                  <a:cubicBezTo>
                    <a:pt x="3917439" y="445824"/>
                    <a:pt x="3943389" y="451014"/>
                    <a:pt x="3964668" y="440634"/>
                  </a:cubicBezTo>
                  <a:cubicBezTo>
                    <a:pt x="3989580" y="428178"/>
                    <a:pt x="3989061" y="397038"/>
                    <a:pt x="3973491" y="376796"/>
                  </a:cubicBezTo>
                  <a:cubicBezTo>
                    <a:pt x="3971934" y="375240"/>
                    <a:pt x="3970377" y="373163"/>
                    <a:pt x="3968820" y="371606"/>
                  </a:cubicBezTo>
                  <a:cubicBezTo>
                    <a:pt x="3968820" y="371087"/>
                    <a:pt x="3969339" y="371087"/>
                    <a:pt x="3969339" y="370568"/>
                  </a:cubicBezTo>
                  <a:cubicBezTo>
                    <a:pt x="4009821" y="398076"/>
                    <a:pt x="4062240" y="398076"/>
                    <a:pt x="4103242" y="371606"/>
                  </a:cubicBezTo>
                  <a:cubicBezTo>
                    <a:pt x="4108432" y="376796"/>
                    <a:pt x="4114141" y="381468"/>
                    <a:pt x="4120369" y="386139"/>
                  </a:cubicBezTo>
                  <a:cubicBezTo>
                    <a:pt x="4123483" y="391848"/>
                    <a:pt x="4127635" y="397038"/>
                    <a:pt x="4131787" y="401709"/>
                  </a:cubicBezTo>
                  <a:cubicBezTo>
                    <a:pt x="4130230" y="402747"/>
                    <a:pt x="4128673" y="404304"/>
                    <a:pt x="4127635" y="405861"/>
                  </a:cubicBezTo>
                  <a:cubicBezTo>
                    <a:pt x="4118293" y="416760"/>
                    <a:pt x="4112584" y="432330"/>
                    <a:pt x="4117774" y="446343"/>
                  </a:cubicBezTo>
                  <a:cubicBezTo>
                    <a:pt x="4119850" y="452571"/>
                    <a:pt x="4122964" y="457761"/>
                    <a:pt x="4128154" y="461913"/>
                  </a:cubicBezTo>
                  <a:cubicBezTo>
                    <a:pt x="4133344" y="466065"/>
                    <a:pt x="4139053" y="467622"/>
                    <a:pt x="4145800" y="468141"/>
                  </a:cubicBezTo>
                  <a:cubicBezTo>
                    <a:pt x="4154104" y="468660"/>
                    <a:pt x="4161370" y="465546"/>
                    <a:pt x="4168117" y="460875"/>
                  </a:cubicBezTo>
                  <a:cubicBezTo>
                    <a:pt x="4173307" y="457242"/>
                    <a:pt x="4177459" y="454128"/>
                    <a:pt x="4180573" y="448938"/>
                  </a:cubicBezTo>
                  <a:cubicBezTo>
                    <a:pt x="4182649" y="445824"/>
                    <a:pt x="4183687" y="442191"/>
                    <a:pt x="4184725" y="438558"/>
                  </a:cubicBezTo>
                  <a:cubicBezTo>
                    <a:pt x="4185763" y="436482"/>
                    <a:pt x="4185763" y="433887"/>
                    <a:pt x="4185763" y="431292"/>
                  </a:cubicBezTo>
                  <a:cubicBezTo>
                    <a:pt x="4223132" y="437001"/>
                    <a:pt x="4262576" y="420912"/>
                    <a:pt x="4282298" y="385620"/>
                  </a:cubicBezTo>
                  <a:cubicBezTo>
                    <a:pt x="4292678" y="392886"/>
                    <a:pt x="4304615" y="397038"/>
                    <a:pt x="4317590" y="398595"/>
                  </a:cubicBezTo>
                  <a:cubicBezTo>
                    <a:pt x="4313438" y="417279"/>
                    <a:pt x="4323818" y="440115"/>
                    <a:pt x="4349249" y="440115"/>
                  </a:cubicBezTo>
                  <a:cubicBezTo>
                    <a:pt x="4373643" y="440115"/>
                    <a:pt x="4384023" y="418836"/>
                    <a:pt x="4380909" y="400152"/>
                  </a:cubicBezTo>
                  <a:cubicBezTo>
                    <a:pt x="4402707" y="419874"/>
                    <a:pt x="4430733" y="432330"/>
                    <a:pt x="4457721" y="412089"/>
                  </a:cubicBezTo>
                  <a:cubicBezTo>
                    <a:pt x="4470177" y="402747"/>
                    <a:pt x="4479519" y="387177"/>
                    <a:pt x="4480038" y="371087"/>
                  </a:cubicBezTo>
                  <a:cubicBezTo>
                    <a:pt x="4482114" y="356555"/>
                    <a:pt x="4474848" y="344099"/>
                    <a:pt x="4462392" y="339428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B2E41D5A-E498-8366-A4EA-AA0ABDF0ED0B}"/>
                </a:ext>
              </a:extLst>
            </p:cNvPr>
            <p:cNvSpPr/>
            <p:nvPr/>
          </p:nvSpPr>
          <p:spPr>
            <a:xfrm>
              <a:off x="11277540" y="4873450"/>
              <a:ext cx="80964" cy="79926"/>
            </a:xfrm>
            <a:custGeom>
              <a:avLst/>
              <a:gdLst>
                <a:gd name="connsiteX0" fmla="*/ 43078 w 80964"/>
                <a:gd name="connsiteY0" fmla="*/ 79926 h 79926"/>
                <a:gd name="connsiteX1" fmla="*/ 57610 w 80964"/>
                <a:gd name="connsiteY1" fmla="*/ 76813 h 79926"/>
                <a:gd name="connsiteX2" fmla="*/ 70065 w 80964"/>
                <a:gd name="connsiteY2" fmla="*/ 69027 h 79926"/>
                <a:gd name="connsiteX3" fmla="*/ 75775 w 80964"/>
                <a:gd name="connsiteY3" fmla="*/ 61242 h 79926"/>
                <a:gd name="connsiteX4" fmla="*/ 80965 w 80964"/>
                <a:gd name="connsiteY4" fmla="*/ 42039 h 79926"/>
                <a:gd name="connsiteX5" fmla="*/ 79408 w 80964"/>
                <a:gd name="connsiteY5" fmla="*/ 31659 h 79926"/>
                <a:gd name="connsiteX6" fmla="*/ 69547 w 80964"/>
                <a:gd name="connsiteY6" fmla="*/ 15051 h 79926"/>
                <a:gd name="connsiteX7" fmla="*/ 65914 w 80964"/>
                <a:gd name="connsiteY7" fmla="*/ 11937 h 79926"/>
                <a:gd name="connsiteX8" fmla="*/ 61243 w 80964"/>
                <a:gd name="connsiteY8" fmla="*/ 8304 h 79926"/>
                <a:gd name="connsiteX9" fmla="*/ 56572 w 80964"/>
                <a:gd name="connsiteY9" fmla="*/ 5190 h 79926"/>
                <a:gd name="connsiteX10" fmla="*/ 51381 w 80964"/>
                <a:gd name="connsiteY10" fmla="*/ 3114 h 79926"/>
                <a:gd name="connsiteX11" fmla="*/ 42039 w 80964"/>
                <a:gd name="connsiteY11" fmla="*/ 519 h 79926"/>
                <a:gd name="connsiteX12" fmla="*/ 36849 w 80964"/>
                <a:gd name="connsiteY12" fmla="*/ 0 h 79926"/>
                <a:gd name="connsiteX13" fmla="*/ 22836 w 80964"/>
                <a:gd name="connsiteY13" fmla="*/ 3114 h 79926"/>
                <a:gd name="connsiteX14" fmla="*/ 10899 w 80964"/>
                <a:gd name="connsiteY14" fmla="*/ 10899 h 79926"/>
                <a:gd name="connsiteX15" fmla="*/ 5190 w 80964"/>
                <a:gd name="connsiteY15" fmla="*/ 18165 h 79926"/>
                <a:gd name="connsiteX16" fmla="*/ 0 w 80964"/>
                <a:gd name="connsiteY16" fmla="*/ 36849 h 79926"/>
                <a:gd name="connsiteX17" fmla="*/ 0 w 80964"/>
                <a:gd name="connsiteY17" fmla="*/ 37368 h 79926"/>
                <a:gd name="connsiteX18" fmla="*/ 1557 w 80964"/>
                <a:gd name="connsiteY18" fmla="*/ 47229 h 79926"/>
                <a:gd name="connsiteX19" fmla="*/ 5190 w 80964"/>
                <a:gd name="connsiteY19" fmla="*/ 56052 h 79926"/>
                <a:gd name="connsiteX20" fmla="*/ 5190 w 80964"/>
                <a:gd name="connsiteY20" fmla="*/ 56571 h 79926"/>
                <a:gd name="connsiteX21" fmla="*/ 5709 w 80964"/>
                <a:gd name="connsiteY21" fmla="*/ 57609 h 79926"/>
                <a:gd name="connsiteX22" fmla="*/ 11418 w 80964"/>
                <a:gd name="connsiteY22" fmla="*/ 65394 h 79926"/>
                <a:gd name="connsiteX23" fmla="*/ 11937 w 80964"/>
                <a:gd name="connsiteY23" fmla="*/ 65913 h 79926"/>
                <a:gd name="connsiteX24" fmla="*/ 15051 w 80964"/>
                <a:gd name="connsiteY24" fmla="*/ 69546 h 79926"/>
                <a:gd name="connsiteX25" fmla="*/ 27507 w 80964"/>
                <a:gd name="connsiteY25" fmla="*/ 77331 h 79926"/>
                <a:gd name="connsiteX26" fmla="*/ 43078 w 80964"/>
                <a:gd name="connsiteY26" fmla="*/ 79926 h 7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0964" h="79926">
                  <a:moveTo>
                    <a:pt x="43078" y="79926"/>
                  </a:moveTo>
                  <a:cubicBezTo>
                    <a:pt x="48268" y="79926"/>
                    <a:pt x="53458" y="78889"/>
                    <a:pt x="57610" y="76813"/>
                  </a:cubicBezTo>
                  <a:cubicBezTo>
                    <a:pt x="62280" y="75255"/>
                    <a:pt x="66433" y="72660"/>
                    <a:pt x="70065" y="69027"/>
                  </a:cubicBezTo>
                  <a:cubicBezTo>
                    <a:pt x="72142" y="66432"/>
                    <a:pt x="74218" y="63837"/>
                    <a:pt x="75775" y="61242"/>
                  </a:cubicBezTo>
                  <a:cubicBezTo>
                    <a:pt x="79408" y="55533"/>
                    <a:pt x="80965" y="48786"/>
                    <a:pt x="80965" y="42039"/>
                  </a:cubicBezTo>
                  <a:cubicBezTo>
                    <a:pt x="80446" y="38406"/>
                    <a:pt x="79927" y="35292"/>
                    <a:pt x="79408" y="31659"/>
                  </a:cubicBezTo>
                  <a:cubicBezTo>
                    <a:pt x="77851" y="25431"/>
                    <a:pt x="74218" y="19722"/>
                    <a:pt x="69547" y="15051"/>
                  </a:cubicBezTo>
                  <a:cubicBezTo>
                    <a:pt x="68509" y="14013"/>
                    <a:pt x="66952" y="12975"/>
                    <a:pt x="65914" y="11937"/>
                  </a:cubicBezTo>
                  <a:cubicBezTo>
                    <a:pt x="64357" y="10899"/>
                    <a:pt x="63318" y="9861"/>
                    <a:pt x="61243" y="8304"/>
                  </a:cubicBezTo>
                  <a:cubicBezTo>
                    <a:pt x="59167" y="6747"/>
                    <a:pt x="58648" y="5709"/>
                    <a:pt x="56572" y="5190"/>
                  </a:cubicBezTo>
                  <a:cubicBezTo>
                    <a:pt x="55015" y="4152"/>
                    <a:pt x="52938" y="3633"/>
                    <a:pt x="51381" y="3114"/>
                  </a:cubicBezTo>
                  <a:cubicBezTo>
                    <a:pt x="48268" y="1557"/>
                    <a:pt x="45153" y="519"/>
                    <a:pt x="42039" y="519"/>
                  </a:cubicBezTo>
                  <a:cubicBezTo>
                    <a:pt x="40483" y="0"/>
                    <a:pt x="38406" y="0"/>
                    <a:pt x="36849" y="0"/>
                  </a:cubicBezTo>
                  <a:cubicBezTo>
                    <a:pt x="31659" y="0"/>
                    <a:pt x="26988" y="1038"/>
                    <a:pt x="22836" y="3114"/>
                  </a:cubicBezTo>
                  <a:cubicBezTo>
                    <a:pt x="18165" y="4671"/>
                    <a:pt x="14532" y="7266"/>
                    <a:pt x="10899" y="10899"/>
                  </a:cubicBezTo>
                  <a:cubicBezTo>
                    <a:pt x="8823" y="13494"/>
                    <a:pt x="7266" y="16089"/>
                    <a:pt x="5190" y="18165"/>
                  </a:cubicBezTo>
                  <a:cubicBezTo>
                    <a:pt x="2076" y="23874"/>
                    <a:pt x="0" y="30102"/>
                    <a:pt x="0" y="36849"/>
                  </a:cubicBezTo>
                  <a:cubicBezTo>
                    <a:pt x="0" y="36849"/>
                    <a:pt x="0" y="37368"/>
                    <a:pt x="0" y="37368"/>
                  </a:cubicBezTo>
                  <a:cubicBezTo>
                    <a:pt x="519" y="40482"/>
                    <a:pt x="1038" y="44115"/>
                    <a:pt x="1557" y="47229"/>
                  </a:cubicBezTo>
                  <a:cubicBezTo>
                    <a:pt x="2595" y="50343"/>
                    <a:pt x="4152" y="52938"/>
                    <a:pt x="5190" y="56052"/>
                  </a:cubicBezTo>
                  <a:lnTo>
                    <a:pt x="5190" y="56571"/>
                  </a:lnTo>
                  <a:cubicBezTo>
                    <a:pt x="5190" y="57090"/>
                    <a:pt x="5709" y="57090"/>
                    <a:pt x="5709" y="57609"/>
                  </a:cubicBezTo>
                  <a:cubicBezTo>
                    <a:pt x="7785" y="60204"/>
                    <a:pt x="9861" y="62799"/>
                    <a:pt x="11418" y="65394"/>
                  </a:cubicBezTo>
                  <a:lnTo>
                    <a:pt x="11937" y="65913"/>
                  </a:lnTo>
                  <a:cubicBezTo>
                    <a:pt x="12975" y="66951"/>
                    <a:pt x="14013" y="68508"/>
                    <a:pt x="15051" y="69546"/>
                  </a:cubicBezTo>
                  <a:cubicBezTo>
                    <a:pt x="18684" y="73180"/>
                    <a:pt x="22836" y="75775"/>
                    <a:pt x="27507" y="77331"/>
                  </a:cubicBezTo>
                  <a:cubicBezTo>
                    <a:pt x="33216" y="78889"/>
                    <a:pt x="37888" y="79926"/>
                    <a:pt x="43078" y="79926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D4B13A48-67C2-FE83-C057-A44FB1FD2770}"/>
                </a:ext>
              </a:extLst>
            </p:cNvPr>
            <p:cNvSpPr/>
            <p:nvPr/>
          </p:nvSpPr>
          <p:spPr>
            <a:xfrm>
              <a:off x="11029910" y="5036936"/>
              <a:ext cx="44959" cy="46191"/>
            </a:xfrm>
            <a:custGeom>
              <a:avLst/>
              <a:gdLst>
                <a:gd name="connsiteX0" fmla="*/ 22382 w 44959"/>
                <a:gd name="connsiteY0" fmla="*/ 0 h 46191"/>
                <a:gd name="connsiteX1" fmla="*/ 22382 w 44959"/>
                <a:gd name="connsiteY1" fmla="*/ 46191 h 46191"/>
                <a:gd name="connsiteX2" fmla="*/ 22382 w 4495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1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2485" y="46191"/>
                    <a:pt x="52485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03BE602-0488-96E3-FA27-704AD880E276}"/>
                </a:ext>
              </a:extLst>
            </p:cNvPr>
            <p:cNvSpPr/>
            <p:nvPr/>
          </p:nvSpPr>
          <p:spPr>
            <a:xfrm>
              <a:off x="11189763" y="5015138"/>
              <a:ext cx="44569" cy="46195"/>
            </a:xfrm>
            <a:custGeom>
              <a:avLst/>
              <a:gdLst>
                <a:gd name="connsiteX0" fmla="*/ 22382 w 44569"/>
                <a:gd name="connsiteY0" fmla="*/ 0 h 46195"/>
                <a:gd name="connsiteX1" fmla="*/ 22382 w 44569"/>
                <a:gd name="connsiteY1" fmla="*/ 46191 h 46195"/>
                <a:gd name="connsiteX2" fmla="*/ 22382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2" y="0"/>
                  </a:moveTo>
                  <a:cubicBezTo>
                    <a:pt x="-7201" y="0"/>
                    <a:pt x="-7720" y="46191"/>
                    <a:pt x="22382" y="46191"/>
                  </a:cubicBezTo>
                  <a:cubicBezTo>
                    <a:pt x="51966" y="46710"/>
                    <a:pt x="51966" y="0"/>
                    <a:pt x="22382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42DB1751-C0A7-AB00-E5F3-0198712AA12B}"/>
                </a:ext>
              </a:extLst>
            </p:cNvPr>
            <p:cNvSpPr/>
            <p:nvPr/>
          </p:nvSpPr>
          <p:spPr>
            <a:xfrm>
              <a:off x="9231044" y="5002682"/>
              <a:ext cx="44569" cy="46191"/>
            </a:xfrm>
            <a:custGeom>
              <a:avLst/>
              <a:gdLst>
                <a:gd name="connsiteX0" fmla="*/ 22383 w 44569"/>
                <a:gd name="connsiteY0" fmla="*/ 0 h 46191"/>
                <a:gd name="connsiteX1" fmla="*/ 22383 w 44569"/>
                <a:gd name="connsiteY1" fmla="*/ 46191 h 46191"/>
                <a:gd name="connsiteX2" fmla="*/ 22383 w 44569"/>
                <a:gd name="connsiteY2" fmla="*/ 0 h 4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1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191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AD06B63C-2BAA-621A-D716-FAB0B2462CE2}"/>
                </a:ext>
              </a:extLst>
            </p:cNvPr>
            <p:cNvSpPr/>
            <p:nvPr/>
          </p:nvSpPr>
          <p:spPr>
            <a:xfrm>
              <a:off x="9411657" y="4978808"/>
              <a:ext cx="44959" cy="46195"/>
            </a:xfrm>
            <a:custGeom>
              <a:avLst/>
              <a:gdLst>
                <a:gd name="connsiteX0" fmla="*/ 22383 w 44959"/>
                <a:gd name="connsiteY0" fmla="*/ 0 h 46195"/>
                <a:gd name="connsiteX1" fmla="*/ 22383 w 44959"/>
                <a:gd name="connsiteY1" fmla="*/ 46191 h 46195"/>
                <a:gd name="connsiteX2" fmla="*/ 22383 w 4495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2485" y="46710"/>
                    <a:pt x="52485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2A67F3DE-20FE-13BD-1F96-B33E6C129FB3}"/>
                </a:ext>
              </a:extLst>
            </p:cNvPr>
            <p:cNvSpPr/>
            <p:nvPr/>
          </p:nvSpPr>
          <p:spPr>
            <a:xfrm>
              <a:off x="8904072" y="5007872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A514E543-3645-72F5-7793-9122E87CBF32}"/>
                </a:ext>
              </a:extLst>
            </p:cNvPr>
            <p:cNvSpPr/>
            <p:nvPr/>
          </p:nvSpPr>
          <p:spPr>
            <a:xfrm>
              <a:off x="9720464" y="4975175"/>
              <a:ext cx="44569" cy="46195"/>
            </a:xfrm>
            <a:custGeom>
              <a:avLst/>
              <a:gdLst>
                <a:gd name="connsiteX0" fmla="*/ 22383 w 44569"/>
                <a:gd name="connsiteY0" fmla="*/ 0 h 46195"/>
                <a:gd name="connsiteX1" fmla="*/ 22383 w 44569"/>
                <a:gd name="connsiteY1" fmla="*/ 46191 h 46195"/>
                <a:gd name="connsiteX2" fmla="*/ 22383 w 44569"/>
                <a:gd name="connsiteY2" fmla="*/ 0 h 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69" h="46195">
                  <a:moveTo>
                    <a:pt x="22383" y="0"/>
                  </a:moveTo>
                  <a:cubicBezTo>
                    <a:pt x="-7201" y="0"/>
                    <a:pt x="-7720" y="46191"/>
                    <a:pt x="22383" y="46191"/>
                  </a:cubicBezTo>
                  <a:cubicBezTo>
                    <a:pt x="51966" y="46710"/>
                    <a:pt x="51966" y="0"/>
                    <a:pt x="22383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BD54A117-5F2E-DFF0-629B-E03B7B70AF49}"/>
                </a:ext>
              </a:extLst>
            </p:cNvPr>
            <p:cNvSpPr/>
            <p:nvPr/>
          </p:nvSpPr>
          <p:spPr>
            <a:xfrm>
              <a:off x="8743635" y="4960124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16C179FB-6E83-9951-F463-457FC27D4FAD}"/>
                </a:ext>
              </a:extLst>
            </p:cNvPr>
            <p:cNvSpPr/>
            <p:nvPr/>
          </p:nvSpPr>
          <p:spPr>
            <a:xfrm>
              <a:off x="7762200" y="4966871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B7435636-026D-495A-999A-8D32C96CD788}"/>
                </a:ext>
              </a:extLst>
            </p:cNvPr>
            <p:cNvSpPr/>
            <p:nvPr/>
          </p:nvSpPr>
          <p:spPr>
            <a:xfrm>
              <a:off x="11298170" y="4973618"/>
              <a:ext cx="64615" cy="66951"/>
            </a:xfrm>
            <a:custGeom>
              <a:avLst/>
              <a:gdLst>
                <a:gd name="connsiteX0" fmla="*/ 32308 w 64615"/>
                <a:gd name="connsiteY0" fmla="*/ 0 h 66951"/>
                <a:gd name="connsiteX1" fmla="*/ 32308 w 64615"/>
                <a:gd name="connsiteY1" fmla="*/ 66951 h 66951"/>
                <a:gd name="connsiteX2" fmla="*/ 32308 w 64615"/>
                <a:gd name="connsiteY2" fmla="*/ 0 h 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15" h="66951">
                  <a:moveTo>
                    <a:pt x="32308" y="0"/>
                  </a:moveTo>
                  <a:cubicBezTo>
                    <a:pt x="-10769" y="0"/>
                    <a:pt x="-10769" y="66951"/>
                    <a:pt x="32308" y="66951"/>
                  </a:cubicBezTo>
                  <a:cubicBezTo>
                    <a:pt x="75385" y="66951"/>
                    <a:pt x="75385" y="0"/>
                    <a:pt x="32308" y="0"/>
                  </a:cubicBezTo>
                  <a:close/>
                </a:path>
              </a:pathLst>
            </a:custGeom>
            <a:solidFill>
              <a:srgbClr val="603813"/>
            </a:solidFill>
            <a:ln w="5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21" name="Hình tự do: Hình 1620">
            <a:extLst>
              <a:ext uri="{FF2B5EF4-FFF2-40B4-BE49-F238E27FC236}">
                <a16:creationId xmlns:a16="http://schemas.microsoft.com/office/drawing/2014/main" id="{37C295E0-B796-DD00-693C-7607B7C3D511}"/>
              </a:ext>
            </a:extLst>
          </p:cNvPr>
          <p:cNvSpPr/>
          <p:nvPr/>
        </p:nvSpPr>
        <p:spPr>
          <a:xfrm>
            <a:off x="7715100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2" name="Hình tự do: Hình 1621">
            <a:extLst>
              <a:ext uri="{FF2B5EF4-FFF2-40B4-BE49-F238E27FC236}">
                <a16:creationId xmlns:a16="http://schemas.microsoft.com/office/drawing/2014/main" id="{8774EC85-CC34-0FC4-C72E-2F96347891D5}"/>
              </a:ext>
            </a:extLst>
          </p:cNvPr>
          <p:cNvSpPr/>
          <p:nvPr/>
        </p:nvSpPr>
        <p:spPr>
          <a:xfrm>
            <a:off x="8196865" y="4802347"/>
            <a:ext cx="389" cy="518"/>
          </a:xfrm>
          <a:custGeom>
            <a:avLst/>
            <a:gdLst>
              <a:gd name="connsiteX0" fmla="*/ 389 w 389"/>
              <a:gd name="connsiteY0" fmla="*/ 0 h 518"/>
              <a:gd name="connsiteX1" fmla="*/ 389 w 389"/>
              <a:gd name="connsiteY1" fmla="*/ 519 h 518"/>
              <a:gd name="connsiteX2" fmla="*/ 389 w 389"/>
              <a:gd name="connsiteY2" fmla="*/ 0 h 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" h="518">
                <a:moveTo>
                  <a:pt x="389" y="0"/>
                </a:moveTo>
                <a:cubicBezTo>
                  <a:pt x="-130" y="0"/>
                  <a:pt x="-130" y="519"/>
                  <a:pt x="389" y="519"/>
                </a:cubicBezTo>
                <a:cubicBezTo>
                  <a:pt x="389" y="519"/>
                  <a:pt x="389" y="0"/>
                  <a:pt x="389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3" name="Hình tự do: Hình 1622">
            <a:extLst>
              <a:ext uri="{FF2B5EF4-FFF2-40B4-BE49-F238E27FC236}">
                <a16:creationId xmlns:a16="http://schemas.microsoft.com/office/drawing/2014/main" id="{4E076FD9-7D92-2D1D-DB93-53E376EE0FD5}"/>
              </a:ext>
            </a:extLst>
          </p:cNvPr>
          <p:cNvSpPr/>
          <p:nvPr/>
        </p:nvSpPr>
        <p:spPr>
          <a:xfrm>
            <a:off x="8705359" y="4678824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4" name="Hình tự do: Hình 1623">
            <a:extLst>
              <a:ext uri="{FF2B5EF4-FFF2-40B4-BE49-F238E27FC236}">
                <a16:creationId xmlns:a16="http://schemas.microsoft.com/office/drawing/2014/main" id="{1DC5F1C3-D9CF-4C62-3DEC-E5A80AEEDBE6}"/>
              </a:ext>
            </a:extLst>
          </p:cNvPr>
          <p:cNvSpPr/>
          <p:nvPr/>
        </p:nvSpPr>
        <p:spPr>
          <a:xfrm>
            <a:off x="8901542" y="4809613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5" name="Hình tự do: Hình 1624">
            <a:extLst>
              <a:ext uri="{FF2B5EF4-FFF2-40B4-BE49-F238E27FC236}">
                <a16:creationId xmlns:a16="http://schemas.microsoft.com/office/drawing/2014/main" id="{71CF6F7B-5533-ACC0-C19C-EBE312AA2D49}"/>
              </a:ext>
            </a:extLst>
          </p:cNvPr>
          <p:cNvSpPr/>
          <p:nvPr/>
        </p:nvSpPr>
        <p:spPr>
          <a:xfrm>
            <a:off x="6920506" y="4766016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6" name="Hình tự do: Hình 1625">
            <a:extLst>
              <a:ext uri="{FF2B5EF4-FFF2-40B4-BE49-F238E27FC236}">
                <a16:creationId xmlns:a16="http://schemas.microsoft.com/office/drawing/2014/main" id="{8D59B334-CD55-495C-8284-87C27F658BA8}"/>
              </a:ext>
            </a:extLst>
          </p:cNvPr>
          <p:cNvSpPr/>
          <p:nvPr/>
        </p:nvSpPr>
        <p:spPr>
          <a:xfrm>
            <a:off x="7127588" y="4776915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7" name="Hình tự do: Hình 1626">
            <a:extLst>
              <a:ext uri="{FF2B5EF4-FFF2-40B4-BE49-F238E27FC236}">
                <a16:creationId xmlns:a16="http://schemas.microsoft.com/office/drawing/2014/main" id="{69354CDC-178C-EDFA-7FF9-6CF69E92991C}"/>
              </a:ext>
            </a:extLst>
          </p:cNvPr>
          <p:cNvSpPr/>
          <p:nvPr/>
        </p:nvSpPr>
        <p:spPr>
          <a:xfrm>
            <a:off x="9815507" y="4776915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8" name="Hình tự do: Hình 1627">
            <a:extLst>
              <a:ext uri="{FF2B5EF4-FFF2-40B4-BE49-F238E27FC236}">
                <a16:creationId xmlns:a16="http://schemas.microsoft.com/office/drawing/2014/main" id="{C08847D0-25F2-2911-DBAB-9DBE074515F3}"/>
              </a:ext>
            </a:extLst>
          </p:cNvPr>
          <p:cNvSpPr/>
          <p:nvPr/>
        </p:nvSpPr>
        <p:spPr>
          <a:xfrm>
            <a:off x="9717934" y="4700622"/>
            <a:ext cx="49630" cy="51381"/>
          </a:xfrm>
          <a:custGeom>
            <a:avLst/>
            <a:gdLst>
              <a:gd name="connsiteX0" fmla="*/ 24912 w 49630"/>
              <a:gd name="connsiteY0" fmla="*/ 0 h 51381"/>
              <a:gd name="connsiteX1" fmla="*/ 24912 w 49630"/>
              <a:gd name="connsiteY1" fmla="*/ 51381 h 51381"/>
              <a:gd name="connsiteX2" fmla="*/ 24912 w 49630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0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7609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9" name="Hình tự do: Hình 1628">
            <a:extLst>
              <a:ext uri="{FF2B5EF4-FFF2-40B4-BE49-F238E27FC236}">
                <a16:creationId xmlns:a16="http://schemas.microsoft.com/office/drawing/2014/main" id="{B14BCCF6-9CB8-4540-E72B-1EA957B62A23}"/>
              </a:ext>
            </a:extLst>
          </p:cNvPr>
          <p:cNvSpPr/>
          <p:nvPr/>
        </p:nvSpPr>
        <p:spPr>
          <a:xfrm>
            <a:off x="10066186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9" y="51381"/>
                  <a:pt x="58129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0" name="Hình tự do: Hình 1629">
            <a:extLst>
              <a:ext uri="{FF2B5EF4-FFF2-40B4-BE49-F238E27FC236}">
                <a16:creationId xmlns:a16="http://schemas.microsoft.com/office/drawing/2014/main" id="{6DC78198-D2D1-34BE-8954-0B34FAF3884C}"/>
              </a:ext>
            </a:extLst>
          </p:cNvPr>
          <p:cNvSpPr/>
          <p:nvPr/>
        </p:nvSpPr>
        <p:spPr>
          <a:xfrm>
            <a:off x="10784487" y="4755117"/>
            <a:ext cx="49824" cy="51381"/>
          </a:xfrm>
          <a:custGeom>
            <a:avLst/>
            <a:gdLst>
              <a:gd name="connsiteX0" fmla="*/ 24912 w 49824"/>
              <a:gd name="connsiteY0" fmla="*/ 0 h 51381"/>
              <a:gd name="connsiteX1" fmla="*/ 24912 w 49824"/>
              <a:gd name="connsiteY1" fmla="*/ 51381 h 51381"/>
              <a:gd name="connsiteX2" fmla="*/ 24912 w 49824"/>
              <a:gd name="connsiteY2" fmla="*/ 0 h 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4" h="51381">
                <a:moveTo>
                  <a:pt x="24912" y="0"/>
                </a:moveTo>
                <a:cubicBezTo>
                  <a:pt x="-8304" y="0"/>
                  <a:pt x="-8304" y="51381"/>
                  <a:pt x="24912" y="51381"/>
                </a:cubicBezTo>
                <a:cubicBezTo>
                  <a:pt x="58128" y="51381"/>
                  <a:pt x="58128" y="0"/>
                  <a:pt x="24912" y="0"/>
                </a:cubicBezTo>
                <a:close/>
              </a:path>
            </a:pathLst>
          </a:custGeom>
          <a:solidFill>
            <a:srgbClr val="A8783C"/>
          </a:solidFill>
          <a:ln w="51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Đồ họa 326">
            <a:extLst>
              <a:ext uri="{FF2B5EF4-FFF2-40B4-BE49-F238E27FC236}">
                <a16:creationId xmlns:a16="http://schemas.microsoft.com/office/drawing/2014/main" id="{1E5A1D8E-348E-E0D3-B5F2-91EAC7CBBC7D}"/>
              </a:ext>
            </a:extLst>
          </p:cNvPr>
          <p:cNvGrpSpPr/>
          <p:nvPr/>
        </p:nvGrpSpPr>
        <p:grpSpPr>
          <a:xfrm>
            <a:off x="391811" y="5971499"/>
            <a:ext cx="4488012" cy="535168"/>
            <a:chOff x="391811" y="5971499"/>
            <a:chExt cx="4488012" cy="535168"/>
          </a:xfrm>
          <a:solidFill>
            <a:srgbClr val="603813"/>
          </a:solidFill>
        </p:grpSpPr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C6A5CED3-1B76-158E-741F-E62296290CF5}"/>
                </a:ext>
              </a:extLst>
            </p:cNvPr>
            <p:cNvSpPr/>
            <p:nvPr/>
          </p:nvSpPr>
          <p:spPr>
            <a:xfrm>
              <a:off x="454474" y="5971499"/>
              <a:ext cx="4425349" cy="465386"/>
            </a:xfrm>
            <a:custGeom>
              <a:avLst/>
              <a:gdLst>
                <a:gd name="connsiteX0" fmla="*/ 4413727 w 4425349"/>
                <a:gd name="connsiteY0" fmla="*/ 338649 h 465386"/>
                <a:gd name="connsiteX1" fmla="*/ 3853929 w 4425349"/>
                <a:gd name="connsiteY1" fmla="*/ 0 h 465386"/>
                <a:gd name="connsiteX2" fmla="*/ 568520 w 4425349"/>
                <a:gd name="connsiteY2" fmla="*/ 0 h 465386"/>
                <a:gd name="connsiteX3" fmla="*/ 0 w 4425349"/>
                <a:gd name="connsiteY3" fmla="*/ 365844 h 465386"/>
                <a:gd name="connsiteX4" fmla="*/ 12315 w 4425349"/>
                <a:gd name="connsiteY4" fmla="*/ 365844 h 465386"/>
                <a:gd name="connsiteX5" fmla="*/ 35404 w 4425349"/>
                <a:gd name="connsiteY5" fmla="*/ 381237 h 465386"/>
                <a:gd name="connsiteX6" fmla="*/ 66191 w 4425349"/>
                <a:gd name="connsiteY6" fmla="*/ 372514 h 465386"/>
                <a:gd name="connsiteX7" fmla="*/ 88767 w 4425349"/>
                <a:gd name="connsiteY7" fmla="*/ 376106 h 465386"/>
                <a:gd name="connsiteX8" fmla="*/ 92872 w 4425349"/>
                <a:gd name="connsiteY8" fmla="*/ 374053 h 465386"/>
                <a:gd name="connsiteX9" fmla="*/ 138538 w 4425349"/>
                <a:gd name="connsiteY9" fmla="*/ 393551 h 465386"/>
                <a:gd name="connsiteX10" fmla="*/ 149313 w 4425349"/>
                <a:gd name="connsiteY10" fmla="*/ 387907 h 465386"/>
                <a:gd name="connsiteX11" fmla="*/ 193440 w 4425349"/>
                <a:gd name="connsiteY11" fmla="*/ 408431 h 465386"/>
                <a:gd name="connsiteX12" fmla="*/ 247830 w 4425349"/>
                <a:gd name="connsiteY12" fmla="*/ 366870 h 465386"/>
                <a:gd name="connsiteX13" fmla="*/ 276563 w 4425349"/>
                <a:gd name="connsiteY13" fmla="*/ 365844 h 465386"/>
                <a:gd name="connsiteX14" fmla="*/ 279642 w 4425349"/>
                <a:gd name="connsiteY14" fmla="*/ 365844 h 465386"/>
                <a:gd name="connsiteX15" fmla="*/ 334544 w 4425349"/>
                <a:gd name="connsiteY15" fmla="*/ 408431 h 465386"/>
                <a:gd name="connsiteX16" fmla="*/ 370462 w 4425349"/>
                <a:gd name="connsiteY16" fmla="*/ 396117 h 465386"/>
                <a:gd name="connsiteX17" fmla="*/ 425877 w 4425349"/>
                <a:gd name="connsiteY17" fmla="*/ 443836 h 465386"/>
                <a:gd name="connsiteX18" fmla="*/ 480266 w 4425349"/>
                <a:gd name="connsiteY18" fmla="*/ 401248 h 465386"/>
                <a:gd name="connsiteX19" fmla="*/ 512078 w 4425349"/>
                <a:gd name="connsiteY19" fmla="*/ 388420 h 465386"/>
                <a:gd name="connsiteX20" fmla="*/ 552614 w 4425349"/>
                <a:gd name="connsiteY20" fmla="*/ 403814 h 465386"/>
                <a:gd name="connsiteX21" fmla="*/ 584939 w 4425349"/>
                <a:gd name="connsiteY21" fmla="*/ 395091 h 465386"/>
                <a:gd name="connsiteX22" fmla="*/ 621883 w 4425349"/>
                <a:gd name="connsiteY22" fmla="*/ 386881 h 465386"/>
                <a:gd name="connsiteX23" fmla="*/ 679864 w 4425349"/>
                <a:gd name="connsiteY23" fmla="*/ 427416 h 465386"/>
                <a:gd name="connsiteX24" fmla="*/ 733740 w 4425349"/>
                <a:gd name="connsiteY24" fmla="*/ 395604 h 465386"/>
                <a:gd name="connsiteX25" fmla="*/ 747080 w 4425349"/>
                <a:gd name="connsiteY25" fmla="*/ 388420 h 465386"/>
                <a:gd name="connsiteX26" fmla="*/ 754264 w 4425349"/>
                <a:gd name="connsiteY26" fmla="*/ 382776 h 465386"/>
                <a:gd name="connsiteX27" fmla="*/ 799930 w 4425349"/>
                <a:gd name="connsiteY27" fmla="*/ 403814 h 465386"/>
                <a:gd name="connsiteX28" fmla="*/ 838926 w 4425349"/>
                <a:gd name="connsiteY28" fmla="*/ 389960 h 465386"/>
                <a:gd name="connsiteX29" fmla="*/ 863042 w 4425349"/>
                <a:gd name="connsiteY29" fmla="*/ 380724 h 465386"/>
                <a:gd name="connsiteX30" fmla="*/ 868173 w 4425349"/>
                <a:gd name="connsiteY30" fmla="*/ 370975 h 465386"/>
                <a:gd name="connsiteX31" fmla="*/ 873304 w 4425349"/>
                <a:gd name="connsiteY31" fmla="*/ 376106 h 465386"/>
                <a:gd name="connsiteX32" fmla="*/ 896394 w 4425349"/>
                <a:gd name="connsiteY32" fmla="*/ 380211 h 465386"/>
                <a:gd name="connsiteX33" fmla="*/ 907169 w 4425349"/>
                <a:gd name="connsiteY33" fmla="*/ 371488 h 465386"/>
                <a:gd name="connsiteX34" fmla="*/ 909222 w 4425349"/>
                <a:gd name="connsiteY34" fmla="*/ 369435 h 465386"/>
                <a:gd name="connsiteX35" fmla="*/ 965663 w 4425349"/>
                <a:gd name="connsiteY35" fmla="*/ 411510 h 465386"/>
                <a:gd name="connsiteX36" fmla="*/ 1016973 w 4425349"/>
                <a:gd name="connsiteY36" fmla="*/ 382263 h 465386"/>
                <a:gd name="connsiteX37" fmla="*/ 1055456 w 4425349"/>
                <a:gd name="connsiteY37" fmla="*/ 374566 h 465386"/>
                <a:gd name="connsiteX38" fmla="*/ 1066745 w 4425349"/>
                <a:gd name="connsiteY38" fmla="*/ 384829 h 465386"/>
                <a:gd name="connsiteX39" fmla="*/ 1094965 w 4425349"/>
                <a:gd name="connsiteY39" fmla="*/ 382776 h 465386"/>
                <a:gd name="connsiteX40" fmla="*/ 1140119 w 4425349"/>
                <a:gd name="connsiteY40" fmla="*/ 406379 h 465386"/>
                <a:gd name="connsiteX41" fmla="*/ 1166287 w 4425349"/>
                <a:gd name="connsiteY41" fmla="*/ 400222 h 465386"/>
                <a:gd name="connsiteX42" fmla="*/ 1178088 w 4425349"/>
                <a:gd name="connsiteY42" fmla="*/ 406892 h 465386"/>
                <a:gd name="connsiteX43" fmla="*/ 1206309 w 4425349"/>
                <a:gd name="connsiteY43" fmla="*/ 397656 h 465386"/>
                <a:gd name="connsiteX44" fmla="*/ 1253515 w 4425349"/>
                <a:gd name="connsiteY44" fmla="*/ 418694 h 465386"/>
                <a:gd name="connsiteX45" fmla="*/ 1307391 w 4425349"/>
                <a:gd name="connsiteY45" fmla="*/ 387394 h 465386"/>
                <a:gd name="connsiteX46" fmla="*/ 1312522 w 4425349"/>
                <a:gd name="connsiteY46" fmla="*/ 390473 h 465386"/>
                <a:gd name="connsiteX47" fmla="*/ 1320218 w 4425349"/>
                <a:gd name="connsiteY47" fmla="*/ 400735 h 465386"/>
                <a:gd name="connsiteX48" fmla="*/ 1353057 w 4425349"/>
                <a:gd name="connsiteY48" fmla="*/ 396630 h 465386"/>
                <a:gd name="connsiteX49" fmla="*/ 1353570 w 4425349"/>
                <a:gd name="connsiteY49" fmla="*/ 396117 h 465386"/>
                <a:gd name="connsiteX50" fmla="*/ 1355109 w 4425349"/>
                <a:gd name="connsiteY50" fmla="*/ 395604 h 465386"/>
                <a:gd name="connsiteX51" fmla="*/ 1392566 w 4425349"/>
                <a:gd name="connsiteY51" fmla="*/ 428442 h 465386"/>
                <a:gd name="connsiteX52" fmla="*/ 1399237 w 4425349"/>
                <a:gd name="connsiteY52" fmla="*/ 430495 h 465386"/>
                <a:gd name="connsiteX53" fmla="*/ 1435667 w 4425349"/>
                <a:gd name="connsiteY53" fmla="*/ 423311 h 465386"/>
                <a:gd name="connsiteX54" fmla="*/ 1445416 w 4425349"/>
                <a:gd name="connsiteY54" fmla="*/ 416128 h 465386"/>
                <a:gd name="connsiteX55" fmla="*/ 1458244 w 4425349"/>
                <a:gd name="connsiteY55" fmla="*/ 406892 h 465386"/>
                <a:gd name="connsiteX56" fmla="*/ 1459270 w 4425349"/>
                <a:gd name="connsiteY56" fmla="*/ 406892 h 465386"/>
                <a:gd name="connsiteX57" fmla="*/ 1508015 w 4425349"/>
                <a:gd name="connsiteY57" fmla="*/ 465386 h 465386"/>
                <a:gd name="connsiteX58" fmla="*/ 1555220 w 4425349"/>
                <a:gd name="connsiteY58" fmla="*/ 429469 h 465386"/>
                <a:gd name="connsiteX59" fmla="*/ 1564456 w 4425349"/>
                <a:gd name="connsiteY59" fmla="*/ 430495 h 465386"/>
                <a:gd name="connsiteX60" fmla="*/ 1609096 w 4425349"/>
                <a:gd name="connsiteY60" fmla="*/ 402274 h 465386"/>
                <a:gd name="connsiteX61" fmla="*/ 1645527 w 4425349"/>
                <a:gd name="connsiteY61" fmla="*/ 384316 h 465386"/>
                <a:gd name="connsiteX62" fmla="*/ 1663999 w 4425349"/>
                <a:gd name="connsiteY62" fmla="*/ 393551 h 465386"/>
                <a:gd name="connsiteX63" fmla="*/ 1705560 w 4425349"/>
                <a:gd name="connsiteY63" fmla="*/ 416641 h 465386"/>
                <a:gd name="connsiteX64" fmla="*/ 1754818 w 4425349"/>
                <a:gd name="connsiteY64" fmla="*/ 367383 h 465386"/>
                <a:gd name="connsiteX65" fmla="*/ 1755331 w 4425349"/>
                <a:gd name="connsiteY65" fmla="*/ 367383 h 465386"/>
                <a:gd name="connsiteX66" fmla="*/ 1804589 w 4425349"/>
                <a:gd name="connsiteY66" fmla="*/ 416641 h 465386"/>
                <a:gd name="connsiteX67" fmla="*/ 1853847 w 4425349"/>
                <a:gd name="connsiteY67" fmla="*/ 367383 h 465386"/>
                <a:gd name="connsiteX68" fmla="*/ 1862057 w 4425349"/>
                <a:gd name="connsiteY68" fmla="*/ 367383 h 465386"/>
                <a:gd name="connsiteX69" fmla="*/ 1910802 w 4425349"/>
                <a:gd name="connsiteY69" fmla="*/ 409458 h 465386"/>
                <a:gd name="connsiteX70" fmla="*/ 1959547 w 4425349"/>
                <a:gd name="connsiteY70" fmla="*/ 367383 h 465386"/>
                <a:gd name="connsiteX71" fmla="*/ 1988794 w 4425349"/>
                <a:gd name="connsiteY71" fmla="*/ 367383 h 465386"/>
                <a:gd name="connsiteX72" fmla="*/ 2038052 w 4425349"/>
                <a:gd name="connsiteY72" fmla="*/ 416641 h 465386"/>
                <a:gd name="connsiteX73" fmla="*/ 2071404 w 4425349"/>
                <a:gd name="connsiteY73" fmla="*/ 404327 h 465386"/>
                <a:gd name="connsiteX74" fmla="*/ 2080126 w 4425349"/>
                <a:gd name="connsiteY74" fmla="*/ 404840 h 465386"/>
                <a:gd name="connsiteX75" fmla="*/ 2091928 w 4425349"/>
                <a:gd name="connsiteY75" fmla="*/ 403814 h 465386"/>
                <a:gd name="connsiteX76" fmla="*/ 2143752 w 4425349"/>
                <a:gd name="connsiteY76" fmla="*/ 442809 h 465386"/>
                <a:gd name="connsiteX77" fmla="*/ 2193523 w 4425349"/>
                <a:gd name="connsiteY77" fmla="*/ 408945 h 465386"/>
                <a:gd name="connsiteX78" fmla="*/ 2200193 w 4425349"/>
                <a:gd name="connsiteY78" fmla="*/ 409458 h 465386"/>
                <a:gd name="connsiteX79" fmla="*/ 2226361 w 4425349"/>
                <a:gd name="connsiteY79" fmla="*/ 402787 h 465386"/>
                <a:gd name="connsiteX80" fmla="*/ 2236110 w 4425349"/>
                <a:gd name="connsiteY80" fmla="*/ 404840 h 465386"/>
                <a:gd name="connsiteX81" fmla="*/ 2284855 w 4425349"/>
                <a:gd name="connsiteY81" fmla="*/ 440244 h 465386"/>
                <a:gd name="connsiteX82" fmla="*/ 2323851 w 4425349"/>
                <a:gd name="connsiteY82" fmla="*/ 423311 h 465386"/>
                <a:gd name="connsiteX83" fmla="*/ 2355664 w 4425349"/>
                <a:gd name="connsiteY83" fmla="*/ 433060 h 465386"/>
                <a:gd name="connsiteX84" fmla="*/ 2385937 w 4425349"/>
                <a:gd name="connsiteY84" fmla="*/ 423825 h 465386"/>
                <a:gd name="connsiteX85" fmla="*/ 2386963 w 4425349"/>
                <a:gd name="connsiteY85" fmla="*/ 425364 h 465386"/>
                <a:gd name="connsiteX86" fmla="*/ 2410053 w 4425349"/>
                <a:gd name="connsiteY86" fmla="*/ 447427 h 465386"/>
                <a:gd name="connsiteX87" fmla="*/ 2411079 w 4425349"/>
                <a:gd name="connsiteY87" fmla="*/ 448454 h 465386"/>
                <a:gd name="connsiteX88" fmla="*/ 2440839 w 4425349"/>
                <a:gd name="connsiteY88" fmla="*/ 456663 h 465386"/>
                <a:gd name="connsiteX89" fmla="*/ 2470599 w 4425349"/>
                <a:gd name="connsiteY89" fmla="*/ 448454 h 465386"/>
                <a:gd name="connsiteX90" fmla="*/ 2476756 w 4425349"/>
                <a:gd name="connsiteY90" fmla="*/ 443836 h 465386"/>
                <a:gd name="connsiteX91" fmla="*/ 2492150 w 4425349"/>
                <a:gd name="connsiteY91" fmla="*/ 427416 h 465386"/>
                <a:gd name="connsiteX92" fmla="*/ 2492663 w 4425349"/>
                <a:gd name="connsiteY92" fmla="*/ 426903 h 465386"/>
                <a:gd name="connsiteX93" fmla="*/ 2500872 w 4425349"/>
                <a:gd name="connsiteY93" fmla="*/ 402274 h 465386"/>
                <a:gd name="connsiteX94" fmla="*/ 2510621 w 4425349"/>
                <a:gd name="connsiteY94" fmla="*/ 400735 h 465386"/>
                <a:gd name="connsiteX95" fmla="*/ 2560393 w 4425349"/>
                <a:gd name="connsiteY95" fmla="*/ 440244 h 465386"/>
                <a:gd name="connsiteX96" fmla="*/ 2611190 w 4425349"/>
                <a:gd name="connsiteY96" fmla="*/ 396630 h 465386"/>
                <a:gd name="connsiteX97" fmla="*/ 2645055 w 4425349"/>
                <a:gd name="connsiteY97" fmla="*/ 409458 h 465386"/>
                <a:gd name="connsiteX98" fmla="*/ 2688155 w 4425349"/>
                <a:gd name="connsiteY98" fmla="*/ 383802 h 465386"/>
                <a:gd name="connsiteX99" fmla="*/ 2688669 w 4425349"/>
                <a:gd name="connsiteY99" fmla="*/ 383802 h 465386"/>
                <a:gd name="connsiteX100" fmla="*/ 2694313 w 4425349"/>
                <a:gd name="connsiteY100" fmla="*/ 384316 h 465386"/>
                <a:gd name="connsiteX101" fmla="*/ 2743571 w 4425349"/>
                <a:gd name="connsiteY101" fmla="*/ 437678 h 465386"/>
                <a:gd name="connsiteX102" fmla="*/ 2792829 w 4425349"/>
                <a:gd name="connsiteY102" fmla="*/ 388933 h 465386"/>
                <a:gd name="connsiteX103" fmla="*/ 2835417 w 4425349"/>
                <a:gd name="connsiteY103" fmla="*/ 410997 h 465386"/>
                <a:gd name="connsiteX104" fmla="*/ 2873899 w 4425349"/>
                <a:gd name="connsiteY104" fmla="*/ 394064 h 465386"/>
                <a:gd name="connsiteX105" fmla="*/ 2880570 w 4425349"/>
                <a:gd name="connsiteY105" fmla="*/ 393038 h 465386"/>
                <a:gd name="connsiteX106" fmla="*/ 2885701 w 4425349"/>
                <a:gd name="connsiteY106" fmla="*/ 390986 h 465386"/>
                <a:gd name="connsiteX107" fmla="*/ 2900068 w 4425349"/>
                <a:gd name="connsiteY107" fmla="*/ 404327 h 465386"/>
                <a:gd name="connsiteX108" fmla="*/ 2927262 w 4425349"/>
                <a:gd name="connsiteY108" fmla="*/ 404840 h 465386"/>
                <a:gd name="connsiteX109" fmla="*/ 2942656 w 4425349"/>
                <a:gd name="connsiteY109" fmla="*/ 397143 h 465386"/>
                <a:gd name="connsiteX110" fmla="*/ 2957022 w 4425349"/>
                <a:gd name="connsiteY110" fmla="*/ 396630 h 465386"/>
                <a:gd name="connsiteX111" fmla="*/ 2980112 w 4425349"/>
                <a:gd name="connsiteY111" fmla="*/ 387394 h 465386"/>
                <a:gd name="connsiteX112" fmla="*/ 3001663 w 4425349"/>
                <a:gd name="connsiteY112" fmla="*/ 391499 h 465386"/>
                <a:gd name="connsiteX113" fmla="*/ 3032962 w 4425349"/>
                <a:gd name="connsiteY113" fmla="*/ 402274 h 465386"/>
                <a:gd name="connsiteX114" fmla="*/ 3059643 w 4425349"/>
                <a:gd name="connsiteY114" fmla="*/ 395091 h 465386"/>
                <a:gd name="connsiteX115" fmla="*/ 3078115 w 4425349"/>
                <a:gd name="connsiteY115" fmla="*/ 394064 h 465386"/>
                <a:gd name="connsiteX116" fmla="*/ 3110441 w 4425349"/>
                <a:gd name="connsiteY116" fmla="*/ 404840 h 465386"/>
                <a:gd name="connsiteX117" fmla="*/ 3147897 w 4425349"/>
                <a:gd name="connsiteY117" fmla="*/ 389447 h 465386"/>
                <a:gd name="connsiteX118" fmla="*/ 3160725 w 4425349"/>
                <a:gd name="connsiteY118" fmla="*/ 383802 h 465386"/>
                <a:gd name="connsiteX119" fmla="*/ 3188433 w 4425349"/>
                <a:gd name="connsiteY119" fmla="*/ 385855 h 465386"/>
                <a:gd name="connsiteX120" fmla="*/ 3195103 w 4425349"/>
                <a:gd name="connsiteY120" fmla="*/ 383802 h 465386"/>
                <a:gd name="connsiteX121" fmla="*/ 3237177 w 4425349"/>
                <a:gd name="connsiteY121" fmla="*/ 404840 h 465386"/>
                <a:gd name="connsiteX122" fmla="*/ 3256162 w 4425349"/>
                <a:gd name="connsiteY122" fmla="*/ 401761 h 465386"/>
                <a:gd name="connsiteX123" fmla="*/ 3300803 w 4425349"/>
                <a:gd name="connsiteY123" fmla="*/ 430495 h 465386"/>
                <a:gd name="connsiteX124" fmla="*/ 3349035 w 4425349"/>
                <a:gd name="connsiteY124" fmla="*/ 389447 h 465386"/>
                <a:gd name="connsiteX125" fmla="*/ 3378281 w 4425349"/>
                <a:gd name="connsiteY125" fmla="*/ 397656 h 465386"/>
                <a:gd name="connsiteX126" fmla="*/ 3425487 w 4425349"/>
                <a:gd name="connsiteY126" fmla="*/ 366870 h 465386"/>
                <a:gd name="connsiteX127" fmla="*/ 3433184 w 4425349"/>
                <a:gd name="connsiteY127" fmla="*/ 366870 h 465386"/>
                <a:gd name="connsiteX128" fmla="*/ 3483981 w 4425349"/>
                <a:gd name="connsiteY128" fmla="*/ 411510 h 465386"/>
                <a:gd name="connsiteX129" fmla="*/ 3527082 w 4425349"/>
                <a:gd name="connsiteY129" fmla="*/ 388933 h 465386"/>
                <a:gd name="connsiteX130" fmla="*/ 3528621 w 4425349"/>
                <a:gd name="connsiteY130" fmla="*/ 399709 h 465386"/>
                <a:gd name="connsiteX131" fmla="*/ 3539909 w 4425349"/>
                <a:gd name="connsiteY131" fmla="*/ 419207 h 465386"/>
                <a:gd name="connsiteX132" fmla="*/ 3544527 w 4425349"/>
                <a:gd name="connsiteY132" fmla="*/ 424851 h 465386"/>
                <a:gd name="connsiteX133" fmla="*/ 3558894 w 4425349"/>
                <a:gd name="connsiteY133" fmla="*/ 434087 h 465386"/>
                <a:gd name="connsiteX134" fmla="*/ 3576340 w 4425349"/>
                <a:gd name="connsiteY134" fmla="*/ 437678 h 465386"/>
                <a:gd name="connsiteX135" fmla="*/ 3582497 w 4425349"/>
                <a:gd name="connsiteY135" fmla="*/ 437165 h 465386"/>
                <a:gd name="connsiteX136" fmla="*/ 3626111 w 4425349"/>
                <a:gd name="connsiteY136" fmla="*/ 460255 h 465386"/>
                <a:gd name="connsiteX137" fmla="*/ 3674343 w 4425349"/>
                <a:gd name="connsiteY137" fmla="*/ 426903 h 465386"/>
                <a:gd name="connsiteX138" fmla="*/ 3682553 w 4425349"/>
                <a:gd name="connsiteY138" fmla="*/ 427416 h 465386"/>
                <a:gd name="connsiteX139" fmla="*/ 3732323 w 4425349"/>
                <a:gd name="connsiteY139" fmla="*/ 395091 h 465386"/>
                <a:gd name="connsiteX140" fmla="*/ 3746177 w 4425349"/>
                <a:gd name="connsiteY140" fmla="*/ 396630 h 465386"/>
                <a:gd name="connsiteX141" fmla="*/ 3790818 w 4425349"/>
                <a:gd name="connsiteY141" fmla="*/ 371488 h 465386"/>
                <a:gd name="connsiteX142" fmla="*/ 3795949 w 4425349"/>
                <a:gd name="connsiteY142" fmla="*/ 374053 h 465386"/>
                <a:gd name="connsiteX143" fmla="*/ 3845207 w 4425349"/>
                <a:gd name="connsiteY143" fmla="*/ 410484 h 465386"/>
                <a:gd name="connsiteX144" fmla="*/ 3887281 w 4425349"/>
                <a:gd name="connsiteY144" fmla="*/ 389447 h 465386"/>
                <a:gd name="connsiteX145" fmla="*/ 3894978 w 4425349"/>
                <a:gd name="connsiteY145" fmla="*/ 390986 h 465386"/>
                <a:gd name="connsiteX146" fmla="*/ 3906779 w 4425349"/>
                <a:gd name="connsiteY146" fmla="*/ 386881 h 465386"/>
                <a:gd name="connsiteX147" fmla="*/ 3984771 w 4425349"/>
                <a:gd name="connsiteY147" fmla="*/ 397656 h 465386"/>
                <a:gd name="connsiteX148" fmla="*/ 4036082 w 4425349"/>
                <a:gd name="connsiteY148" fmla="*/ 445375 h 465386"/>
                <a:gd name="connsiteX149" fmla="*/ 4087905 w 4425349"/>
                <a:gd name="connsiteY149" fmla="*/ 392012 h 465386"/>
                <a:gd name="connsiteX150" fmla="*/ 4120744 w 4425349"/>
                <a:gd name="connsiteY150" fmla="*/ 403300 h 465386"/>
                <a:gd name="connsiteX151" fmla="*/ 4165384 w 4425349"/>
                <a:gd name="connsiteY151" fmla="*/ 377645 h 465386"/>
                <a:gd name="connsiteX152" fmla="*/ 4168462 w 4425349"/>
                <a:gd name="connsiteY152" fmla="*/ 377132 h 465386"/>
                <a:gd name="connsiteX153" fmla="*/ 4179751 w 4425349"/>
                <a:gd name="connsiteY153" fmla="*/ 375080 h 465386"/>
                <a:gd name="connsiteX154" fmla="*/ 4204893 w 4425349"/>
                <a:gd name="connsiteY154" fmla="*/ 379698 h 465386"/>
                <a:gd name="connsiteX155" fmla="*/ 4217721 w 4425349"/>
                <a:gd name="connsiteY155" fmla="*/ 378671 h 465386"/>
                <a:gd name="connsiteX156" fmla="*/ 4218747 w 4425349"/>
                <a:gd name="connsiteY156" fmla="*/ 386368 h 465386"/>
                <a:gd name="connsiteX157" fmla="*/ 4234140 w 4425349"/>
                <a:gd name="connsiteY157" fmla="*/ 413049 h 465386"/>
                <a:gd name="connsiteX158" fmla="*/ 4246455 w 4425349"/>
                <a:gd name="connsiteY158" fmla="*/ 422798 h 465386"/>
                <a:gd name="connsiteX159" fmla="*/ 4277241 w 4425349"/>
                <a:gd name="connsiteY159" fmla="*/ 431008 h 465386"/>
                <a:gd name="connsiteX160" fmla="*/ 4300844 w 4425349"/>
                <a:gd name="connsiteY160" fmla="*/ 425877 h 465386"/>
                <a:gd name="connsiteX161" fmla="*/ 4320342 w 4425349"/>
                <a:gd name="connsiteY161" fmla="*/ 413049 h 465386"/>
                <a:gd name="connsiteX162" fmla="*/ 4331117 w 4425349"/>
                <a:gd name="connsiteY162" fmla="*/ 397656 h 465386"/>
                <a:gd name="connsiteX163" fmla="*/ 4341379 w 4425349"/>
                <a:gd name="connsiteY163" fmla="*/ 405353 h 465386"/>
                <a:gd name="connsiteX164" fmla="*/ 4420397 w 4425349"/>
                <a:gd name="connsiteY164" fmla="*/ 365331 h 465386"/>
                <a:gd name="connsiteX165" fmla="*/ 4422963 w 4425349"/>
                <a:gd name="connsiteY165" fmla="*/ 365331 h 465386"/>
                <a:gd name="connsiteX166" fmla="*/ 4422449 w 4425349"/>
                <a:gd name="connsiteY166" fmla="*/ 362765 h 465386"/>
                <a:gd name="connsiteX167" fmla="*/ 4413727 w 4425349"/>
                <a:gd name="connsiteY167" fmla="*/ 338649 h 46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4425349" h="465386">
                  <a:moveTo>
                    <a:pt x="4413727" y="338649"/>
                  </a:moveTo>
                  <a:cubicBezTo>
                    <a:pt x="4346510" y="144182"/>
                    <a:pt x="4120744" y="0"/>
                    <a:pt x="3853929" y="0"/>
                  </a:cubicBezTo>
                  <a:lnTo>
                    <a:pt x="568520" y="0"/>
                  </a:lnTo>
                  <a:cubicBezTo>
                    <a:pt x="289391" y="0"/>
                    <a:pt x="54902" y="157523"/>
                    <a:pt x="0" y="365844"/>
                  </a:cubicBezTo>
                  <a:lnTo>
                    <a:pt x="12315" y="365844"/>
                  </a:lnTo>
                  <a:cubicBezTo>
                    <a:pt x="13854" y="376106"/>
                    <a:pt x="22577" y="384829"/>
                    <a:pt x="35404" y="381237"/>
                  </a:cubicBezTo>
                  <a:cubicBezTo>
                    <a:pt x="45666" y="378158"/>
                    <a:pt x="55928" y="375593"/>
                    <a:pt x="66191" y="372514"/>
                  </a:cubicBezTo>
                  <a:cubicBezTo>
                    <a:pt x="71835" y="378158"/>
                    <a:pt x="80557" y="380211"/>
                    <a:pt x="88767" y="376106"/>
                  </a:cubicBezTo>
                  <a:cubicBezTo>
                    <a:pt x="90306" y="375593"/>
                    <a:pt x="91333" y="375080"/>
                    <a:pt x="92872" y="374053"/>
                  </a:cubicBezTo>
                  <a:cubicBezTo>
                    <a:pt x="102621" y="388933"/>
                    <a:pt x="120580" y="398682"/>
                    <a:pt x="138538" y="393551"/>
                  </a:cubicBezTo>
                  <a:cubicBezTo>
                    <a:pt x="142643" y="392525"/>
                    <a:pt x="146235" y="390473"/>
                    <a:pt x="149313" y="387907"/>
                  </a:cubicBezTo>
                  <a:cubicBezTo>
                    <a:pt x="158549" y="400222"/>
                    <a:pt x="173429" y="408431"/>
                    <a:pt x="193440" y="408431"/>
                  </a:cubicBezTo>
                  <a:cubicBezTo>
                    <a:pt x="223714" y="408431"/>
                    <a:pt x="241672" y="389447"/>
                    <a:pt x="247830" y="366870"/>
                  </a:cubicBezTo>
                  <a:cubicBezTo>
                    <a:pt x="256039" y="378158"/>
                    <a:pt x="269893" y="375593"/>
                    <a:pt x="276563" y="365844"/>
                  </a:cubicBezTo>
                  <a:lnTo>
                    <a:pt x="279642" y="365844"/>
                  </a:lnTo>
                  <a:cubicBezTo>
                    <a:pt x="285286" y="388933"/>
                    <a:pt x="303245" y="408431"/>
                    <a:pt x="334544" y="408431"/>
                  </a:cubicBezTo>
                  <a:cubicBezTo>
                    <a:pt x="349424" y="408431"/>
                    <a:pt x="361739" y="403814"/>
                    <a:pt x="370462" y="396117"/>
                  </a:cubicBezTo>
                  <a:cubicBezTo>
                    <a:pt x="374566" y="421259"/>
                    <a:pt x="393038" y="443836"/>
                    <a:pt x="425877" y="443836"/>
                  </a:cubicBezTo>
                  <a:cubicBezTo>
                    <a:pt x="456663" y="443836"/>
                    <a:pt x="474622" y="424338"/>
                    <a:pt x="480266" y="401248"/>
                  </a:cubicBezTo>
                  <a:cubicBezTo>
                    <a:pt x="493094" y="400222"/>
                    <a:pt x="503869" y="395604"/>
                    <a:pt x="512078" y="388420"/>
                  </a:cubicBezTo>
                  <a:cubicBezTo>
                    <a:pt x="521827" y="397656"/>
                    <a:pt x="535168" y="403814"/>
                    <a:pt x="552614" y="403814"/>
                  </a:cubicBezTo>
                  <a:cubicBezTo>
                    <a:pt x="565441" y="403814"/>
                    <a:pt x="576217" y="400735"/>
                    <a:pt x="584939" y="395091"/>
                  </a:cubicBezTo>
                  <a:cubicBezTo>
                    <a:pt x="597254" y="404840"/>
                    <a:pt x="615213" y="400222"/>
                    <a:pt x="621883" y="386881"/>
                  </a:cubicBezTo>
                  <a:cubicBezTo>
                    <a:pt x="629579" y="409458"/>
                    <a:pt x="648564" y="427416"/>
                    <a:pt x="679864" y="427416"/>
                  </a:cubicBezTo>
                  <a:cubicBezTo>
                    <a:pt x="706545" y="427416"/>
                    <a:pt x="724504" y="414076"/>
                    <a:pt x="733740" y="395604"/>
                  </a:cubicBezTo>
                  <a:cubicBezTo>
                    <a:pt x="738871" y="395091"/>
                    <a:pt x="744002" y="392525"/>
                    <a:pt x="747080" y="388420"/>
                  </a:cubicBezTo>
                  <a:cubicBezTo>
                    <a:pt x="749646" y="386881"/>
                    <a:pt x="752212" y="384829"/>
                    <a:pt x="754264" y="382776"/>
                  </a:cubicBezTo>
                  <a:cubicBezTo>
                    <a:pt x="764013" y="395091"/>
                    <a:pt x="779406" y="403814"/>
                    <a:pt x="799930" y="403814"/>
                  </a:cubicBezTo>
                  <a:cubicBezTo>
                    <a:pt x="816350" y="403814"/>
                    <a:pt x="829177" y="398682"/>
                    <a:pt x="838926" y="389960"/>
                  </a:cubicBezTo>
                  <a:cubicBezTo>
                    <a:pt x="847649" y="392525"/>
                    <a:pt x="856885" y="388933"/>
                    <a:pt x="863042" y="380724"/>
                  </a:cubicBezTo>
                  <a:cubicBezTo>
                    <a:pt x="864581" y="378158"/>
                    <a:pt x="866634" y="374566"/>
                    <a:pt x="868173" y="370975"/>
                  </a:cubicBezTo>
                  <a:cubicBezTo>
                    <a:pt x="869712" y="373027"/>
                    <a:pt x="871252" y="374566"/>
                    <a:pt x="873304" y="376106"/>
                  </a:cubicBezTo>
                  <a:cubicBezTo>
                    <a:pt x="879975" y="381237"/>
                    <a:pt x="888184" y="382263"/>
                    <a:pt x="896394" y="380211"/>
                  </a:cubicBezTo>
                  <a:cubicBezTo>
                    <a:pt x="901012" y="379184"/>
                    <a:pt x="905117" y="375593"/>
                    <a:pt x="907169" y="371488"/>
                  </a:cubicBezTo>
                  <a:cubicBezTo>
                    <a:pt x="907682" y="370975"/>
                    <a:pt x="908195" y="369949"/>
                    <a:pt x="909222" y="369435"/>
                  </a:cubicBezTo>
                  <a:cubicBezTo>
                    <a:pt x="915892" y="392525"/>
                    <a:pt x="934364" y="411510"/>
                    <a:pt x="965663" y="411510"/>
                  </a:cubicBezTo>
                  <a:cubicBezTo>
                    <a:pt x="990805" y="411510"/>
                    <a:pt x="1007738" y="399196"/>
                    <a:pt x="1016973" y="382263"/>
                  </a:cubicBezTo>
                  <a:cubicBezTo>
                    <a:pt x="1028775" y="390473"/>
                    <a:pt x="1047247" y="387907"/>
                    <a:pt x="1055456" y="374566"/>
                  </a:cubicBezTo>
                  <a:cubicBezTo>
                    <a:pt x="1058022" y="378671"/>
                    <a:pt x="1061614" y="382263"/>
                    <a:pt x="1066745" y="384829"/>
                  </a:cubicBezTo>
                  <a:cubicBezTo>
                    <a:pt x="1077520" y="390473"/>
                    <a:pt x="1087269" y="388420"/>
                    <a:pt x="1094965" y="382776"/>
                  </a:cubicBezTo>
                  <a:cubicBezTo>
                    <a:pt x="1103688" y="396630"/>
                    <a:pt x="1118568" y="406379"/>
                    <a:pt x="1140119" y="406379"/>
                  </a:cubicBezTo>
                  <a:cubicBezTo>
                    <a:pt x="1150381" y="406379"/>
                    <a:pt x="1159104" y="404327"/>
                    <a:pt x="1166287" y="400222"/>
                  </a:cubicBezTo>
                  <a:cubicBezTo>
                    <a:pt x="1168853" y="402787"/>
                    <a:pt x="1172957" y="405353"/>
                    <a:pt x="1178088" y="406892"/>
                  </a:cubicBezTo>
                  <a:cubicBezTo>
                    <a:pt x="1191942" y="410997"/>
                    <a:pt x="1201178" y="405866"/>
                    <a:pt x="1206309" y="397656"/>
                  </a:cubicBezTo>
                  <a:cubicBezTo>
                    <a:pt x="1216571" y="410484"/>
                    <a:pt x="1231964" y="418694"/>
                    <a:pt x="1253515" y="418694"/>
                  </a:cubicBezTo>
                  <a:cubicBezTo>
                    <a:pt x="1280196" y="418694"/>
                    <a:pt x="1297642" y="405353"/>
                    <a:pt x="1307391" y="387394"/>
                  </a:cubicBezTo>
                  <a:cubicBezTo>
                    <a:pt x="1308930" y="388420"/>
                    <a:pt x="1310983" y="389447"/>
                    <a:pt x="1312522" y="390473"/>
                  </a:cubicBezTo>
                  <a:cubicBezTo>
                    <a:pt x="1315087" y="394064"/>
                    <a:pt x="1317653" y="397143"/>
                    <a:pt x="1320218" y="400735"/>
                  </a:cubicBezTo>
                  <a:cubicBezTo>
                    <a:pt x="1329454" y="412023"/>
                    <a:pt x="1345874" y="406892"/>
                    <a:pt x="1353057" y="396630"/>
                  </a:cubicBezTo>
                  <a:cubicBezTo>
                    <a:pt x="1353057" y="396630"/>
                    <a:pt x="1353057" y="396117"/>
                    <a:pt x="1353570" y="396117"/>
                  </a:cubicBezTo>
                  <a:cubicBezTo>
                    <a:pt x="1354083" y="396117"/>
                    <a:pt x="1354596" y="396117"/>
                    <a:pt x="1355109" y="395604"/>
                  </a:cubicBezTo>
                  <a:cubicBezTo>
                    <a:pt x="1359728" y="413562"/>
                    <a:pt x="1373068" y="429469"/>
                    <a:pt x="1392566" y="428442"/>
                  </a:cubicBezTo>
                  <a:cubicBezTo>
                    <a:pt x="1394619" y="429469"/>
                    <a:pt x="1397184" y="429982"/>
                    <a:pt x="1399237" y="430495"/>
                  </a:cubicBezTo>
                  <a:cubicBezTo>
                    <a:pt x="1412577" y="433574"/>
                    <a:pt x="1424892" y="430495"/>
                    <a:pt x="1435667" y="423311"/>
                  </a:cubicBezTo>
                  <a:cubicBezTo>
                    <a:pt x="1439259" y="421772"/>
                    <a:pt x="1442850" y="419207"/>
                    <a:pt x="1445416" y="416128"/>
                  </a:cubicBezTo>
                  <a:cubicBezTo>
                    <a:pt x="1450034" y="414076"/>
                    <a:pt x="1454652" y="410484"/>
                    <a:pt x="1458244" y="406892"/>
                  </a:cubicBezTo>
                  <a:cubicBezTo>
                    <a:pt x="1458757" y="406892"/>
                    <a:pt x="1458757" y="406892"/>
                    <a:pt x="1459270" y="406892"/>
                  </a:cubicBezTo>
                  <a:cubicBezTo>
                    <a:pt x="1455678" y="434600"/>
                    <a:pt x="1471584" y="465386"/>
                    <a:pt x="1508015" y="465386"/>
                  </a:cubicBezTo>
                  <a:cubicBezTo>
                    <a:pt x="1534183" y="465386"/>
                    <a:pt x="1550089" y="448967"/>
                    <a:pt x="1555220" y="429469"/>
                  </a:cubicBezTo>
                  <a:cubicBezTo>
                    <a:pt x="1558299" y="429982"/>
                    <a:pt x="1561378" y="430495"/>
                    <a:pt x="1564456" y="430495"/>
                  </a:cubicBezTo>
                  <a:cubicBezTo>
                    <a:pt x="1587033" y="430495"/>
                    <a:pt x="1601913" y="418180"/>
                    <a:pt x="1609096" y="402274"/>
                  </a:cubicBezTo>
                  <a:cubicBezTo>
                    <a:pt x="1625516" y="401761"/>
                    <a:pt x="1637830" y="394578"/>
                    <a:pt x="1645527" y="384316"/>
                  </a:cubicBezTo>
                  <a:cubicBezTo>
                    <a:pt x="1650658" y="388420"/>
                    <a:pt x="1656815" y="392012"/>
                    <a:pt x="1663999" y="393551"/>
                  </a:cubicBezTo>
                  <a:cubicBezTo>
                    <a:pt x="1671695" y="406892"/>
                    <a:pt x="1685549" y="416641"/>
                    <a:pt x="1705560" y="416641"/>
                  </a:cubicBezTo>
                  <a:cubicBezTo>
                    <a:pt x="1737372" y="416641"/>
                    <a:pt x="1753792" y="392012"/>
                    <a:pt x="1754818" y="367383"/>
                  </a:cubicBezTo>
                  <a:lnTo>
                    <a:pt x="1755331" y="367383"/>
                  </a:lnTo>
                  <a:cubicBezTo>
                    <a:pt x="1755844" y="392525"/>
                    <a:pt x="1772264" y="416641"/>
                    <a:pt x="1804589" y="416641"/>
                  </a:cubicBezTo>
                  <a:cubicBezTo>
                    <a:pt x="1836402" y="416641"/>
                    <a:pt x="1852821" y="392012"/>
                    <a:pt x="1853847" y="367383"/>
                  </a:cubicBezTo>
                  <a:lnTo>
                    <a:pt x="1862057" y="367383"/>
                  </a:lnTo>
                  <a:cubicBezTo>
                    <a:pt x="1865136" y="389447"/>
                    <a:pt x="1881555" y="409458"/>
                    <a:pt x="1910802" y="409458"/>
                  </a:cubicBezTo>
                  <a:cubicBezTo>
                    <a:pt x="1940049" y="409458"/>
                    <a:pt x="1955955" y="389447"/>
                    <a:pt x="1959547" y="367383"/>
                  </a:cubicBezTo>
                  <a:lnTo>
                    <a:pt x="1988794" y="367383"/>
                  </a:lnTo>
                  <a:cubicBezTo>
                    <a:pt x="1989307" y="392525"/>
                    <a:pt x="2005726" y="416641"/>
                    <a:pt x="2038052" y="416641"/>
                  </a:cubicBezTo>
                  <a:cubicBezTo>
                    <a:pt x="2052419" y="416641"/>
                    <a:pt x="2063194" y="412023"/>
                    <a:pt x="2071404" y="404327"/>
                  </a:cubicBezTo>
                  <a:cubicBezTo>
                    <a:pt x="2074482" y="404840"/>
                    <a:pt x="2077048" y="404840"/>
                    <a:pt x="2080126" y="404840"/>
                  </a:cubicBezTo>
                  <a:cubicBezTo>
                    <a:pt x="2084231" y="404840"/>
                    <a:pt x="2088336" y="404327"/>
                    <a:pt x="2091928" y="403814"/>
                  </a:cubicBezTo>
                  <a:cubicBezTo>
                    <a:pt x="2097572" y="425364"/>
                    <a:pt x="2115018" y="442809"/>
                    <a:pt x="2143752" y="442809"/>
                  </a:cubicBezTo>
                  <a:cubicBezTo>
                    <a:pt x="2169920" y="442809"/>
                    <a:pt x="2186852" y="427929"/>
                    <a:pt x="2193523" y="408945"/>
                  </a:cubicBezTo>
                  <a:cubicBezTo>
                    <a:pt x="2195575" y="408945"/>
                    <a:pt x="2197627" y="409458"/>
                    <a:pt x="2200193" y="409458"/>
                  </a:cubicBezTo>
                  <a:cubicBezTo>
                    <a:pt x="2210455" y="409458"/>
                    <a:pt x="2219178" y="406892"/>
                    <a:pt x="2226361" y="402787"/>
                  </a:cubicBezTo>
                  <a:cubicBezTo>
                    <a:pt x="2229440" y="403814"/>
                    <a:pt x="2232519" y="404327"/>
                    <a:pt x="2236110" y="404840"/>
                  </a:cubicBezTo>
                  <a:cubicBezTo>
                    <a:pt x="2242268" y="424338"/>
                    <a:pt x="2258174" y="440244"/>
                    <a:pt x="2284855" y="440244"/>
                  </a:cubicBezTo>
                  <a:cubicBezTo>
                    <a:pt x="2302301" y="440244"/>
                    <a:pt x="2315128" y="433574"/>
                    <a:pt x="2323851" y="423311"/>
                  </a:cubicBezTo>
                  <a:cubicBezTo>
                    <a:pt x="2332061" y="429469"/>
                    <a:pt x="2342323" y="433060"/>
                    <a:pt x="2355664" y="433060"/>
                  </a:cubicBezTo>
                  <a:cubicBezTo>
                    <a:pt x="2367978" y="433060"/>
                    <a:pt x="2378240" y="429469"/>
                    <a:pt x="2385937" y="423825"/>
                  </a:cubicBezTo>
                  <a:cubicBezTo>
                    <a:pt x="2386450" y="424338"/>
                    <a:pt x="2386450" y="424851"/>
                    <a:pt x="2386963" y="425364"/>
                  </a:cubicBezTo>
                  <a:cubicBezTo>
                    <a:pt x="2392607" y="434600"/>
                    <a:pt x="2400817" y="442296"/>
                    <a:pt x="2410053" y="447427"/>
                  </a:cubicBezTo>
                  <a:cubicBezTo>
                    <a:pt x="2410566" y="447940"/>
                    <a:pt x="2411079" y="447940"/>
                    <a:pt x="2411079" y="448454"/>
                  </a:cubicBezTo>
                  <a:cubicBezTo>
                    <a:pt x="2420315" y="453585"/>
                    <a:pt x="2430064" y="456663"/>
                    <a:pt x="2440839" y="456663"/>
                  </a:cubicBezTo>
                  <a:cubicBezTo>
                    <a:pt x="2451614" y="456663"/>
                    <a:pt x="2461363" y="454098"/>
                    <a:pt x="2470599" y="448454"/>
                  </a:cubicBezTo>
                  <a:cubicBezTo>
                    <a:pt x="2472652" y="446914"/>
                    <a:pt x="2474704" y="445375"/>
                    <a:pt x="2476756" y="443836"/>
                  </a:cubicBezTo>
                  <a:cubicBezTo>
                    <a:pt x="2482914" y="439731"/>
                    <a:pt x="2488045" y="434087"/>
                    <a:pt x="2492150" y="427416"/>
                  </a:cubicBezTo>
                  <a:cubicBezTo>
                    <a:pt x="2492150" y="427416"/>
                    <a:pt x="2492663" y="426903"/>
                    <a:pt x="2492663" y="426903"/>
                  </a:cubicBezTo>
                  <a:cubicBezTo>
                    <a:pt x="2496767" y="419207"/>
                    <a:pt x="2499846" y="410997"/>
                    <a:pt x="2500872" y="402274"/>
                  </a:cubicBezTo>
                  <a:cubicBezTo>
                    <a:pt x="2504464" y="402274"/>
                    <a:pt x="2507543" y="401761"/>
                    <a:pt x="2510621" y="400735"/>
                  </a:cubicBezTo>
                  <a:cubicBezTo>
                    <a:pt x="2515752" y="422285"/>
                    <a:pt x="2532172" y="440244"/>
                    <a:pt x="2560393" y="440244"/>
                  </a:cubicBezTo>
                  <a:cubicBezTo>
                    <a:pt x="2590666" y="440244"/>
                    <a:pt x="2607598" y="419720"/>
                    <a:pt x="2611190" y="396630"/>
                  </a:cubicBezTo>
                  <a:cubicBezTo>
                    <a:pt x="2619400" y="404327"/>
                    <a:pt x="2630688" y="409458"/>
                    <a:pt x="2645055" y="409458"/>
                  </a:cubicBezTo>
                  <a:cubicBezTo>
                    <a:pt x="2666605" y="409458"/>
                    <a:pt x="2680972" y="398682"/>
                    <a:pt x="2688155" y="383802"/>
                  </a:cubicBezTo>
                  <a:cubicBezTo>
                    <a:pt x="2688155" y="383802"/>
                    <a:pt x="2688669" y="383802"/>
                    <a:pt x="2688669" y="383802"/>
                  </a:cubicBezTo>
                  <a:cubicBezTo>
                    <a:pt x="2690721" y="384316"/>
                    <a:pt x="2692774" y="384316"/>
                    <a:pt x="2694313" y="384316"/>
                  </a:cubicBezTo>
                  <a:cubicBezTo>
                    <a:pt x="2693286" y="410484"/>
                    <a:pt x="2709706" y="437678"/>
                    <a:pt x="2743571" y="437678"/>
                  </a:cubicBezTo>
                  <a:cubicBezTo>
                    <a:pt x="2775383" y="437678"/>
                    <a:pt x="2791803" y="413562"/>
                    <a:pt x="2792829" y="388933"/>
                  </a:cubicBezTo>
                  <a:cubicBezTo>
                    <a:pt x="2801038" y="401761"/>
                    <a:pt x="2815406" y="410997"/>
                    <a:pt x="2835417" y="410997"/>
                  </a:cubicBezTo>
                  <a:cubicBezTo>
                    <a:pt x="2852862" y="410997"/>
                    <a:pt x="2865690" y="404327"/>
                    <a:pt x="2873899" y="394064"/>
                  </a:cubicBezTo>
                  <a:cubicBezTo>
                    <a:pt x="2875952" y="394064"/>
                    <a:pt x="2878517" y="393551"/>
                    <a:pt x="2880570" y="393038"/>
                  </a:cubicBezTo>
                  <a:cubicBezTo>
                    <a:pt x="2882109" y="392525"/>
                    <a:pt x="2884162" y="392012"/>
                    <a:pt x="2885701" y="390986"/>
                  </a:cubicBezTo>
                  <a:cubicBezTo>
                    <a:pt x="2890832" y="395091"/>
                    <a:pt x="2895450" y="399709"/>
                    <a:pt x="2900068" y="404327"/>
                  </a:cubicBezTo>
                  <a:cubicBezTo>
                    <a:pt x="2907765" y="412023"/>
                    <a:pt x="2919053" y="411510"/>
                    <a:pt x="2927262" y="404840"/>
                  </a:cubicBezTo>
                  <a:cubicBezTo>
                    <a:pt x="2933933" y="405353"/>
                    <a:pt x="2939064" y="402274"/>
                    <a:pt x="2942656" y="397143"/>
                  </a:cubicBezTo>
                  <a:cubicBezTo>
                    <a:pt x="2947273" y="397656"/>
                    <a:pt x="2952404" y="397656"/>
                    <a:pt x="2957022" y="396630"/>
                  </a:cubicBezTo>
                  <a:cubicBezTo>
                    <a:pt x="2966258" y="395091"/>
                    <a:pt x="2973955" y="392012"/>
                    <a:pt x="2980112" y="387394"/>
                  </a:cubicBezTo>
                  <a:cubicBezTo>
                    <a:pt x="2987296" y="388933"/>
                    <a:pt x="2994479" y="390473"/>
                    <a:pt x="3001663" y="391499"/>
                  </a:cubicBezTo>
                  <a:cubicBezTo>
                    <a:pt x="3009359" y="398169"/>
                    <a:pt x="3020134" y="402274"/>
                    <a:pt x="3032962" y="402274"/>
                  </a:cubicBezTo>
                  <a:cubicBezTo>
                    <a:pt x="3043737" y="402274"/>
                    <a:pt x="3052460" y="399709"/>
                    <a:pt x="3059643" y="395091"/>
                  </a:cubicBezTo>
                  <a:cubicBezTo>
                    <a:pt x="3065801" y="395091"/>
                    <a:pt x="3071958" y="394578"/>
                    <a:pt x="3078115" y="394064"/>
                  </a:cubicBezTo>
                  <a:cubicBezTo>
                    <a:pt x="3086325" y="400735"/>
                    <a:pt x="3097100" y="404840"/>
                    <a:pt x="3110441" y="404840"/>
                  </a:cubicBezTo>
                  <a:cubicBezTo>
                    <a:pt x="3126860" y="404840"/>
                    <a:pt x="3139175" y="398682"/>
                    <a:pt x="3147897" y="389447"/>
                  </a:cubicBezTo>
                  <a:cubicBezTo>
                    <a:pt x="3152515" y="388420"/>
                    <a:pt x="3157133" y="386881"/>
                    <a:pt x="3160725" y="383802"/>
                  </a:cubicBezTo>
                  <a:cubicBezTo>
                    <a:pt x="3168422" y="387394"/>
                    <a:pt x="3177144" y="388420"/>
                    <a:pt x="3188433" y="385855"/>
                  </a:cubicBezTo>
                  <a:cubicBezTo>
                    <a:pt x="3190998" y="385342"/>
                    <a:pt x="3193051" y="384829"/>
                    <a:pt x="3195103" y="383802"/>
                  </a:cubicBezTo>
                  <a:cubicBezTo>
                    <a:pt x="3203313" y="396117"/>
                    <a:pt x="3217680" y="404840"/>
                    <a:pt x="3237177" y="404840"/>
                  </a:cubicBezTo>
                  <a:cubicBezTo>
                    <a:pt x="3244361" y="404840"/>
                    <a:pt x="3250518" y="403814"/>
                    <a:pt x="3256162" y="401761"/>
                  </a:cubicBezTo>
                  <a:cubicBezTo>
                    <a:pt x="3262833" y="418180"/>
                    <a:pt x="3277713" y="430495"/>
                    <a:pt x="3300803" y="430495"/>
                  </a:cubicBezTo>
                  <a:cubicBezTo>
                    <a:pt x="3329536" y="430495"/>
                    <a:pt x="3345443" y="410997"/>
                    <a:pt x="3349035" y="389447"/>
                  </a:cubicBezTo>
                  <a:cubicBezTo>
                    <a:pt x="3356731" y="394578"/>
                    <a:pt x="3366480" y="397656"/>
                    <a:pt x="3378281" y="397656"/>
                  </a:cubicBezTo>
                  <a:cubicBezTo>
                    <a:pt x="3402397" y="397656"/>
                    <a:pt x="3418304" y="384316"/>
                    <a:pt x="3425487" y="366870"/>
                  </a:cubicBezTo>
                  <a:lnTo>
                    <a:pt x="3433184" y="366870"/>
                  </a:lnTo>
                  <a:cubicBezTo>
                    <a:pt x="3436262" y="390473"/>
                    <a:pt x="3453708" y="411510"/>
                    <a:pt x="3483981" y="411510"/>
                  </a:cubicBezTo>
                  <a:cubicBezTo>
                    <a:pt x="3504505" y="411510"/>
                    <a:pt x="3518359" y="402274"/>
                    <a:pt x="3527082" y="388933"/>
                  </a:cubicBezTo>
                  <a:cubicBezTo>
                    <a:pt x="3527082" y="392525"/>
                    <a:pt x="3527595" y="396117"/>
                    <a:pt x="3528621" y="399709"/>
                  </a:cubicBezTo>
                  <a:cubicBezTo>
                    <a:pt x="3530673" y="406892"/>
                    <a:pt x="3534265" y="413562"/>
                    <a:pt x="3539909" y="419207"/>
                  </a:cubicBezTo>
                  <a:cubicBezTo>
                    <a:pt x="3541449" y="421259"/>
                    <a:pt x="3542988" y="422798"/>
                    <a:pt x="3544527" y="424851"/>
                  </a:cubicBezTo>
                  <a:cubicBezTo>
                    <a:pt x="3548632" y="428956"/>
                    <a:pt x="3553250" y="432034"/>
                    <a:pt x="3558894" y="434087"/>
                  </a:cubicBezTo>
                  <a:cubicBezTo>
                    <a:pt x="3564025" y="436652"/>
                    <a:pt x="3570183" y="438192"/>
                    <a:pt x="3576340" y="437678"/>
                  </a:cubicBezTo>
                  <a:cubicBezTo>
                    <a:pt x="3578392" y="437678"/>
                    <a:pt x="3580445" y="437678"/>
                    <a:pt x="3582497" y="437165"/>
                  </a:cubicBezTo>
                  <a:cubicBezTo>
                    <a:pt x="3590707" y="450506"/>
                    <a:pt x="3605074" y="460255"/>
                    <a:pt x="3626111" y="460255"/>
                  </a:cubicBezTo>
                  <a:cubicBezTo>
                    <a:pt x="3651766" y="460255"/>
                    <a:pt x="3667672" y="445375"/>
                    <a:pt x="3674343" y="426903"/>
                  </a:cubicBezTo>
                  <a:cubicBezTo>
                    <a:pt x="3676908" y="427416"/>
                    <a:pt x="3679474" y="427416"/>
                    <a:pt x="3682553" y="427416"/>
                  </a:cubicBezTo>
                  <a:cubicBezTo>
                    <a:pt x="3708208" y="427416"/>
                    <a:pt x="3724627" y="413049"/>
                    <a:pt x="3732323" y="395091"/>
                  </a:cubicBezTo>
                  <a:cubicBezTo>
                    <a:pt x="3736429" y="396117"/>
                    <a:pt x="3741046" y="396630"/>
                    <a:pt x="3746177" y="396630"/>
                  </a:cubicBezTo>
                  <a:cubicBezTo>
                    <a:pt x="3767728" y="396630"/>
                    <a:pt x="3782608" y="385855"/>
                    <a:pt x="3790818" y="371488"/>
                  </a:cubicBezTo>
                  <a:cubicBezTo>
                    <a:pt x="3792357" y="372514"/>
                    <a:pt x="3793896" y="373540"/>
                    <a:pt x="3795949" y="374053"/>
                  </a:cubicBezTo>
                  <a:cubicBezTo>
                    <a:pt x="3801593" y="394064"/>
                    <a:pt x="3818012" y="410484"/>
                    <a:pt x="3845207" y="410484"/>
                  </a:cubicBezTo>
                  <a:cubicBezTo>
                    <a:pt x="3864705" y="410484"/>
                    <a:pt x="3878558" y="401761"/>
                    <a:pt x="3887281" y="389447"/>
                  </a:cubicBezTo>
                  <a:cubicBezTo>
                    <a:pt x="3889334" y="390473"/>
                    <a:pt x="3891899" y="390986"/>
                    <a:pt x="3894978" y="390986"/>
                  </a:cubicBezTo>
                  <a:cubicBezTo>
                    <a:pt x="3900109" y="390986"/>
                    <a:pt x="3903701" y="389447"/>
                    <a:pt x="3906779" y="386881"/>
                  </a:cubicBezTo>
                  <a:cubicBezTo>
                    <a:pt x="3922172" y="404840"/>
                    <a:pt x="3952446" y="404840"/>
                    <a:pt x="3984771" y="397656"/>
                  </a:cubicBezTo>
                  <a:cubicBezTo>
                    <a:pt x="3986824" y="422285"/>
                    <a:pt x="4004269" y="445375"/>
                    <a:pt x="4036082" y="445375"/>
                  </a:cubicBezTo>
                  <a:cubicBezTo>
                    <a:pt x="4070460" y="445375"/>
                    <a:pt x="4087905" y="418694"/>
                    <a:pt x="4087905" y="392012"/>
                  </a:cubicBezTo>
                  <a:cubicBezTo>
                    <a:pt x="4096115" y="398682"/>
                    <a:pt x="4107403" y="403300"/>
                    <a:pt x="4120744" y="403300"/>
                  </a:cubicBezTo>
                  <a:cubicBezTo>
                    <a:pt x="4142807" y="403300"/>
                    <a:pt x="4157687" y="392525"/>
                    <a:pt x="4165384" y="377645"/>
                  </a:cubicBezTo>
                  <a:cubicBezTo>
                    <a:pt x="4166410" y="377645"/>
                    <a:pt x="4167437" y="377132"/>
                    <a:pt x="4168462" y="377132"/>
                  </a:cubicBezTo>
                  <a:cubicBezTo>
                    <a:pt x="4172054" y="376106"/>
                    <a:pt x="4176159" y="375593"/>
                    <a:pt x="4179751" y="375080"/>
                  </a:cubicBezTo>
                  <a:cubicBezTo>
                    <a:pt x="4186934" y="378158"/>
                    <a:pt x="4195144" y="379698"/>
                    <a:pt x="4204893" y="379698"/>
                  </a:cubicBezTo>
                  <a:cubicBezTo>
                    <a:pt x="4209511" y="379698"/>
                    <a:pt x="4213616" y="379184"/>
                    <a:pt x="4217721" y="378671"/>
                  </a:cubicBezTo>
                  <a:cubicBezTo>
                    <a:pt x="4218234" y="381237"/>
                    <a:pt x="4218234" y="383802"/>
                    <a:pt x="4218747" y="386368"/>
                  </a:cubicBezTo>
                  <a:cubicBezTo>
                    <a:pt x="4221826" y="396630"/>
                    <a:pt x="4226957" y="405866"/>
                    <a:pt x="4234140" y="413049"/>
                  </a:cubicBezTo>
                  <a:cubicBezTo>
                    <a:pt x="4238245" y="416128"/>
                    <a:pt x="4242350" y="419207"/>
                    <a:pt x="4246455" y="422798"/>
                  </a:cubicBezTo>
                  <a:cubicBezTo>
                    <a:pt x="4255690" y="428442"/>
                    <a:pt x="4265952" y="431008"/>
                    <a:pt x="4277241" y="431008"/>
                  </a:cubicBezTo>
                  <a:cubicBezTo>
                    <a:pt x="4285451" y="431521"/>
                    <a:pt x="4293660" y="429469"/>
                    <a:pt x="4300844" y="425877"/>
                  </a:cubicBezTo>
                  <a:cubicBezTo>
                    <a:pt x="4308540" y="423311"/>
                    <a:pt x="4314697" y="419207"/>
                    <a:pt x="4320342" y="413049"/>
                  </a:cubicBezTo>
                  <a:cubicBezTo>
                    <a:pt x="4324960" y="408431"/>
                    <a:pt x="4329065" y="403300"/>
                    <a:pt x="4331117" y="397656"/>
                  </a:cubicBezTo>
                  <a:cubicBezTo>
                    <a:pt x="4334196" y="400735"/>
                    <a:pt x="4337274" y="403814"/>
                    <a:pt x="4341379" y="405353"/>
                  </a:cubicBezTo>
                  <a:cubicBezTo>
                    <a:pt x="4373704" y="420746"/>
                    <a:pt x="4401412" y="387394"/>
                    <a:pt x="4420397" y="365331"/>
                  </a:cubicBezTo>
                  <a:lnTo>
                    <a:pt x="4422963" y="365331"/>
                  </a:lnTo>
                  <a:cubicBezTo>
                    <a:pt x="4422963" y="364304"/>
                    <a:pt x="4422449" y="363791"/>
                    <a:pt x="4422449" y="362765"/>
                  </a:cubicBezTo>
                  <a:cubicBezTo>
                    <a:pt x="4429120" y="354555"/>
                    <a:pt x="4423476" y="340702"/>
                    <a:pt x="4413727" y="338649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F44C31AC-5782-2910-E9E9-9CE732087891}"/>
                </a:ext>
              </a:extLst>
            </p:cNvPr>
            <p:cNvSpPr/>
            <p:nvPr/>
          </p:nvSpPr>
          <p:spPr>
            <a:xfrm>
              <a:off x="4575988" y="6389166"/>
              <a:ext cx="78504" cy="81583"/>
            </a:xfrm>
            <a:custGeom>
              <a:avLst/>
              <a:gdLst>
                <a:gd name="connsiteX0" fmla="*/ 39252 w 78504"/>
                <a:gd name="connsiteY0" fmla="*/ 0 h 81583"/>
                <a:gd name="connsiteX1" fmla="*/ 39252 w 78504"/>
                <a:gd name="connsiteY1" fmla="*/ 81584 h 81583"/>
                <a:gd name="connsiteX2" fmla="*/ 39252 w 78504"/>
                <a:gd name="connsiteY2" fmla="*/ 0 h 81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04" h="81583">
                  <a:moveTo>
                    <a:pt x="39252" y="0"/>
                  </a:moveTo>
                  <a:cubicBezTo>
                    <a:pt x="-13084" y="0"/>
                    <a:pt x="-13084" y="81584"/>
                    <a:pt x="39252" y="81584"/>
                  </a:cubicBezTo>
                  <a:cubicBezTo>
                    <a:pt x="91589" y="81071"/>
                    <a:pt x="91589" y="0"/>
                    <a:pt x="39252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FF8388CD-1BD4-D85F-A49B-5E67B89EBEA0}"/>
                </a:ext>
              </a:extLst>
            </p:cNvPr>
            <p:cNvSpPr/>
            <p:nvPr/>
          </p:nvSpPr>
          <p:spPr>
            <a:xfrm>
              <a:off x="3233834" y="6440477"/>
              <a:ext cx="64074" cy="66190"/>
            </a:xfrm>
            <a:custGeom>
              <a:avLst/>
              <a:gdLst>
                <a:gd name="connsiteX0" fmla="*/ 31941 w 64074"/>
                <a:gd name="connsiteY0" fmla="*/ 0 h 66190"/>
                <a:gd name="connsiteX1" fmla="*/ 31941 w 64074"/>
                <a:gd name="connsiteY1" fmla="*/ 66190 h 66190"/>
                <a:gd name="connsiteX2" fmla="*/ 31941 w 64074"/>
                <a:gd name="connsiteY2" fmla="*/ 0 h 6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74" h="66190">
                  <a:moveTo>
                    <a:pt x="31941" y="0"/>
                  </a:moveTo>
                  <a:cubicBezTo>
                    <a:pt x="-10647" y="0"/>
                    <a:pt x="-10647" y="66190"/>
                    <a:pt x="31941" y="66190"/>
                  </a:cubicBezTo>
                  <a:cubicBezTo>
                    <a:pt x="74529" y="66190"/>
                    <a:pt x="75042" y="0"/>
                    <a:pt x="31941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B6231F5B-745A-1125-34AD-C64140242455}"/>
                </a:ext>
              </a:extLst>
            </p:cNvPr>
            <p:cNvSpPr/>
            <p:nvPr/>
          </p:nvSpPr>
          <p:spPr>
            <a:xfrm>
              <a:off x="2426464" y="6456896"/>
              <a:ext cx="769" cy="513"/>
            </a:xfrm>
            <a:custGeom>
              <a:avLst/>
              <a:gdLst>
                <a:gd name="connsiteX0" fmla="*/ 385 w 769"/>
                <a:gd name="connsiteY0" fmla="*/ 513 h 513"/>
                <a:gd name="connsiteX1" fmla="*/ 385 w 769"/>
                <a:gd name="connsiteY1" fmla="*/ 0 h 513"/>
                <a:gd name="connsiteX2" fmla="*/ 385 w 769"/>
                <a:gd name="connsiteY2" fmla="*/ 513 h 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9" h="513">
                  <a:moveTo>
                    <a:pt x="385" y="513"/>
                  </a:moveTo>
                  <a:cubicBezTo>
                    <a:pt x="898" y="513"/>
                    <a:pt x="898" y="0"/>
                    <a:pt x="385" y="0"/>
                  </a:cubicBezTo>
                  <a:cubicBezTo>
                    <a:pt x="-128" y="0"/>
                    <a:pt x="-128" y="513"/>
                    <a:pt x="385" y="513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5ADFE7ED-EE23-64EF-E253-1BD7637E64DF}"/>
                </a:ext>
              </a:extLst>
            </p:cNvPr>
            <p:cNvSpPr/>
            <p:nvPr/>
          </p:nvSpPr>
          <p:spPr>
            <a:xfrm>
              <a:off x="2327755" y="6423544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7AEAA9F4-9D27-82FB-9AF3-64E4250F3B85}"/>
                </a:ext>
              </a:extLst>
            </p:cNvPr>
            <p:cNvSpPr/>
            <p:nvPr/>
          </p:nvSpPr>
          <p:spPr>
            <a:xfrm>
              <a:off x="1050124" y="6445095"/>
              <a:ext cx="44063" cy="45670"/>
            </a:xfrm>
            <a:custGeom>
              <a:avLst/>
              <a:gdLst>
                <a:gd name="connsiteX0" fmla="*/ 22128 w 44063"/>
                <a:gd name="connsiteY0" fmla="*/ 0 h 45670"/>
                <a:gd name="connsiteX1" fmla="*/ 22128 w 44063"/>
                <a:gd name="connsiteY1" fmla="*/ 45666 h 45670"/>
                <a:gd name="connsiteX2" fmla="*/ 22128 w 44063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63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6179"/>
                    <a:pt x="51375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749F8CCA-23EB-32D9-DDDA-FB42EF4D313D}"/>
                </a:ext>
              </a:extLst>
            </p:cNvPr>
            <p:cNvSpPr/>
            <p:nvPr/>
          </p:nvSpPr>
          <p:spPr>
            <a:xfrm>
              <a:off x="1219962" y="6390192"/>
              <a:ext cx="44448" cy="45670"/>
            </a:xfrm>
            <a:custGeom>
              <a:avLst/>
              <a:gdLst>
                <a:gd name="connsiteX0" fmla="*/ 22128 w 44448"/>
                <a:gd name="connsiteY0" fmla="*/ 0 h 45670"/>
                <a:gd name="connsiteX1" fmla="*/ 22128 w 44448"/>
                <a:gd name="connsiteY1" fmla="*/ 45666 h 45670"/>
                <a:gd name="connsiteX2" fmla="*/ 22128 w 44448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6179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98F760C5-016D-A54D-1E19-5EACC8E92A1A}"/>
                </a:ext>
              </a:extLst>
            </p:cNvPr>
            <p:cNvSpPr/>
            <p:nvPr/>
          </p:nvSpPr>
          <p:spPr>
            <a:xfrm>
              <a:off x="391811" y="6395837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4EE1C741-AD35-5B7F-84F1-1777044B57AD}"/>
                </a:ext>
              </a:extLst>
            </p:cNvPr>
            <p:cNvSpPr/>
            <p:nvPr/>
          </p:nvSpPr>
          <p:spPr>
            <a:xfrm>
              <a:off x="638614" y="6412256"/>
              <a:ext cx="44448" cy="45666"/>
            </a:xfrm>
            <a:custGeom>
              <a:avLst/>
              <a:gdLst>
                <a:gd name="connsiteX0" fmla="*/ 22128 w 44448"/>
                <a:gd name="connsiteY0" fmla="*/ 0 h 45666"/>
                <a:gd name="connsiteX1" fmla="*/ 22128 w 44448"/>
                <a:gd name="connsiteY1" fmla="*/ 45666 h 45666"/>
                <a:gd name="connsiteX2" fmla="*/ 22128 w 44448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48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888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D91A2E9A-4D42-54A7-8345-FB5F5F0EDC55}"/>
                </a:ext>
              </a:extLst>
            </p:cNvPr>
            <p:cNvSpPr/>
            <p:nvPr/>
          </p:nvSpPr>
          <p:spPr>
            <a:xfrm>
              <a:off x="1370815" y="6429701"/>
              <a:ext cx="44063" cy="45666"/>
            </a:xfrm>
            <a:custGeom>
              <a:avLst/>
              <a:gdLst>
                <a:gd name="connsiteX0" fmla="*/ 22128 w 44063"/>
                <a:gd name="connsiteY0" fmla="*/ 0 h 45666"/>
                <a:gd name="connsiteX1" fmla="*/ 22128 w 44063"/>
                <a:gd name="connsiteY1" fmla="*/ 45666 h 45666"/>
                <a:gd name="connsiteX2" fmla="*/ 22128 w 44063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63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375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3C0DDFA6-73A6-7B31-650D-DFB0F0C219D7}"/>
                </a:ext>
              </a:extLst>
            </p:cNvPr>
            <p:cNvSpPr/>
            <p:nvPr/>
          </p:nvSpPr>
          <p:spPr>
            <a:xfrm>
              <a:off x="1485943" y="6435346"/>
              <a:ext cx="769" cy="513"/>
            </a:xfrm>
            <a:custGeom>
              <a:avLst/>
              <a:gdLst>
                <a:gd name="connsiteX0" fmla="*/ 385 w 769"/>
                <a:gd name="connsiteY0" fmla="*/ 513 h 513"/>
                <a:gd name="connsiteX1" fmla="*/ 385 w 769"/>
                <a:gd name="connsiteY1" fmla="*/ 0 h 513"/>
                <a:gd name="connsiteX2" fmla="*/ 385 w 769"/>
                <a:gd name="connsiteY2" fmla="*/ 513 h 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9" h="513">
                  <a:moveTo>
                    <a:pt x="385" y="513"/>
                  </a:moveTo>
                  <a:cubicBezTo>
                    <a:pt x="898" y="513"/>
                    <a:pt x="898" y="0"/>
                    <a:pt x="385" y="0"/>
                  </a:cubicBezTo>
                  <a:cubicBezTo>
                    <a:pt x="-128" y="0"/>
                    <a:pt x="-128" y="513"/>
                    <a:pt x="385" y="513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6A29E0CB-4F0C-53E7-FB72-339AF83BD8EA}"/>
                </a:ext>
              </a:extLst>
            </p:cNvPr>
            <p:cNvSpPr/>
            <p:nvPr/>
          </p:nvSpPr>
          <p:spPr>
            <a:xfrm>
              <a:off x="1438545" y="6412769"/>
              <a:ext cx="44256" cy="45666"/>
            </a:xfrm>
            <a:custGeom>
              <a:avLst/>
              <a:gdLst>
                <a:gd name="connsiteX0" fmla="*/ 22128 w 44256"/>
                <a:gd name="connsiteY0" fmla="*/ 0 h 45666"/>
                <a:gd name="connsiteX1" fmla="*/ 22128 w 44256"/>
                <a:gd name="connsiteY1" fmla="*/ 45666 h 45666"/>
                <a:gd name="connsiteX2" fmla="*/ 22128 w 44256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95B724D4-E793-0C93-F2C7-0E229D0116EF}"/>
                </a:ext>
              </a:extLst>
            </p:cNvPr>
            <p:cNvSpPr/>
            <p:nvPr/>
          </p:nvSpPr>
          <p:spPr>
            <a:xfrm>
              <a:off x="2568401" y="6446634"/>
              <a:ext cx="44256" cy="45670"/>
            </a:xfrm>
            <a:custGeom>
              <a:avLst/>
              <a:gdLst>
                <a:gd name="connsiteX0" fmla="*/ 22128 w 44256"/>
                <a:gd name="connsiteY0" fmla="*/ 0 h 45670"/>
                <a:gd name="connsiteX1" fmla="*/ 22128 w 44256"/>
                <a:gd name="connsiteY1" fmla="*/ 45666 h 45670"/>
                <a:gd name="connsiteX2" fmla="*/ 22128 w 44256"/>
                <a:gd name="connsiteY2" fmla="*/ 0 h 4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70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6179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8" name="Hình tự do: Hình 1567">
              <a:extLst>
                <a:ext uri="{FF2B5EF4-FFF2-40B4-BE49-F238E27FC236}">
                  <a16:creationId xmlns:a16="http://schemas.microsoft.com/office/drawing/2014/main" id="{0D773B53-5FFD-C840-8B5F-A71578294B18}"/>
                </a:ext>
              </a:extLst>
            </p:cNvPr>
            <p:cNvSpPr/>
            <p:nvPr/>
          </p:nvSpPr>
          <p:spPr>
            <a:xfrm>
              <a:off x="2033233" y="6395837"/>
              <a:ext cx="44256" cy="45666"/>
            </a:xfrm>
            <a:custGeom>
              <a:avLst/>
              <a:gdLst>
                <a:gd name="connsiteX0" fmla="*/ 22128 w 44256"/>
                <a:gd name="connsiteY0" fmla="*/ 0 h 45666"/>
                <a:gd name="connsiteX1" fmla="*/ 22128 w 44256"/>
                <a:gd name="connsiteY1" fmla="*/ 45666 h 45666"/>
                <a:gd name="connsiteX2" fmla="*/ 22128 w 44256"/>
                <a:gd name="connsiteY2" fmla="*/ 0 h 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56" h="45666">
                  <a:moveTo>
                    <a:pt x="22128" y="0"/>
                  </a:moveTo>
                  <a:cubicBezTo>
                    <a:pt x="-7119" y="0"/>
                    <a:pt x="-7632" y="45666"/>
                    <a:pt x="22128" y="45666"/>
                  </a:cubicBezTo>
                  <a:cubicBezTo>
                    <a:pt x="51375" y="45666"/>
                    <a:pt x="51888" y="0"/>
                    <a:pt x="22128" y="0"/>
                  </a:cubicBezTo>
                  <a:close/>
                </a:path>
              </a:pathLst>
            </a:custGeom>
            <a:solidFill>
              <a:srgbClr val="603813"/>
            </a:solidFill>
            <a:ln w="51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20" name="Hình tự do: Hình 1619">
            <a:extLst>
              <a:ext uri="{FF2B5EF4-FFF2-40B4-BE49-F238E27FC236}">
                <a16:creationId xmlns:a16="http://schemas.microsoft.com/office/drawing/2014/main" id="{E5EB2BBE-97A5-B425-0FDF-47A12FE319FA}"/>
              </a:ext>
            </a:extLst>
          </p:cNvPr>
          <p:cNvSpPr/>
          <p:nvPr/>
        </p:nvSpPr>
        <p:spPr>
          <a:xfrm>
            <a:off x="3551061" y="6246010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1" name="Hình tự do: Hình 1630">
            <a:extLst>
              <a:ext uri="{FF2B5EF4-FFF2-40B4-BE49-F238E27FC236}">
                <a16:creationId xmlns:a16="http://schemas.microsoft.com/office/drawing/2014/main" id="{E3C97C6B-A028-FD2B-3C39-9015362638F6}"/>
              </a:ext>
            </a:extLst>
          </p:cNvPr>
          <p:cNvSpPr/>
          <p:nvPr/>
        </p:nvSpPr>
        <p:spPr>
          <a:xfrm>
            <a:off x="3797864" y="6175715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4" name="Hình tự do: Hình 1663">
            <a:extLst>
              <a:ext uri="{FF2B5EF4-FFF2-40B4-BE49-F238E27FC236}">
                <a16:creationId xmlns:a16="http://schemas.microsoft.com/office/drawing/2014/main" id="{52D5206F-66BE-E659-D863-A7507B5BCB84}"/>
              </a:ext>
            </a:extLst>
          </p:cNvPr>
          <p:cNvSpPr/>
          <p:nvPr/>
        </p:nvSpPr>
        <p:spPr>
          <a:xfrm>
            <a:off x="3966676" y="6267047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5" name="Hình tự do: Hình 1664">
            <a:extLst>
              <a:ext uri="{FF2B5EF4-FFF2-40B4-BE49-F238E27FC236}">
                <a16:creationId xmlns:a16="http://schemas.microsoft.com/office/drawing/2014/main" id="{A5EF0BE9-8565-6514-4C2B-F1F2309E69AD}"/>
              </a:ext>
            </a:extLst>
          </p:cNvPr>
          <p:cNvSpPr/>
          <p:nvPr/>
        </p:nvSpPr>
        <p:spPr>
          <a:xfrm>
            <a:off x="4212966" y="6231643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6" name="Hình tự do: Hình 1665">
            <a:extLst>
              <a:ext uri="{FF2B5EF4-FFF2-40B4-BE49-F238E27FC236}">
                <a16:creationId xmlns:a16="http://schemas.microsoft.com/office/drawing/2014/main" id="{171DA414-E930-2DDF-8A97-991A4CC88F9F}"/>
              </a:ext>
            </a:extLst>
          </p:cNvPr>
          <p:cNvSpPr/>
          <p:nvPr/>
        </p:nvSpPr>
        <p:spPr>
          <a:xfrm>
            <a:off x="1671559" y="6281414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7" name="Hình tự do: Hình 1666">
            <a:extLst>
              <a:ext uri="{FF2B5EF4-FFF2-40B4-BE49-F238E27FC236}">
                <a16:creationId xmlns:a16="http://schemas.microsoft.com/office/drawing/2014/main" id="{15C0132E-D1DA-FEB5-16C6-7DD763CE1818}"/>
              </a:ext>
            </a:extLst>
          </p:cNvPr>
          <p:cNvSpPr/>
          <p:nvPr/>
        </p:nvSpPr>
        <p:spPr>
          <a:xfrm>
            <a:off x="1854737" y="6203935"/>
            <a:ext cx="49066" cy="50797"/>
          </a:xfrm>
          <a:custGeom>
            <a:avLst/>
            <a:gdLst>
              <a:gd name="connsiteX0" fmla="*/ 24629 w 49066"/>
              <a:gd name="connsiteY0" fmla="*/ 0 h 50797"/>
              <a:gd name="connsiteX1" fmla="*/ 24629 w 49066"/>
              <a:gd name="connsiteY1" fmla="*/ 50797 h 50797"/>
              <a:gd name="connsiteX2" fmla="*/ 24629 w 49066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66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6955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8" name="Hình tự do: Hình 1667">
            <a:extLst>
              <a:ext uri="{FF2B5EF4-FFF2-40B4-BE49-F238E27FC236}">
                <a16:creationId xmlns:a16="http://schemas.microsoft.com/office/drawing/2014/main" id="{AE317F60-BD92-B107-E4A7-A1DB1D817739}"/>
              </a:ext>
            </a:extLst>
          </p:cNvPr>
          <p:cNvSpPr/>
          <p:nvPr/>
        </p:nvSpPr>
        <p:spPr>
          <a:xfrm>
            <a:off x="1221053" y="6259864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9" name="Hình tự do: Hình 1668">
            <a:extLst>
              <a:ext uri="{FF2B5EF4-FFF2-40B4-BE49-F238E27FC236}">
                <a16:creationId xmlns:a16="http://schemas.microsoft.com/office/drawing/2014/main" id="{F9146227-1EB7-D372-089A-9B5692A85E98}"/>
              </a:ext>
            </a:extLst>
          </p:cNvPr>
          <p:cNvSpPr/>
          <p:nvPr/>
        </p:nvSpPr>
        <p:spPr>
          <a:xfrm>
            <a:off x="833659" y="6246010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0" name="Hình tự do: Hình 1669">
            <a:extLst>
              <a:ext uri="{FF2B5EF4-FFF2-40B4-BE49-F238E27FC236}">
                <a16:creationId xmlns:a16="http://schemas.microsoft.com/office/drawing/2014/main" id="{D1975109-5BAB-D348-69CF-B5E459EE9895}"/>
              </a:ext>
            </a:extLst>
          </p:cNvPr>
          <p:cNvSpPr/>
          <p:nvPr/>
        </p:nvSpPr>
        <p:spPr>
          <a:xfrm>
            <a:off x="657664" y="6189568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1" name="Hình tự do: Hình 1670">
            <a:extLst>
              <a:ext uri="{FF2B5EF4-FFF2-40B4-BE49-F238E27FC236}">
                <a16:creationId xmlns:a16="http://schemas.microsoft.com/office/drawing/2014/main" id="{0FC27A92-CA11-0150-87BD-93473D8F9B56}"/>
              </a:ext>
            </a:extLst>
          </p:cNvPr>
          <p:cNvSpPr/>
          <p:nvPr/>
        </p:nvSpPr>
        <p:spPr>
          <a:xfrm>
            <a:off x="2122065" y="6238826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2" name="Hình tự do: Hình 1671">
            <a:extLst>
              <a:ext uri="{FF2B5EF4-FFF2-40B4-BE49-F238E27FC236}">
                <a16:creationId xmlns:a16="http://schemas.microsoft.com/office/drawing/2014/main" id="{75E4715F-8AC1-0B53-A369-924343E00391}"/>
              </a:ext>
            </a:extLst>
          </p:cNvPr>
          <p:cNvSpPr/>
          <p:nvPr/>
        </p:nvSpPr>
        <p:spPr>
          <a:xfrm>
            <a:off x="2889669" y="6288085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3" name="Hình tự do: Hình 1672">
            <a:extLst>
              <a:ext uri="{FF2B5EF4-FFF2-40B4-BE49-F238E27FC236}">
                <a16:creationId xmlns:a16="http://schemas.microsoft.com/office/drawing/2014/main" id="{10011C00-5715-BB23-CF09-64DFC9C54D79}"/>
              </a:ext>
            </a:extLst>
          </p:cNvPr>
          <p:cNvSpPr/>
          <p:nvPr/>
        </p:nvSpPr>
        <p:spPr>
          <a:xfrm>
            <a:off x="2995369" y="6281414"/>
            <a:ext cx="48873" cy="50797"/>
          </a:xfrm>
          <a:custGeom>
            <a:avLst/>
            <a:gdLst>
              <a:gd name="connsiteX0" fmla="*/ 24629 w 48873"/>
              <a:gd name="connsiteY0" fmla="*/ 0 h 50797"/>
              <a:gd name="connsiteX1" fmla="*/ 24629 w 48873"/>
              <a:gd name="connsiteY1" fmla="*/ 50797 h 50797"/>
              <a:gd name="connsiteX2" fmla="*/ 24629 w 48873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873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6955" y="50797"/>
                  <a:pt x="56955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4" name="Hình tự do: Hình 1673">
            <a:extLst>
              <a:ext uri="{FF2B5EF4-FFF2-40B4-BE49-F238E27FC236}">
                <a16:creationId xmlns:a16="http://schemas.microsoft.com/office/drawing/2014/main" id="{EBD344E1-2A67-2AA4-464D-D1A08F70BF83}"/>
              </a:ext>
            </a:extLst>
          </p:cNvPr>
          <p:cNvSpPr/>
          <p:nvPr/>
        </p:nvSpPr>
        <p:spPr>
          <a:xfrm>
            <a:off x="4480807" y="6182385"/>
            <a:ext cx="49258" cy="50801"/>
          </a:xfrm>
          <a:custGeom>
            <a:avLst/>
            <a:gdLst>
              <a:gd name="connsiteX0" fmla="*/ 24629 w 49258"/>
              <a:gd name="connsiteY0" fmla="*/ 0 h 50801"/>
              <a:gd name="connsiteX1" fmla="*/ 24629 w 49258"/>
              <a:gd name="connsiteY1" fmla="*/ 50797 h 50801"/>
              <a:gd name="connsiteX2" fmla="*/ 24629 w 49258"/>
              <a:gd name="connsiteY2" fmla="*/ 0 h 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801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1310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5" name="Hình tự do: Hình 1674">
            <a:extLst>
              <a:ext uri="{FF2B5EF4-FFF2-40B4-BE49-F238E27FC236}">
                <a16:creationId xmlns:a16="http://schemas.microsoft.com/office/drawing/2014/main" id="{F858E616-3B76-47F0-6659-10BA8A23F1C2}"/>
              </a:ext>
            </a:extLst>
          </p:cNvPr>
          <p:cNvSpPr/>
          <p:nvPr/>
        </p:nvSpPr>
        <p:spPr>
          <a:xfrm>
            <a:off x="4536735" y="6147494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6" name="Hình tự do: Hình 1675">
            <a:extLst>
              <a:ext uri="{FF2B5EF4-FFF2-40B4-BE49-F238E27FC236}">
                <a16:creationId xmlns:a16="http://schemas.microsoft.com/office/drawing/2014/main" id="{25399BED-92EA-D9D8-7B13-186C68A2C3C6}"/>
              </a:ext>
            </a:extLst>
          </p:cNvPr>
          <p:cNvSpPr/>
          <p:nvPr/>
        </p:nvSpPr>
        <p:spPr>
          <a:xfrm>
            <a:off x="4706060" y="6224973"/>
            <a:ext cx="49258" cy="50797"/>
          </a:xfrm>
          <a:custGeom>
            <a:avLst/>
            <a:gdLst>
              <a:gd name="connsiteX0" fmla="*/ 24629 w 49258"/>
              <a:gd name="connsiteY0" fmla="*/ 0 h 50797"/>
              <a:gd name="connsiteX1" fmla="*/ 24629 w 49258"/>
              <a:gd name="connsiteY1" fmla="*/ 50797 h 50797"/>
              <a:gd name="connsiteX2" fmla="*/ 24629 w 49258"/>
              <a:gd name="connsiteY2" fmla="*/ 0 h 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58" h="50797">
                <a:moveTo>
                  <a:pt x="24629" y="0"/>
                </a:moveTo>
                <a:cubicBezTo>
                  <a:pt x="-8210" y="0"/>
                  <a:pt x="-8210" y="50797"/>
                  <a:pt x="24629" y="50797"/>
                </a:cubicBezTo>
                <a:cubicBezTo>
                  <a:pt x="57468" y="50797"/>
                  <a:pt x="57468" y="0"/>
                  <a:pt x="24629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7" name="Hình tự do: Hình 1676">
            <a:extLst>
              <a:ext uri="{FF2B5EF4-FFF2-40B4-BE49-F238E27FC236}">
                <a16:creationId xmlns:a16="http://schemas.microsoft.com/office/drawing/2014/main" id="{71D1CD6B-5572-2860-FAAA-37CE5FEB3351}"/>
              </a:ext>
            </a:extLst>
          </p:cNvPr>
          <p:cNvSpPr/>
          <p:nvPr/>
        </p:nvSpPr>
        <p:spPr>
          <a:xfrm>
            <a:off x="4295191" y="6274231"/>
            <a:ext cx="34634" cy="35404"/>
          </a:xfrm>
          <a:custGeom>
            <a:avLst/>
            <a:gdLst>
              <a:gd name="connsiteX0" fmla="*/ 17317 w 34634"/>
              <a:gd name="connsiteY0" fmla="*/ 0 h 35404"/>
              <a:gd name="connsiteX1" fmla="*/ 17317 w 34634"/>
              <a:gd name="connsiteY1" fmla="*/ 35404 h 35404"/>
              <a:gd name="connsiteX2" fmla="*/ 17317 w 34634"/>
              <a:gd name="connsiteY2" fmla="*/ 0 h 3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" h="35404">
                <a:moveTo>
                  <a:pt x="17317" y="0"/>
                </a:moveTo>
                <a:cubicBezTo>
                  <a:pt x="-5772" y="0"/>
                  <a:pt x="-5772" y="35404"/>
                  <a:pt x="17317" y="35404"/>
                </a:cubicBezTo>
                <a:cubicBezTo>
                  <a:pt x="40407" y="35404"/>
                  <a:pt x="40407" y="0"/>
                  <a:pt x="17317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8" name="Hình tự do: Hình 1677">
            <a:extLst>
              <a:ext uri="{FF2B5EF4-FFF2-40B4-BE49-F238E27FC236}">
                <a16:creationId xmlns:a16="http://schemas.microsoft.com/office/drawing/2014/main" id="{AABD9744-47C1-E23F-CEA4-AA0477FC9FD3}"/>
              </a:ext>
            </a:extLst>
          </p:cNvPr>
          <p:cNvSpPr/>
          <p:nvPr/>
        </p:nvSpPr>
        <p:spPr>
          <a:xfrm>
            <a:off x="3614301" y="6289111"/>
            <a:ext cx="34634" cy="35409"/>
          </a:xfrm>
          <a:custGeom>
            <a:avLst/>
            <a:gdLst>
              <a:gd name="connsiteX0" fmla="*/ 17317 w 34634"/>
              <a:gd name="connsiteY0" fmla="*/ 0 h 35409"/>
              <a:gd name="connsiteX1" fmla="*/ 17317 w 34634"/>
              <a:gd name="connsiteY1" fmla="*/ 35404 h 35409"/>
              <a:gd name="connsiteX2" fmla="*/ 17317 w 34634"/>
              <a:gd name="connsiteY2" fmla="*/ 0 h 3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34" h="35409">
                <a:moveTo>
                  <a:pt x="17317" y="0"/>
                </a:moveTo>
                <a:cubicBezTo>
                  <a:pt x="-5772" y="0"/>
                  <a:pt x="-5772" y="35404"/>
                  <a:pt x="17317" y="35404"/>
                </a:cubicBezTo>
                <a:cubicBezTo>
                  <a:pt x="40407" y="35917"/>
                  <a:pt x="40407" y="0"/>
                  <a:pt x="17317" y="0"/>
                </a:cubicBezTo>
                <a:close/>
              </a:path>
            </a:pathLst>
          </a:custGeom>
          <a:solidFill>
            <a:srgbClr val="A8783C"/>
          </a:solidFill>
          <a:ln w="51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69" name="Đồ họa 328">
            <a:extLst>
              <a:ext uri="{FF2B5EF4-FFF2-40B4-BE49-F238E27FC236}">
                <a16:creationId xmlns:a16="http://schemas.microsoft.com/office/drawing/2014/main" id="{3A45A5ED-07DD-48B0-9233-6AE1A2978413}"/>
              </a:ext>
            </a:extLst>
          </p:cNvPr>
          <p:cNvGrpSpPr/>
          <p:nvPr/>
        </p:nvGrpSpPr>
        <p:grpSpPr>
          <a:xfrm>
            <a:off x="6783116" y="5913425"/>
            <a:ext cx="4541920" cy="581676"/>
            <a:chOff x="6783116" y="5913425"/>
            <a:chExt cx="4541920" cy="581676"/>
          </a:xfrm>
          <a:solidFill>
            <a:srgbClr val="603813"/>
          </a:solidFill>
        </p:grpSpPr>
        <p:sp>
          <p:nvSpPr>
            <p:cNvPr id="1570" name="Hình tự do: Hình 1569">
              <a:extLst>
                <a:ext uri="{FF2B5EF4-FFF2-40B4-BE49-F238E27FC236}">
                  <a16:creationId xmlns:a16="http://schemas.microsoft.com/office/drawing/2014/main" id="{7F7C31B6-A2FD-164A-6335-4E0F0CFA18E6}"/>
                </a:ext>
              </a:extLst>
            </p:cNvPr>
            <p:cNvSpPr/>
            <p:nvPr/>
          </p:nvSpPr>
          <p:spPr>
            <a:xfrm>
              <a:off x="10777544" y="6377819"/>
              <a:ext cx="27348" cy="27348"/>
            </a:xfrm>
            <a:custGeom>
              <a:avLst/>
              <a:gdLst>
                <a:gd name="connsiteX0" fmla="*/ 13674 w 27348"/>
                <a:gd name="connsiteY0" fmla="*/ 0 h 27348"/>
                <a:gd name="connsiteX1" fmla="*/ 27348 w 27348"/>
                <a:gd name="connsiteY1" fmla="*/ 13674 h 27348"/>
                <a:gd name="connsiteX2" fmla="*/ 13674 w 27348"/>
                <a:gd name="connsiteY2" fmla="*/ 27348 h 27348"/>
                <a:gd name="connsiteX3" fmla="*/ 0 w 27348"/>
                <a:gd name="connsiteY3" fmla="*/ 13674 h 27348"/>
                <a:gd name="connsiteX4" fmla="*/ 13674 w 27348"/>
                <a:gd name="connsiteY4" fmla="*/ 0 h 2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48" h="27348">
                  <a:moveTo>
                    <a:pt x="13674" y="0"/>
                  </a:moveTo>
                  <a:cubicBezTo>
                    <a:pt x="21037" y="0"/>
                    <a:pt x="27348" y="5785"/>
                    <a:pt x="27348" y="13674"/>
                  </a:cubicBezTo>
                  <a:cubicBezTo>
                    <a:pt x="27348" y="21563"/>
                    <a:pt x="21563" y="27348"/>
                    <a:pt x="13674" y="27348"/>
                  </a:cubicBezTo>
                  <a:cubicBezTo>
                    <a:pt x="6311" y="27348"/>
                    <a:pt x="0" y="21563"/>
                    <a:pt x="0" y="13674"/>
                  </a:cubicBezTo>
                  <a:cubicBezTo>
                    <a:pt x="0" y="5785"/>
                    <a:pt x="5785" y="0"/>
                    <a:pt x="13674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1" name="Hình tự do: Hình 1570">
              <a:extLst>
                <a:ext uri="{FF2B5EF4-FFF2-40B4-BE49-F238E27FC236}">
                  <a16:creationId xmlns:a16="http://schemas.microsoft.com/office/drawing/2014/main" id="{68FA0511-9649-2343-3DC4-A82B31537B79}"/>
                </a:ext>
              </a:extLst>
            </p:cNvPr>
            <p:cNvSpPr/>
            <p:nvPr/>
          </p:nvSpPr>
          <p:spPr>
            <a:xfrm>
              <a:off x="9878732" y="6347842"/>
              <a:ext cx="27348" cy="27348"/>
            </a:xfrm>
            <a:custGeom>
              <a:avLst/>
              <a:gdLst>
                <a:gd name="connsiteX0" fmla="*/ 13674 w 27348"/>
                <a:gd name="connsiteY0" fmla="*/ 0 h 27348"/>
                <a:gd name="connsiteX1" fmla="*/ 27348 w 27348"/>
                <a:gd name="connsiteY1" fmla="*/ 13674 h 27348"/>
                <a:gd name="connsiteX2" fmla="*/ 13674 w 27348"/>
                <a:gd name="connsiteY2" fmla="*/ 27348 h 27348"/>
                <a:gd name="connsiteX3" fmla="*/ 0 w 27348"/>
                <a:gd name="connsiteY3" fmla="*/ 13674 h 27348"/>
                <a:gd name="connsiteX4" fmla="*/ 13674 w 27348"/>
                <a:gd name="connsiteY4" fmla="*/ 0 h 2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48" h="27348">
                  <a:moveTo>
                    <a:pt x="13674" y="0"/>
                  </a:moveTo>
                  <a:cubicBezTo>
                    <a:pt x="21037" y="0"/>
                    <a:pt x="27348" y="5785"/>
                    <a:pt x="27348" y="13674"/>
                  </a:cubicBezTo>
                  <a:cubicBezTo>
                    <a:pt x="27348" y="21037"/>
                    <a:pt x="21563" y="27348"/>
                    <a:pt x="13674" y="27348"/>
                  </a:cubicBezTo>
                  <a:cubicBezTo>
                    <a:pt x="6311" y="27348"/>
                    <a:pt x="0" y="21563"/>
                    <a:pt x="0" y="13674"/>
                  </a:cubicBezTo>
                  <a:cubicBezTo>
                    <a:pt x="0" y="6311"/>
                    <a:pt x="5785" y="0"/>
                    <a:pt x="13674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2" name="Hình tự do: Hình 1571">
              <a:extLst>
                <a:ext uri="{FF2B5EF4-FFF2-40B4-BE49-F238E27FC236}">
                  <a16:creationId xmlns:a16="http://schemas.microsoft.com/office/drawing/2014/main" id="{B6BDF10D-A69D-4B12-00EB-2944DDDE3F2C}"/>
                </a:ext>
              </a:extLst>
            </p:cNvPr>
            <p:cNvSpPr/>
            <p:nvPr/>
          </p:nvSpPr>
          <p:spPr>
            <a:xfrm>
              <a:off x="10039666" y="6357834"/>
              <a:ext cx="35105" cy="36289"/>
            </a:xfrm>
            <a:custGeom>
              <a:avLst/>
              <a:gdLst>
                <a:gd name="connsiteX0" fmla="*/ 17356 w 35105"/>
                <a:gd name="connsiteY0" fmla="*/ 0 h 36289"/>
                <a:gd name="connsiteX1" fmla="*/ 17356 w 35105"/>
                <a:gd name="connsiteY1" fmla="*/ 36289 h 36289"/>
                <a:gd name="connsiteX2" fmla="*/ 17356 w 35105"/>
                <a:gd name="connsiteY2" fmla="*/ 0 h 3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105" h="36289">
                  <a:moveTo>
                    <a:pt x="17356" y="0"/>
                  </a:moveTo>
                  <a:cubicBezTo>
                    <a:pt x="41023" y="0"/>
                    <a:pt x="41023" y="36289"/>
                    <a:pt x="17356" y="36289"/>
                  </a:cubicBezTo>
                  <a:cubicBezTo>
                    <a:pt x="-5785" y="36289"/>
                    <a:pt x="-5785" y="0"/>
                    <a:pt x="17356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3" name="Hình tự do: Hình 1572">
              <a:extLst>
                <a:ext uri="{FF2B5EF4-FFF2-40B4-BE49-F238E27FC236}">
                  <a16:creationId xmlns:a16="http://schemas.microsoft.com/office/drawing/2014/main" id="{6B1BA0A2-E8D1-C564-0CE4-B36905835CFA}"/>
                </a:ext>
              </a:extLst>
            </p:cNvPr>
            <p:cNvSpPr/>
            <p:nvPr/>
          </p:nvSpPr>
          <p:spPr>
            <a:xfrm>
              <a:off x="6783116" y="5913425"/>
              <a:ext cx="4541920" cy="459661"/>
            </a:xfrm>
            <a:custGeom>
              <a:avLst/>
              <a:gdLst>
                <a:gd name="connsiteX0" fmla="*/ 0 w 4541920"/>
                <a:gd name="connsiteY0" fmla="*/ 376565 h 459661"/>
                <a:gd name="connsiteX1" fmla="*/ 22615 w 4541920"/>
                <a:gd name="connsiteY1" fmla="*/ 418113 h 459661"/>
                <a:gd name="connsiteX2" fmla="*/ 113075 w 4541920"/>
                <a:gd name="connsiteY2" fmla="*/ 392869 h 459661"/>
                <a:gd name="connsiteX3" fmla="*/ 151993 w 4541920"/>
                <a:gd name="connsiteY3" fmla="*/ 404965 h 459661"/>
                <a:gd name="connsiteX4" fmla="*/ 200379 w 4541920"/>
                <a:gd name="connsiteY4" fmla="*/ 390765 h 459661"/>
                <a:gd name="connsiteX5" fmla="*/ 365520 w 4541920"/>
                <a:gd name="connsiteY5" fmla="*/ 391817 h 459661"/>
                <a:gd name="connsiteX6" fmla="*/ 382876 w 4541920"/>
                <a:gd name="connsiteY6" fmla="*/ 377091 h 459661"/>
                <a:gd name="connsiteX7" fmla="*/ 518566 w 4541920"/>
                <a:gd name="connsiteY7" fmla="*/ 376039 h 459661"/>
                <a:gd name="connsiteX8" fmla="*/ 600611 w 4541920"/>
                <a:gd name="connsiteY8" fmla="*/ 437573 h 459661"/>
                <a:gd name="connsiteX9" fmla="*/ 699485 w 4541920"/>
                <a:gd name="connsiteY9" fmla="*/ 401809 h 459661"/>
                <a:gd name="connsiteX10" fmla="*/ 804145 w 4541920"/>
                <a:gd name="connsiteY10" fmla="*/ 447039 h 459661"/>
                <a:gd name="connsiteX11" fmla="*/ 845693 w 4541920"/>
                <a:gd name="connsiteY11" fmla="*/ 437573 h 459661"/>
                <a:gd name="connsiteX12" fmla="*/ 859893 w 4541920"/>
                <a:gd name="connsiteY12" fmla="*/ 441780 h 459661"/>
                <a:gd name="connsiteX13" fmla="*/ 931420 w 4541920"/>
                <a:gd name="connsiteY13" fmla="*/ 406017 h 459661"/>
                <a:gd name="connsiteX14" fmla="*/ 958768 w 4541920"/>
                <a:gd name="connsiteY14" fmla="*/ 411802 h 459661"/>
                <a:gd name="connsiteX15" fmla="*/ 1013465 w 4541920"/>
                <a:gd name="connsiteY15" fmla="*/ 392343 h 459661"/>
                <a:gd name="connsiteX16" fmla="*/ 1187021 w 4541920"/>
                <a:gd name="connsiteY16" fmla="*/ 405491 h 459661"/>
                <a:gd name="connsiteX17" fmla="*/ 1253288 w 4541920"/>
                <a:gd name="connsiteY17" fmla="*/ 443884 h 459661"/>
                <a:gd name="connsiteX18" fmla="*/ 1315348 w 4541920"/>
                <a:gd name="connsiteY18" fmla="*/ 411802 h 459661"/>
                <a:gd name="connsiteX19" fmla="*/ 1323763 w 4541920"/>
                <a:gd name="connsiteY19" fmla="*/ 393920 h 459661"/>
                <a:gd name="connsiteX20" fmla="*/ 1334807 w 4541920"/>
                <a:gd name="connsiteY20" fmla="*/ 393395 h 459661"/>
                <a:gd name="connsiteX21" fmla="*/ 1350585 w 4541920"/>
                <a:gd name="connsiteY21" fmla="*/ 410224 h 459661"/>
                <a:gd name="connsiteX22" fmla="*/ 1421059 w 4541920"/>
                <a:gd name="connsiteY22" fmla="*/ 442306 h 459661"/>
                <a:gd name="connsiteX23" fmla="*/ 1462082 w 4541920"/>
                <a:gd name="connsiteY23" fmla="*/ 410224 h 459661"/>
                <a:gd name="connsiteX24" fmla="*/ 1522564 w 4541920"/>
                <a:gd name="connsiteY24" fmla="*/ 396024 h 459661"/>
                <a:gd name="connsiteX25" fmla="*/ 1636164 w 4541920"/>
                <a:gd name="connsiteY25" fmla="*/ 451773 h 459661"/>
                <a:gd name="connsiteX26" fmla="*/ 1755024 w 4541920"/>
                <a:gd name="connsiteY26" fmla="*/ 392343 h 459661"/>
                <a:gd name="connsiteX27" fmla="*/ 1782898 w 4541920"/>
                <a:gd name="connsiteY27" fmla="*/ 410224 h 459661"/>
                <a:gd name="connsiteX28" fmla="*/ 1849691 w 4541920"/>
                <a:gd name="connsiteY28" fmla="*/ 400758 h 459661"/>
                <a:gd name="connsiteX29" fmla="*/ 1870729 w 4541920"/>
                <a:gd name="connsiteY29" fmla="*/ 410750 h 459661"/>
                <a:gd name="connsiteX30" fmla="*/ 1942255 w 4541920"/>
                <a:gd name="connsiteY30" fmla="*/ 387609 h 459661"/>
                <a:gd name="connsiteX31" fmla="*/ 2012203 w 4541920"/>
                <a:gd name="connsiteY31" fmla="*/ 426528 h 459661"/>
                <a:gd name="connsiteX32" fmla="*/ 2050596 w 4541920"/>
                <a:gd name="connsiteY32" fmla="*/ 412328 h 459661"/>
                <a:gd name="connsiteX33" fmla="*/ 2108974 w 4541920"/>
                <a:gd name="connsiteY33" fmla="*/ 437047 h 459661"/>
                <a:gd name="connsiteX34" fmla="*/ 2192597 w 4541920"/>
                <a:gd name="connsiteY34" fmla="*/ 386557 h 459661"/>
                <a:gd name="connsiteX35" fmla="*/ 2215738 w 4541920"/>
                <a:gd name="connsiteY35" fmla="*/ 402861 h 459661"/>
                <a:gd name="connsiteX36" fmla="*/ 2261494 w 4541920"/>
                <a:gd name="connsiteY36" fmla="*/ 387609 h 459661"/>
                <a:gd name="connsiteX37" fmla="*/ 2310931 w 4541920"/>
                <a:gd name="connsiteY37" fmla="*/ 417587 h 459661"/>
                <a:gd name="connsiteX38" fmla="*/ 2379302 w 4541920"/>
                <a:gd name="connsiteY38" fmla="*/ 380772 h 459661"/>
                <a:gd name="connsiteX39" fmla="*/ 2386665 w 4541920"/>
                <a:gd name="connsiteY39" fmla="*/ 384980 h 459661"/>
                <a:gd name="connsiteX40" fmla="*/ 2436628 w 4541920"/>
                <a:gd name="connsiteY40" fmla="*/ 378668 h 459661"/>
                <a:gd name="connsiteX41" fmla="*/ 2473969 w 4541920"/>
                <a:gd name="connsiteY41" fmla="*/ 406017 h 459661"/>
                <a:gd name="connsiteX42" fmla="*/ 2519725 w 4541920"/>
                <a:gd name="connsiteY42" fmla="*/ 392869 h 459661"/>
                <a:gd name="connsiteX43" fmla="*/ 2579154 w 4541920"/>
                <a:gd name="connsiteY43" fmla="*/ 427054 h 459661"/>
                <a:gd name="connsiteX44" fmla="*/ 2645947 w 4541920"/>
                <a:gd name="connsiteY44" fmla="*/ 374461 h 459661"/>
                <a:gd name="connsiteX45" fmla="*/ 2659622 w 4541920"/>
                <a:gd name="connsiteY45" fmla="*/ 374461 h 459661"/>
                <a:gd name="connsiteX46" fmla="*/ 2717474 w 4541920"/>
                <a:gd name="connsiteY46" fmla="*/ 397076 h 459661"/>
                <a:gd name="connsiteX47" fmla="*/ 2775326 w 4541920"/>
                <a:gd name="connsiteY47" fmla="*/ 374461 h 459661"/>
                <a:gd name="connsiteX48" fmla="*/ 2783215 w 4541920"/>
                <a:gd name="connsiteY48" fmla="*/ 374461 h 459661"/>
                <a:gd name="connsiteX49" fmla="*/ 2836860 w 4541920"/>
                <a:gd name="connsiteY49" fmla="*/ 404965 h 459661"/>
                <a:gd name="connsiteX50" fmla="*/ 2901023 w 4541920"/>
                <a:gd name="connsiteY50" fmla="*/ 453350 h 459661"/>
                <a:gd name="connsiteX51" fmla="*/ 2967816 w 4541920"/>
                <a:gd name="connsiteY51" fmla="*/ 386557 h 459661"/>
                <a:gd name="connsiteX52" fmla="*/ 2967816 w 4541920"/>
                <a:gd name="connsiteY52" fmla="*/ 383928 h 459661"/>
                <a:gd name="connsiteX53" fmla="*/ 3019883 w 4541920"/>
                <a:gd name="connsiteY53" fmla="*/ 404965 h 459661"/>
                <a:gd name="connsiteX54" fmla="*/ 3064587 w 4541920"/>
                <a:gd name="connsiteY54" fmla="*/ 390239 h 459661"/>
                <a:gd name="connsiteX55" fmla="*/ 3123491 w 4541920"/>
                <a:gd name="connsiteY55" fmla="*/ 419165 h 459661"/>
                <a:gd name="connsiteX56" fmla="*/ 3181343 w 4541920"/>
                <a:gd name="connsiteY56" fmla="*/ 391817 h 459661"/>
                <a:gd name="connsiteX57" fmla="*/ 3204484 w 4541920"/>
                <a:gd name="connsiteY57" fmla="*/ 405491 h 459661"/>
                <a:gd name="connsiteX58" fmla="*/ 3230780 w 4541920"/>
                <a:gd name="connsiteY58" fmla="*/ 387083 h 459661"/>
                <a:gd name="connsiteX59" fmla="*/ 3233410 w 4541920"/>
                <a:gd name="connsiteY59" fmla="*/ 389713 h 459661"/>
                <a:gd name="connsiteX60" fmla="*/ 3248136 w 4541920"/>
                <a:gd name="connsiteY60" fmla="*/ 397602 h 459661"/>
                <a:gd name="connsiteX61" fmla="*/ 3262862 w 4541920"/>
                <a:gd name="connsiteY61" fmla="*/ 397602 h 459661"/>
                <a:gd name="connsiteX62" fmla="*/ 3274958 w 4541920"/>
                <a:gd name="connsiteY62" fmla="*/ 390239 h 459661"/>
                <a:gd name="connsiteX63" fmla="*/ 3277588 w 4541920"/>
                <a:gd name="connsiteY63" fmla="*/ 387083 h 459661"/>
                <a:gd name="connsiteX64" fmla="*/ 3287580 w 4541920"/>
                <a:gd name="connsiteY64" fmla="*/ 382876 h 459661"/>
                <a:gd name="connsiteX65" fmla="*/ 3288106 w 4541920"/>
                <a:gd name="connsiteY65" fmla="*/ 382350 h 459661"/>
                <a:gd name="connsiteX66" fmla="*/ 3302832 w 4541920"/>
                <a:gd name="connsiteY66" fmla="*/ 410750 h 459661"/>
                <a:gd name="connsiteX67" fmla="*/ 3319662 w 4541920"/>
                <a:gd name="connsiteY67" fmla="*/ 387083 h 459661"/>
                <a:gd name="connsiteX68" fmla="*/ 3333336 w 4541920"/>
                <a:gd name="connsiteY68" fmla="*/ 384980 h 459661"/>
                <a:gd name="connsiteX69" fmla="*/ 3393292 w 4541920"/>
                <a:gd name="connsiteY69" fmla="*/ 428106 h 459661"/>
                <a:gd name="connsiteX70" fmla="*/ 3446411 w 4541920"/>
                <a:gd name="connsiteY70" fmla="*/ 399180 h 459661"/>
                <a:gd name="connsiteX71" fmla="*/ 3466396 w 4541920"/>
                <a:gd name="connsiteY71" fmla="*/ 406017 h 459661"/>
                <a:gd name="connsiteX72" fmla="*/ 3503737 w 4541920"/>
                <a:gd name="connsiteY72" fmla="*/ 387083 h 459661"/>
                <a:gd name="connsiteX73" fmla="*/ 3505315 w 4541920"/>
                <a:gd name="connsiteY73" fmla="*/ 383928 h 459661"/>
                <a:gd name="connsiteX74" fmla="*/ 3526352 w 4541920"/>
                <a:gd name="connsiteY74" fmla="*/ 389187 h 459661"/>
                <a:gd name="connsiteX75" fmla="*/ 3546337 w 4541920"/>
                <a:gd name="connsiteY75" fmla="*/ 384454 h 459661"/>
                <a:gd name="connsiteX76" fmla="*/ 3620493 w 4541920"/>
                <a:gd name="connsiteY76" fmla="*/ 420217 h 459661"/>
                <a:gd name="connsiteX77" fmla="*/ 3639953 w 4541920"/>
                <a:gd name="connsiteY77" fmla="*/ 418113 h 459661"/>
                <a:gd name="connsiteX78" fmla="*/ 3698857 w 4541920"/>
                <a:gd name="connsiteY78" fmla="*/ 459662 h 459661"/>
                <a:gd name="connsiteX79" fmla="*/ 3757235 w 4541920"/>
                <a:gd name="connsiteY79" fmla="*/ 420217 h 459661"/>
                <a:gd name="connsiteX80" fmla="*/ 3789842 w 4541920"/>
                <a:gd name="connsiteY80" fmla="*/ 429158 h 459661"/>
                <a:gd name="connsiteX81" fmla="*/ 3846117 w 4541920"/>
                <a:gd name="connsiteY81" fmla="*/ 389187 h 459661"/>
                <a:gd name="connsiteX82" fmla="*/ 3848221 w 4541920"/>
                <a:gd name="connsiteY82" fmla="*/ 389187 h 459661"/>
                <a:gd name="connsiteX83" fmla="*/ 3872413 w 4541920"/>
                <a:gd name="connsiteY83" fmla="*/ 384454 h 459661"/>
                <a:gd name="connsiteX84" fmla="*/ 3918695 w 4541920"/>
                <a:gd name="connsiteY84" fmla="*/ 403387 h 459661"/>
                <a:gd name="connsiteX85" fmla="*/ 3944465 w 4541920"/>
                <a:gd name="connsiteY85" fmla="*/ 392869 h 459661"/>
                <a:gd name="connsiteX86" fmla="*/ 3977599 w 4541920"/>
                <a:gd name="connsiteY86" fmla="*/ 404965 h 459661"/>
                <a:gd name="connsiteX87" fmla="*/ 4008103 w 4541920"/>
                <a:gd name="connsiteY87" fmla="*/ 394446 h 459661"/>
                <a:gd name="connsiteX88" fmla="*/ 4034925 w 4541920"/>
                <a:gd name="connsiteY88" fmla="*/ 407069 h 459661"/>
                <a:gd name="connsiteX89" fmla="*/ 4062274 w 4541920"/>
                <a:gd name="connsiteY89" fmla="*/ 404439 h 459661"/>
                <a:gd name="connsiteX90" fmla="*/ 4110659 w 4541920"/>
                <a:gd name="connsiteY90" fmla="*/ 420217 h 459661"/>
                <a:gd name="connsiteX91" fmla="*/ 4167459 w 4541920"/>
                <a:gd name="connsiteY91" fmla="*/ 397602 h 459661"/>
                <a:gd name="connsiteX92" fmla="*/ 4195334 w 4541920"/>
                <a:gd name="connsiteY92" fmla="*/ 398654 h 459661"/>
                <a:gd name="connsiteX93" fmla="*/ 4203748 w 4541920"/>
                <a:gd name="connsiteY93" fmla="*/ 393920 h 459661"/>
                <a:gd name="connsiteX94" fmla="*/ 4275801 w 4541920"/>
                <a:gd name="connsiteY94" fmla="*/ 436521 h 459661"/>
                <a:gd name="connsiteX95" fmla="*/ 4339964 w 4541920"/>
                <a:gd name="connsiteY95" fmla="*/ 405491 h 459661"/>
                <a:gd name="connsiteX96" fmla="*/ 4388875 w 4541920"/>
                <a:gd name="connsiteY96" fmla="*/ 437573 h 459661"/>
                <a:gd name="connsiteX97" fmla="*/ 4442520 w 4541920"/>
                <a:gd name="connsiteY97" fmla="*/ 383928 h 459661"/>
                <a:gd name="connsiteX98" fmla="*/ 4441468 w 4541920"/>
                <a:gd name="connsiteY98" fmla="*/ 374987 h 459661"/>
                <a:gd name="connsiteX99" fmla="*/ 4448305 w 4541920"/>
                <a:gd name="connsiteY99" fmla="*/ 374987 h 459661"/>
                <a:gd name="connsiteX100" fmla="*/ 4494061 w 4541920"/>
                <a:gd name="connsiteY100" fmla="*/ 410750 h 459661"/>
                <a:gd name="connsiteX101" fmla="*/ 4539817 w 4541920"/>
                <a:gd name="connsiteY101" fmla="*/ 374987 h 459661"/>
                <a:gd name="connsiteX102" fmla="*/ 4541920 w 4541920"/>
                <a:gd name="connsiteY102" fmla="*/ 374987 h 459661"/>
                <a:gd name="connsiteX103" fmla="*/ 4540869 w 4541920"/>
                <a:gd name="connsiteY103" fmla="*/ 370780 h 459661"/>
                <a:gd name="connsiteX104" fmla="*/ 4541395 w 4541920"/>
                <a:gd name="connsiteY104" fmla="*/ 363943 h 459661"/>
                <a:gd name="connsiteX105" fmla="*/ 4527194 w 4541920"/>
                <a:gd name="connsiteY105" fmla="*/ 330283 h 459661"/>
                <a:gd name="connsiteX106" fmla="*/ 3959717 w 4541920"/>
                <a:gd name="connsiteY106" fmla="*/ 0 h 459661"/>
                <a:gd name="connsiteX107" fmla="*/ 592196 w 4541920"/>
                <a:gd name="connsiteY107" fmla="*/ 0 h 459661"/>
                <a:gd name="connsiteX108" fmla="*/ 19459 w 4541920"/>
                <a:gd name="connsiteY108" fmla="*/ 343957 h 459661"/>
                <a:gd name="connsiteX109" fmla="*/ 0 w 4541920"/>
                <a:gd name="connsiteY109" fmla="*/ 376565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541920" h="459661">
                  <a:moveTo>
                    <a:pt x="0" y="376565"/>
                  </a:moveTo>
                  <a:cubicBezTo>
                    <a:pt x="0" y="392869"/>
                    <a:pt x="9993" y="408646"/>
                    <a:pt x="22615" y="418113"/>
                  </a:cubicBezTo>
                  <a:cubicBezTo>
                    <a:pt x="55223" y="442832"/>
                    <a:pt x="90460" y="419165"/>
                    <a:pt x="113075" y="392869"/>
                  </a:cubicBezTo>
                  <a:cubicBezTo>
                    <a:pt x="124645" y="400232"/>
                    <a:pt x="137793" y="404439"/>
                    <a:pt x="151993" y="404965"/>
                  </a:cubicBezTo>
                  <a:cubicBezTo>
                    <a:pt x="169349" y="405491"/>
                    <a:pt x="186705" y="400232"/>
                    <a:pt x="200379" y="390765"/>
                  </a:cubicBezTo>
                  <a:cubicBezTo>
                    <a:pt x="234038" y="451247"/>
                    <a:pt x="327654" y="455980"/>
                    <a:pt x="365520" y="391817"/>
                  </a:cubicBezTo>
                  <a:cubicBezTo>
                    <a:pt x="371832" y="387609"/>
                    <a:pt x="377617" y="382350"/>
                    <a:pt x="382876" y="377091"/>
                  </a:cubicBezTo>
                  <a:cubicBezTo>
                    <a:pt x="424424" y="403913"/>
                    <a:pt x="477543" y="404439"/>
                    <a:pt x="518566" y="376039"/>
                  </a:cubicBezTo>
                  <a:cubicBezTo>
                    <a:pt x="535395" y="407595"/>
                    <a:pt x="564847" y="431787"/>
                    <a:pt x="600611" y="437573"/>
                  </a:cubicBezTo>
                  <a:cubicBezTo>
                    <a:pt x="639529" y="443884"/>
                    <a:pt x="674241" y="429158"/>
                    <a:pt x="699485" y="401809"/>
                  </a:cubicBezTo>
                  <a:cubicBezTo>
                    <a:pt x="725782" y="430735"/>
                    <a:pt x="763123" y="449143"/>
                    <a:pt x="804145" y="447039"/>
                  </a:cubicBezTo>
                  <a:cubicBezTo>
                    <a:pt x="819397" y="445987"/>
                    <a:pt x="833071" y="442832"/>
                    <a:pt x="845693" y="437573"/>
                  </a:cubicBezTo>
                  <a:cubicBezTo>
                    <a:pt x="849901" y="439150"/>
                    <a:pt x="854634" y="440728"/>
                    <a:pt x="859893" y="441780"/>
                  </a:cubicBezTo>
                  <a:cubicBezTo>
                    <a:pt x="890923" y="448091"/>
                    <a:pt x="919323" y="431261"/>
                    <a:pt x="931420" y="406017"/>
                  </a:cubicBezTo>
                  <a:cubicBezTo>
                    <a:pt x="940361" y="409172"/>
                    <a:pt x="949301" y="411276"/>
                    <a:pt x="958768" y="411802"/>
                  </a:cubicBezTo>
                  <a:cubicBezTo>
                    <a:pt x="980331" y="412328"/>
                    <a:pt x="999265" y="404965"/>
                    <a:pt x="1013465" y="392343"/>
                  </a:cubicBezTo>
                  <a:cubicBezTo>
                    <a:pt x="1060272" y="434943"/>
                    <a:pt x="1132325" y="443358"/>
                    <a:pt x="1187021" y="405491"/>
                  </a:cubicBezTo>
                  <a:cubicBezTo>
                    <a:pt x="1201221" y="427580"/>
                    <a:pt x="1224362" y="443884"/>
                    <a:pt x="1253288" y="443884"/>
                  </a:cubicBezTo>
                  <a:cubicBezTo>
                    <a:pt x="1277481" y="443884"/>
                    <a:pt x="1301148" y="431787"/>
                    <a:pt x="1315348" y="411802"/>
                  </a:cubicBezTo>
                  <a:cubicBezTo>
                    <a:pt x="1319555" y="405491"/>
                    <a:pt x="1322185" y="399706"/>
                    <a:pt x="1323763" y="393920"/>
                  </a:cubicBezTo>
                  <a:cubicBezTo>
                    <a:pt x="1327444" y="393920"/>
                    <a:pt x="1331126" y="393920"/>
                    <a:pt x="1334807" y="393395"/>
                  </a:cubicBezTo>
                  <a:cubicBezTo>
                    <a:pt x="1339540" y="399706"/>
                    <a:pt x="1344800" y="405491"/>
                    <a:pt x="1350585" y="410224"/>
                  </a:cubicBezTo>
                  <a:cubicBezTo>
                    <a:pt x="1364259" y="434417"/>
                    <a:pt x="1390556" y="450195"/>
                    <a:pt x="1421059" y="442306"/>
                  </a:cubicBezTo>
                  <a:cubicBezTo>
                    <a:pt x="1439467" y="437573"/>
                    <a:pt x="1453667" y="425476"/>
                    <a:pt x="1462082" y="410224"/>
                  </a:cubicBezTo>
                  <a:cubicBezTo>
                    <a:pt x="1483119" y="409172"/>
                    <a:pt x="1504156" y="404439"/>
                    <a:pt x="1522564" y="396024"/>
                  </a:cubicBezTo>
                  <a:cubicBezTo>
                    <a:pt x="1553593" y="426528"/>
                    <a:pt x="1590934" y="448617"/>
                    <a:pt x="1636164" y="451773"/>
                  </a:cubicBezTo>
                  <a:cubicBezTo>
                    <a:pt x="1684550" y="454928"/>
                    <a:pt x="1730831" y="432313"/>
                    <a:pt x="1755024" y="392343"/>
                  </a:cubicBezTo>
                  <a:cubicBezTo>
                    <a:pt x="1763439" y="400232"/>
                    <a:pt x="1773432" y="406543"/>
                    <a:pt x="1782898" y="410224"/>
                  </a:cubicBezTo>
                  <a:cubicBezTo>
                    <a:pt x="1806565" y="418639"/>
                    <a:pt x="1830232" y="413906"/>
                    <a:pt x="1849691" y="400758"/>
                  </a:cubicBezTo>
                  <a:cubicBezTo>
                    <a:pt x="1856528" y="405491"/>
                    <a:pt x="1863891" y="409172"/>
                    <a:pt x="1870729" y="410750"/>
                  </a:cubicBezTo>
                  <a:cubicBezTo>
                    <a:pt x="1898077" y="417587"/>
                    <a:pt x="1924899" y="407595"/>
                    <a:pt x="1942255" y="387609"/>
                  </a:cubicBezTo>
                  <a:cubicBezTo>
                    <a:pt x="1955929" y="411802"/>
                    <a:pt x="1981699" y="428632"/>
                    <a:pt x="2012203" y="426528"/>
                  </a:cubicBezTo>
                  <a:cubicBezTo>
                    <a:pt x="2024826" y="425476"/>
                    <a:pt x="2038500" y="420217"/>
                    <a:pt x="2050596" y="412328"/>
                  </a:cubicBezTo>
                  <a:cubicBezTo>
                    <a:pt x="2066900" y="426528"/>
                    <a:pt x="2087411" y="435469"/>
                    <a:pt x="2108974" y="437047"/>
                  </a:cubicBezTo>
                  <a:cubicBezTo>
                    <a:pt x="2146315" y="439150"/>
                    <a:pt x="2177871" y="417587"/>
                    <a:pt x="2192597" y="386557"/>
                  </a:cubicBezTo>
                  <a:cubicBezTo>
                    <a:pt x="2198908" y="394446"/>
                    <a:pt x="2207323" y="400232"/>
                    <a:pt x="2215738" y="402861"/>
                  </a:cubicBezTo>
                  <a:cubicBezTo>
                    <a:pt x="2229938" y="407069"/>
                    <a:pt x="2249923" y="399706"/>
                    <a:pt x="2261494" y="387609"/>
                  </a:cubicBezTo>
                  <a:cubicBezTo>
                    <a:pt x="2275694" y="402861"/>
                    <a:pt x="2293575" y="413906"/>
                    <a:pt x="2310931" y="417587"/>
                  </a:cubicBezTo>
                  <a:cubicBezTo>
                    <a:pt x="2341435" y="423898"/>
                    <a:pt x="2370361" y="407595"/>
                    <a:pt x="2379302" y="380772"/>
                  </a:cubicBezTo>
                  <a:cubicBezTo>
                    <a:pt x="2381405" y="382350"/>
                    <a:pt x="2384035" y="383928"/>
                    <a:pt x="2386665" y="384980"/>
                  </a:cubicBezTo>
                  <a:cubicBezTo>
                    <a:pt x="2403494" y="392869"/>
                    <a:pt x="2422428" y="389713"/>
                    <a:pt x="2436628" y="378668"/>
                  </a:cubicBezTo>
                  <a:cubicBezTo>
                    <a:pt x="2445569" y="391817"/>
                    <a:pt x="2459243" y="402335"/>
                    <a:pt x="2473969" y="406017"/>
                  </a:cubicBezTo>
                  <a:cubicBezTo>
                    <a:pt x="2491850" y="410750"/>
                    <a:pt x="2509206" y="404965"/>
                    <a:pt x="2519725" y="392869"/>
                  </a:cubicBezTo>
                  <a:cubicBezTo>
                    <a:pt x="2531821" y="413380"/>
                    <a:pt x="2553910" y="427054"/>
                    <a:pt x="2579154" y="427054"/>
                  </a:cubicBezTo>
                  <a:cubicBezTo>
                    <a:pt x="2611762" y="427054"/>
                    <a:pt x="2638584" y="404439"/>
                    <a:pt x="2645947" y="374461"/>
                  </a:cubicBezTo>
                  <a:lnTo>
                    <a:pt x="2659622" y="374461"/>
                  </a:lnTo>
                  <a:cubicBezTo>
                    <a:pt x="2674874" y="388661"/>
                    <a:pt x="2695385" y="397076"/>
                    <a:pt x="2717474" y="397076"/>
                  </a:cubicBezTo>
                  <a:cubicBezTo>
                    <a:pt x="2740089" y="397076"/>
                    <a:pt x="2760074" y="388661"/>
                    <a:pt x="2775326" y="374461"/>
                  </a:cubicBezTo>
                  <a:lnTo>
                    <a:pt x="2783215" y="374461"/>
                  </a:lnTo>
                  <a:cubicBezTo>
                    <a:pt x="2794785" y="392343"/>
                    <a:pt x="2814244" y="403913"/>
                    <a:pt x="2836860" y="404965"/>
                  </a:cubicBezTo>
                  <a:cubicBezTo>
                    <a:pt x="2844749" y="432839"/>
                    <a:pt x="2870519" y="453350"/>
                    <a:pt x="2901023" y="453350"/>
                  </a:cubicBezTo>
                  <a:cubicBezTo>
                    <a:pt x="2937838" y="453350"/>
                    <a:pt x="2967816" y="423372"/>
                    <a:pt x="2967816" y="386557"/>
                  </a:cubicBezTo>
                  <a:cubicBezTo>
                    <a:pt x="2967816" y="385506"/>
                    <a:pt x="2967816" y="384980"/>
                    <a:pt x="2967816" y="383928"/>
                  </a:cubicBezTo>
                  <a:cubicBezTo>
                    <a:pt x="2981490" y="397076"/>
                    <a:pt x="2999371" y="404965"/>
                    <a:pt x="3019883" y="404965"/>
                  </a:cubicBezTo>
                  <a:cubicBezTo>
                    <a:pt x="3036713" y="404965"/>
                    <a:pt x="3051964" y="399180"/>
                    <a:pt x="3064587" y="390239"/>
                  </a:cubicBezTo>
                  <a:cubicBezTo>
                    <a:pt x="3078261" y="407595"/>
                    <a:pt x="3099298" y="419165"/>
                    <a:pt x="3123491" y="419165"/>
                  </a:cubicBezTo>
                  <a:cubicBezTo>
                    <a:pt x="3146631" y="419165"/>
                    <a:pt x="3167669" y="408646"/>
                    <a:pt x="3181343" y="391817"/>
                  </a:cubicBezTo>
                  <a:cubicBezTo>
                    <a:pt x="3187654" y="400232"/>
                    <a:pt x="3196069" y="405491"/>
                    <a:pt x="3204484" y="405491"/>
                  </a:cubicBezTo>
                  <a:cubicBezTo>
                    <a:pt x="3214476" y="405491"/>
                    <a:pt x="3223943" y="398654"/>
                    <a:pt x="3230780" y="387083"/>
                  </a:cubicBezTo>
                  <a:cubicBezTo>
                    <a:pt x="3231306" y="388135"/>
                    <a:pt x="3232358" y="388661"/>
                    <a:pt x="3233410" y="389713"/>
                  </a:cubicBezTo>
                  <a:cubicBezTo>
                    <a:pt x="3237091" y="393920"/>
                    <a:pt x="3242351" y="396024"/>
                    <a:pt x="3248136" y="397602"/>
                  </a:cubicBezTo>
                  <a:cubicBezTo>
                    <a:pt x="3252869" y="399180"/>
                    <a:pt x="3258128" y="399180"/>
                    <a:pt x="3262862" y="397602"/>
                  </a:cubicBezTo>
                  <a:cubicBezTo>
                    <a:pt x="3267595" y="396024"/>
                    <a:pt x="3271802" y="393920"/>
                    <a:pt x="3274958" y="390239"/>
                  </a:cubicBezTo>
                  <a:cubicBezTo>
                    <a:pt x="3276010" y="389187"/>
                    <a:pt x="3276536" y="388135"/>
                    <a:pt x="3277588" y="387083"/>
                  </a:cubicBezTo>
                  <a:cubicBezTo>
                    <a:pt x="3280743" y="387083"/>
                    <a:pt x="3284951" y="385506"/>
                    <a:pt x="3287580" y="382876"/>
                  </a:cubicBezTo>
                  <a:cubicBezTo>
                    <a:pt x="3287580" y="382876"/>
                    <a:pt x="3288106" y="382350"/>
                    <a:pt x="3288106" y="382350"/>
                  </a:cubicBezTo>
                  <a:cubicBezTo>
                    <a:pt x="3281269" y="392869"/>
                    <a:pt x="3286529" y="410750"/>
                    <a:pt x="3302832" y="410750"/>
                  </a:cubicBezTo>
                  <a:cubicBezTo>
                    <a:pt x="3317033" y="410750"/>
                    <a:pt x="3322292" y="397602"/>
                    <a:pt x="3319662" y="387083"/>
                  </a:cubicBezTo>
                  <a:cubicBezTo>
                    <a:pt x="3324395" y="388135"/>
                    <a:pt x="3329129" y="387083"/>
                    <a:pt x="3333336" y="384980"/>
                  </a:cubicBezTo>
                  <a:cubicBezTo>
                    <a:pt x="3341751" y="410224"/>
                    <a:pt x="3364892" y="428106"/>
                    <a:pt x="3393292" y="428106"/>
                  </a:cubicBezTo>
                  <a:cubicBezTo>
                    <a:pt x="3415381" y="428106"/>
                    <a:pt x="3434840" y="416535"/>
                    <a:pt x="3446411" y="399180"/>
                  </a:cubicBezTo>
                  <a:cubicBezTo>
                    <a:pt x="3452722" y="402861"/>
                    <a:pt x="3460085" y="405491"/>
                    <a:pt x="3466396" y="406017"/>
                  </a:cubicBezTo>
                  <a:cubicBezTo>
                    <a:pt x="3481122" y="406543"/>
                    <a:pt x="3495848" y="399180"/>
                    <a:pt x="3503737" y="387083"/>
                  </a:cubicBezTo>
                  <a:cubicBezTo>
                    <a:pt x="3504263" y="386032"/>
                    <a:pt x="3504789" y="384980"/>
                    <a:pt x="3505315" y="383928"/>
                  </a:cubicBezTo>
                  <a:cubicBezTo>
                    <a:pt x="3511626" y="387083"/>
                    <a:pt x="3518989" y="389187"/>
                    <a:pt x="3526352" y="389187"/>
                  </a:cubicBezTo>
                  <a:cubicBezTo>
                    <a:pt x="3533715" y="389187"/>
                    <a:pt x="3540552" y="387609"/>
                    <a:pt x="3546337" y="384454"/>
                  </a:cubicBezTo>
                  <a:cubicBezTo>
                    <a:pt x="3563693" y="406543"/>
                    <a:pt x="3590515" y="420217"/>
                    <a:pt x="3620493" y="420217"/>
                  </a:cubicBezTo>
                  <a:cubicBezTo>
                    <a:pt x="3627330" y="420217"/>
                    <a:pt x="3633642" y="419691"/>
                    <a:pt x="3639953" y="418113"/>
                  </a:cubicBezTo>
                  <a:cubicBezTo>
                    <a:pt x="3648893" y="442306"/>
                    <a:pt x="3672034" y="459662"/>
                    <a:pt x="3698857" y="459662"/>
                  </a:cubicBezTo>
                  <a:cubicBezTo>
                    <a:pt x="3725153" y="459662"/>
                    <a:pt x="3747768" y="443358"/>
                    <a:pt x="3757235" y="420217"/>
                  </a:cubicBezTo>
                  <a:cubicBezTo>
                    <a:pt x="3768279" y="425476"/>
                    <a:pt x="3779324" y="429158"/>
                    <a:pt x="3789842" y="429158"/>
                  </a:cubicBezTo>
                  <a:cubicBezTo>
                    <a:pt x="3818243" y="429684"/>
                    <a:pt x="3839805" y="412854"/>
                    <a:pt x="3846117" y="389187"/>
                  </a:cubicBezTo>
                  <a:cubicBezTo>
                    <a:pt x="3846643" y="389187"/>
                    <a:pt x="3847694" y="389187"/>
                    <a:pt x="3848221" y="389187"/>
                  </a:cubicBezTo>
                  <a:cubicBezTo>
                    <a:pt x="3856635" y="389187"/>
                    <a:pt x="3865050" y="387609"/>
                    <a:pt x="3872413" y="384454"/>
                  </a:cubicBezTo>
                  <a:cubicBezTo>
                    <a:pt x="3882406" y="399180"/>
                    <a:pt x="3901339" y="405491"/>
                    <a:pt x="3918695" y="403387"/>
                  </a:cubicBezTo>
                  <a:cubicBezTo>
                    <a:pt x="3928162" y="402335"/>
                    <a:pt x="3937102" y="398654"/>
                    <a:pt x="3944465" y="392869"/>
                  </a:cubicBezTo>
                  <a:cubicBezTo>
                    <a:pt x="3953406" y="400232"/>
                    <a:pt x="3964977" y="404965"/>
                    <a:pt x="3977599" y="404965"/>
                  </a:cubicBezTo>
                  <a:cubicBezTo>
                    <a:pt x="3989169" y="404965"/>
                    <a:pt x="3999688" y="401283"/>
                    <a:pt x="4008103" y="394446"/>
                  </a:cubicBezTo>
                  <a:cubicBezTo>
                    <a:pt x="4015466" y="400758"/>
                    <a:pt x="4024407" y="405491"/>
                    <a:pt x="4034925" y="407069"/>
                  </a:cubicBezTo>
                  <a:cubicBezTo>
                    <a:pt x="4043866" y="408646"/>
                    <a:pt x="4053859" y="407595"/>
                    <a:pt x="4062274" y="404439"/>
                  </a:cubicBezTo>
                  <a:cubicBezTo>
                    <a:pt x="4075948" y="414432"/>
                    <a:pt x="4092777" y="420217"/>
                    <a:pt x="4110659" y="420217"/>
                  </a:cubicBezTo>
                  <a:cubicBezTo>
                    <a:pt x="4132748" y="420217"/>
                    <a:pt x="4152733" y="411802"/>
                    <a:pt x="4167459" y="397602"/>
                  </a:cubicBezTo>
                  <a:cubicBezTo>
                    <a:pt x="4176400" y="400232"/>
                    <a:pt x="4185867" y="400232"/>
                    <a:pt x="4195334" y="398654"/>
                  </a:cubicBezTo>
                  <a:cubicBezTo>
                    <a:pt x="4198489" y="398128"/>
                    <a:pt x="4201119" y="396024"/>
                    <a:pt x="4203748" y="393920"/>
                  </a:cubicBezTo>
                  <a:cubicBezTo>
                    <a:pt x="4217948" y="419165"/>
                    <a:pt x="4244771" y="436521"/>
                    <a:pt x="4275801" y="436521"/>
                  </a:cubicBezTo>
                  <a:cubicBezTo>
                    <a:pt x="4301571" y="436521"/>
                    <a:pt x="4325238" y="424424"/>
                    <a:pt x="4339964" y="405491"/>
                  </a:cubicBezTo>
                  <a:cubicBezTo>
                    <a:pt x="4348379" y="424424"/>
                    <a:pt x="4367312" y="437573"/>
                    <a:pt x="4388875" y="437573"/>
                  </a:cubicBezTo>
                  <a:cubicBezTo>
                    <a:pt x="4418853" y="437573"/>
                    <a:pt x="4442520" y="413380"/>
                    <a:pt x="4442520" y="383928"/>
                  </a:cubicBezTo>
                  <a:cubicBezTo>
                    <a:pt x="4442520" y="380772"/>
                    <a:pt x="4441994" y="377617"/>
                    <a:pt x="4441468" y="374987"/>
                  </a:cubicBezTo>
                  <a:lnTo>
                    <a:pt x="4448305" y="374987"/>
                  </a:lnTo>
                  <a:cubicBezTo>
                    <a:pt x="4453564" y="395498"/>
                    <a:pt x="4471972" y="410750"/>
                    <a:pt x="4494061" y="410750"/>
                  </a:cubicBezTo>
                  <a:cubicBezTo>
                    <a:pt x="4516150" y="410750"/>
                    <a:pt x="4534558" y="395498"/>
                    <a:pt x="4539817" y="374987"/>
                  </a:cubicBezTo>
                  <a:lnTo>
                    <a:pt x="4541920" y="374987"/>
                  </a:lnTo>
                  <a:cubicBezTo>
                    <a:pt x="4541395" y="373409"/>
                    <a:pt x="4540869" y="372357"/>
                    <a:pt x="4540869" y="370780"/>
                  </a:cubicBezTo>
                  <a:cubicBezTo>
                    <a:pt x="4541395" y="368676"/>
                    <a:pt x="4541395" y="366046"/>
                    <a:pt x="4541395" y="363943"/>
                  </a:cubicBezTo>
                  <a:cubicBezTo>
                    <a:pt x="4541395" y="350794"/>
                    <a:pt x="4536135" y="338698"/>
                    <a:pt x="4527194" y="330283"/>
                  </a:cubicBezTo>
                  <a:cubicBezTo>
                    <a:pt x="4451461" y="139371"/>
                    <a:pt x="4225312" y="0"/>
                    <a:pt x="3959717" y="0"/>
                  </a:cubicBezTo>
                  <a:lnTo>
                    <a:pt x="592196" y="0"/>
                  </a:lnTo>
                  <a:cubicBezTo>
                    <a:pt x="320291" y="0"/>
                    <a:pt x="89408" y="146208"/>
                    <a:pt x="19459" y="343957"/>
                  </a:cubicBezTo>
                  <a:cubicBezTo>
                    <a:pt x="7363" y="348165"/>
                    <a:pt x="0" y="361313"/>
                    <a:pt x="0" y="376565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4" name="Hình tự do: Hình 1573">
              <a:extLst>
                <a:ext uri="{FF2B5EF4-FFF2-40B4-BE49-F238E27FC236}">
                  <a16:creationId xmlns:a16="http://schemas.microsoft.com/office/drawing/2014/main" id="{DE09E5CC-43AC-40ED-5158-075AC5DF8E59}"/>
                </a:ext>
              </a:extLst>
            </p:cNvPr>
            <p:cNvSpPr/>
            <p:nvPr/>
          </p:nvSpPr>
          <p:spPr>
            <a:xfrm>
              <a:off x="6946811" y="6411479"/>
              <a:ext cx="45164" cy="46807"/>
            </a:xfrm>
            <a:custGeom>
              <a:avLst/>
              <a:gdLst>
                <a:gd name="connsiteX0" fmla="*/ 22483 w 45164"/>
                <a:gd name="connsiteY0" fmla="*/ 0 h 46807"/>
                <a:gd name="connsiteX1" fmla="*/ 22483 w 45164"/>
                <a:gd name="connsiteY1" fmla="*/ 46808 h 46807"/>
                <a:gd name="connsiteX2" fmla="*/ 22483 w 45164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64" h="46807">
                  <a:moveTo>
                    <a:pt x="22483" y="0"/>
                  </a:moveTo>
                  <a:cubicBezTo>
                    <a:pt x="52461" y="0"/>
                    <a:pt x="52987" y="46808"/>
                    <a:pt x="22483" y="46808"/>
                  </a:cubicBezTo>
                  <a:cubicBezTo>
                    <a:pt x="-7494" y="46808"/>
                    <a:pt x="-7494" y="0"/>
                    <a:pt x="22483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5" name="Hình tự do: Hình 1574">
              <a:extLst>
                <a:ext uri="{FF2B5EF4-FFF2-40B4-BE49-F238E27FC236}">
                  <a16:creationId xmlns:a16="http://schemas.microsoft.com/office/drawing/2014/main" id="{06BCA53E-7D36-DA80-9396-DCA022B8F116}"/>
                </a:ext>
              </a:extLst>
            </p:cNvPr>
            <p:cNvSpPr/>
            <p:nvPr/>
          </p:nvSpPr>
          <p:spPr>
            <a:xfrm>
              <a:off x="6784956" y="6389390"/>
              <a:ext cx="45559" cy="46807"/>
            </a:xfrm>
            <a:custGeom>
              <a:avLst/>
              <a:gdLst>
                <a:gd name="connsiteX0" fmla="*/ 22878 w 45559"/>
                <a:gd name="connsiteY0" fmla="*/ 0 h 46807"/>
                <a:gd name="connsiteX1" fmla="*/ 22878 w 45559"/>
                <a:gd name="connsiteY1" fmla="*/ 46808 h 46807"/>
                <a:gd name="connsiteX2" fmla="*/ 22878 w 45559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559" h="46807">
                  <a:moveTo>
                    <a:pt x="22878" y="0"/>
                  </a:moveTo>
                  <a:cubicBezTo>
                    <a:pt x="52856" y="0"/>
                    <a:pt x="53382" y="46808"/>
                    <a:pt x="22878" y="46808"/>
                  </a:cubicBezTo>
                  <a:cubicBezTo>
                    <a:pt x="-7626" y="46808"/>
                    <a:pt x="-7626" y="0"/>
                    <a:pt x="22878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6" name="Hình tự do: Hình 1575">
              <a:extLst>
                <a:ext uri="{FF2B5EF4-FFF2-40B4-BE49-F238E27FC236}">
                  <a16:creationId xmlns:a16="http://schemas.microsoft.com/office/drawing/2014/main" id="{FEF381B1-7BFC-49E6-A680-9EC36BA84542}"/>
                </a:ext>
              </a:extLst>
            </p:cNvPr>
            <p:cNvSpPr/>
            <p:nvPr/>
          </p:nvSpPr>
          <p:spPr>
            <a:xfrm>
              <a:off x="7814593" y="6440931"/>
              <a:ext cx="45164" cy="46807"/>
            </a:xfrm>
            <a:custGeom>
              <a:avLst/>
              <a:gdLst>
                <a:gd name="connsiteX0" fmla="*/ 22483 w 45164"/>
                <a:gd name="connsiteY0" fmla="*/ 0 h 46807"/>
                <a:gd name="connsiteX1" fmla="*/ 22483 w 45164"/>
                <a:gd name="connsiteY1" fmla="*/ 46808 h 46807"/>
                <a:gd name="connsiteX2" fmla="*/ 22483 w 45164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64" h="46807">
                  <a:moveTo>
                    <a:pt x="22483" y="0"/>
                  </a:moveTo>
                  <a:cubicBezTo>
                    <a:pt x="52461" y="0"/>
                    <a:pt x="52987" y="46808"/>
                    <a:pt x="22483" y="46808"/>
                  </a:cubicBezTo>
                  <a:cubicBezTo>
                    <a:pt x="-7494" y="46808"/>
                    <a:pt x="-7494" y="0"/>
                    <a:pt x="22483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7" name="Hình tự do: Hình 1576">
              <a:extLst>
                <a:ext uri="{FF2B5EF4-FFF2-40B4-BE49-F238E27FC236}">
                  <a16:creationId xmlns:a16="http://schemas.microsoft.com/office/drawing/2014/main" id="{344D6EBE-57D5-3F2C-E5D6-1DCF56FFB7A5}"/>
                </a:ext>
              </a:extLst>
            </p:cNvPr>
            <p:cNvSpPr/>
            <p:nvPr/>
          </p:nvSpPr>
          <p:spPr>
            <a:xfrm>
              <a:off x="8468848" y="6448294"/>
              <a:ext cx="45164" cy="46807"/>
            </a:xfrm>
            <a:custGeom>
              <a:avLst/>
              <a:gdLst>
                <a:gd name="connsiteX0" fmla="*/ 22483 w 45164"/>
                <a:gd name="connsiteY0" fmla="*/ 0 h 46807"/>
                <a:gd name="connsiteX1" fmla="*/ 22483 w 45164"/>
                <a:gd name="connsiteY1" fmla="*/ 46808 h 46807"/>
                <a:gd name="connsiteX2" fmla="*/ 22483 w 45164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64" h="46807">
                  <a:moveTo>
                    <a:pt x="22483" y="0"/>
                  </a:moveTo>
                  <a:cubicBezTo>
                    <a:pt x="52461" y="0"/>
                    <a:pt x="52987" y="46808"/>
                    <a:pt x="22483" y="46808"/>
                  </a:cubicBezTo>
                  <a:cubicBezTo>
                    <a:pt x="-7494" y="46808"/>
                    <a:pt x="-7494" y="0"/>
                    <a:pt x="22483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8" name="Hình tự do: Hình 1577">
              <a:extLst>
                <a:ext uri="{FF2B5EF4-FFF2-40B4-BE49-F238E27FC236}">
                  <a16:creationId xmlns:a16="http://schemas.microsoft.com/office/drawing/2014/main" id="{70E0B501-49EA-D5E1-D9DD-B04274FC2013}"/>
                </a:ext>
              </a:extLst>
            </p:cNvPr>
            <p:cNvSpPr/>
            <p:nvPr/>
          </p:nvSpPr>
          <p:spPr>
            <a:xfrm>
              <a:off x="8777700" y="6411479"/>
              <a:ext cx="45559" cy="46807"/>
            </a:xfrm>
            <a:custGeom>
              <a:avLst/>
              <a:gdLst>
                <a:gd name="connsiteX0" fmla="*/ 22878 w 45559"/>
                <a:gd name="connsiteY0" fmla="*/ 0 h 46807"/>
                <a:gd name="connsiteX1" fmla="*/ 22878 w 45559"/>
                <a:gd name="connsiteY1" fmla="*/ 46808 h 46807"/>
                <a:gd name="connsiteX2" fmla="*/ 22878 w 45559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559" h="46807">
                  <a:moveTo>
                    <a:pt x="22878" y="0"/>
                  </a:moveTo>
                  <a:cubicBezTo>
                    <a:pt x="52856" y="0"/>
                    <a:pt x="53382" y="46808"/>
                    <a:pt x="22878" y="46808"/>
                  </a:cubicBezTo>
                  <a:cubicBezTo>
                    <a:pt x="-7626" y="46808"/>
                    <a:pt x="-7626" y="0"/>
                    <a:pt x="22878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9" name="Hình tự do: Hình 1578">
              <a:extLst>
                <a:ext uri="{FF2B5EF4-FFF2-40B4-BE49-F238E27FC236}">
                  <a16:creationId xmlns:a16="http://schemas.microsoft.com/office/drawing/2014/main" id="{119DF5D3-5FC0-4B29-B86C-F5BC99235865}"/>
                </a:ext>
              </a:extLst>
            </p:cNvPr>
            <p:cNvSpPr/>
            <p:nvPr/>
          </p:nvSpPr>
          <p:spPr>
            <a:xfrm>
              <a:off x="8586459" y="6352575"/>
              <a:ext cx="45362" cy="46807"/>
            </a:xfrm>
            <a:custGeom>
              <a:avLst/>
              <a:gdLst>
                <a:gd name="connsiteX0" fmla="*/ 22681 w 45362"/>
                <a:gd name="connsiteY0" fmla="*/ 0 h 46807"/>
                <a:gd name="connsiteX1" fmla="*/ 22681 w 45362"/>
                <a:gd name="connsiteY1" fmla="*/ 46808 h 46807"/>
                <a:gd name="connsiteX2" fmla="*/ 22681 w 45362"/>
                <a:gd name="connsiteY2" fmla="*/ 0 h 4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62" h="46807">
                  <a:moveTo>
                    <a:pt x="22681" y="0"/>
                  </a:moveTo>
                  <a:cubicBezTo>
                    <a:pt x="52659" y="0"/>
                    <a:pt x="53185" y="46808"/>
                    <a:pt x="22681" y="46808"/>
                  </a:cubicBezTo>
                  <a:cubicBezTo>
                    <a:pt x="-7297" y="46808"/>
                    <a:pt x="-7823" y="0"/>
                    <a:pt x="22681" y="0"/>
                  </a:cubicBezTo>
                  <a:close/>
                </a:path>
              </a:pathLst>
            </a:custGeom>
            <a:solidFill>
              <a:srgbClr val="603813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12" name="Hình tự do: Hình 1711">
            <a:extLst>
              <a:ext uri="{FF2B5EF4-FFF2-40B4-BE49-F238E27FC236}">
                <a16:creationId xmlns:a16="http://schemas.microsoft.com/office/drawing/2014/main" id="{5569441A-8031-60F9-0782-A32531A670DC}"/>
              </a:ext>
            </a:extLst>
          </p:cNvPr>
          <p:cNvSpPr/>
          <p:nvPr/>
        </p:nvSpPr>
        <p:spPr>
          <a:xfrm>
            <a:off x="8162101" y="6368879"/>
            <a:ext cx="100978" cy="104135"/>
          </a:xfrm>
          <a:custGeom>
            <a:avLst/>
            <a:gdLst>
              <a:gd name="connsiteX0" fmla="*/ 50489 w 100978"/>
              <a:gd name="connsiteY0" fmla="*/ 0 h 104135"/>
              <a:gd name="connsiteX1" fmla="*/ 50489 w 100978"/>
              <a:gd name="connsiteY1" fmla="*/ 104134 h 104135"/>
              <a:gd name="connsiteX2" fmla="*/ 50489 w 100978"/>
              <a:gd name="connsiteY2" fmla="*/ 0 h 10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78" h="104135">
                <a:moveTo>
                  <a:pt x="50489" y="0"/>
                </a:moveTo>
                <a:cubicBezTo>
                  <a:pt x="-16830" y="0"/>
                  <a:pt x="-16830" y="104134"/>
                  <a:pt x="50489" y="104134"/>
                </a:cubicBezTo>
                <a:cubicBezTo>
                  <a:pt x="117808" y="104660"/>
                  <a:pt x="117808" y="0"/>
                  <a:pt x="50489" y="0"/>
                </a:cubicBezTo>
                <a:close/>
              </a:path>
            </a:pathLst>
          </a:custGeom>
          <a:solidFill>
            <a:srgbClr val="603813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3" name="Hình tự do: Hình 1712">
            <a:extLst>
              <a:ext uri="{FF2B5EF4-FFF2-40B4-BE49-F238E27FC236}">
                <a16:creationId xmlns:a16="http://schemas.microsoft.com/office/drawing/2014/main" id="{30613B79-5693-09D3-6B6F-6160EC156A04}"/>
              </a:ext>
            </a:extLst>
          </p:cNvPr>
          <p:cNvSpPr/>
          <p:nvPr/>
        </p:nvSpPr>
        <p:spPr>
          <a:xfrm>
            <a:off x="8998985" y="6131159"/>
            <a:ext cx="35105" cy="36294"/>
          </a:xfrm>
          <a:custGeom>
            <a:avLst/>
            <a:gdLst>
              <a:gd name="connsiteX0" fmla="*/ 17750 w 35105"/>
              <a:gd name="connsiteY0" fmla="*/ 0 h 36294"/>
              <a:gd name="connsiteX1" fmla="*/ 17750 w 35105"/>
              <a:gd name="connsiteY1" fmla="*/ 36289 h 36294"/>
              <a:gd name="connsiteX2" fmla="*/ 17750 w 35105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815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4" name="Hình tự do: Hình 1713">
            <a:extLst>
              <a:ext uri="{FF2B5EF4-FFF2-40B4-BE49-F238E27FC236}">
                <a16:creationId xmlns:a16="http://schemas.microsoft.com/office/drawing/2014/main" id="{F4BDCD07-2C7A-4B6C-2E89-43D2299FF9A2}"/>
              </a:ext>
            </a:extLst>
          </p:cNvPr>
          <p:cNvSpPr/>
          <p:nvPr/>
        </p:nvSpPr>
        <p:spPr>
          <a:xfrm>
            <a:off x="6990989" y="6131159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5" name="Hình tự do: Hình 1714">
            <a:extLst>
              <a:ext uri="{FF2B5EF4-FFF2-40B4-BE49-F238E27FC236}">
                <a16:creationId xmlns:a16="http://schemas.microsoft.com/office/drawing/2014/main" id="{56CA45B3-56EC-452E-7A52-BA49BAB64AAD}"/>
              </a:ext>
            </a:extLst>
          </p:cNvPr>
          <p:cNvSpPr/>
          <p:nvPr/>
        </p:nvSpPr>
        <p:spPr>
          <a:xfrm>
            <a:off x="6889485" y="6193744"/>
            <a:ext cx="35105" cy="36294"/>
          </a:xfrm>
          <a:custGeom>
            <a:avLst/>
            <a:gdLst>
              <a:gd name="connsiteX0" fmla="*/ 17750 w 35105"/>
              <a:gd name="connsiteY0" fmla="*/ 0 h 36294"/>
              <a:gd name="connsiteX1" fmla="*/ 17750 w 35105"/>
              <a:gd name="connsiteY1" fmla="*/ 36289 h 36294"/>
              <a:gd name="connsiteX2" fmla="*/ 17750 w 35105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815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6" name="Hình tự do: Hình 1715">
            <a:extLst>
              <a:ext uri="{FF2B5EF4-FFF2-40B4-BE49-F238E27FC236}">
                <a16:creationId xmlns:a16="http://schemas.microsoft.com/office/drawing/2014/main" id="{4243A5D8-8255-26B0-1ECB-FF360B765C98}"/>
              </a:ext>
            </a:extLst>
          </p:cNvPr>
          <p:cNvSpPr/>
          <p:nvPr/>
        </p:nvSpPr>
        <p:spPr>
          <a:xfrm>
            <a:off x="7124575" y="6209522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7" name="Hình tự do: Hình 1716">
            <a:extLst>
              <a:ext uri="{FF2B5EF4-FFF2-40B4-BE49-F238E27FC236}">
                <a16:creationId xmlns:a16="http://schemas.microsoft.com/office/drawing/2014/main" id="{E8557D81-FE97-37EF-D23A-A6C1688C49BA}"/>
              </a:ext>
            </a:extLst>
          </p:cNvPr>
          <p:cNvSpPr/>
          <p:nvPr/>
        </p:nvSpPr>
        <p:spPr>
          <a:xfrm>
            <a:off x="8077558" y="6256856"/>
            <a:ext cx="35105" cy="36289"/>
          </a:xfrm>
          <a:custGeom>
            <a:avLst/>
            <a:gdLst>
              <a:gd name="connsiteX0" fmla="*/ 17750 w 35105"/>
              <a:gd name="connsiteY0" fmla="*/ 0 h 36289"/>
              <a:gd name="connsiteX1" fmla="*/ 17750 w 35105"/>
              <a:gd name="connsiteY1" fmla="*/ 36289 h 36289"/>
              <a:gd name="connsiteX2" fmla="*/ 17750 w 35105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289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8" name="Hình tự do: Hình 1717">
            <a:extLst>
              <a:ext uri="{FF2B5EF4-FFF2-40B4-BE49-F238E27FC236}">
                <a16:creationId xmlns:a16="http://schemas.microsoft.com/office/drawing/2014/main" id="{80B94CB5-2BC8-F5D1-8A2F-802F2046EC52}"/>
              </a:ext>
            </a:extLst>
          </p:cNvPr>
          <p:cNvSpPr/>
          <p:nvPr/>
        </p:nvSpPr>
        <p:spPr>
          <a:xfrm>
            <a:off x="8685005" y="6213730"/>
            <a:ext cx="35500" cy="36289"/>
          </a:xfrm>
          <a:custGeom>
            <a:avLst/>
            <a:gdLst>
              <a:gd name="connsiteX0" fmla="*/ 17750 w 35500"/>
              <a:gd name="connsiteY0" fmla="*/ 0 h 36289"/>
              <a:gd name="connsiteX1" fmla="*/ 17750 w 35500"/>
              <a:gd name="connsiteY1" fmla="*/ 36289 h 36289"/>
              <a:gd name="connsiteX2" fmla="*/ 17750 w 35500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289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9" name="Hình tự do: Hình 1718">
            <a:extLst>
              <a:ext uri="{FF2B5EF4-FFF2-40B4-BE49-F238E27FC236}">
                <a16:creationId xmlns:a16="http://schemas.microsoft.com/office/drawing/2014/main" id="{0E40CC09-5D69-67F8-5BC0-C91153722C59}"/>
              </a:ext>
            </a:extLst>
          </p:cNvPr>
          <p:cNvSpPr/>
          <p:nvPr/>
        </p:nvSpPr>
        <p:spPr>
          <a:xfrm>
            <a:off x="8790717" y="6236871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0" name="Hình tự do: Hình 1719">
            <a:extLst>
              <a:ext uri="{FF2B5EF4-FFF2-40B4-BE49-F238E27FC236}">
                <a16:creationId xmlns:a16="http://schemas.microsoft.com/office/drawing/2014/main" id="{71F1D1CC-0B9E-B34E-2355-5FB7874FF75E}"/>
              </a:ext>
            </a:extLst>
          </p:cNvPr>
          <p:cNvSpPr/>
          <p:nvPr/>
        </p:nvSpPr>
        <p:spPr>
          <a:xfrm>
            <a:off x="7732548" y="6248967"/>
            <a:ext cx="35105" cy="36289"/>
          </a:xfrm>
          <a:custGeom>
            <a:avLst/>
            <a:gdLst>
              <a:gd name="connsiteX0" fmla="*/ 17750 w 35105"/>
              <a:gd name="connsiteY0" fmla="*/ 0 h 36289"/>
              <a:gd name="connsiteX1" fmla="*/ 17750 w 35105"/>
              <a:gd name="connsiteY1" fmla="*/ 36289 h 36289"/>
              <a:gd name="connsiteX2" fmla="*/ 17750 w 35105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289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1" name="Hình tự do: Hình 1720">
            <a:extLst>
              <a:ext uri="{FF2B5EF4-FFF2-40B4-BE49-F238E27FC236}">
                <a16:creationId xmlns:a16="http://schemas.microsoft.com/office/drawing/2014/main" id="{496833CE-08C0-2640-D842-CCC91D723D8C}"/>
              </a:ext>
            </a:extLst>
          </p:cNvPr>
          <p:cNvSpPr/>
          <p:nvPr/>
        </p:nvSpPr>
        <p:spPr>
          <a:xfrm>
            <a:off x="10057153" y="6080144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2" name="Hình tự do: Hình 1721">
            <a:extLst>
              <a:ext uri="{FF2B5EF4-FFF2-40B4-BE49-F238E27FC236}">
                <a16:creationId xmlns:a16="http://schemas.microsoft.com/office/drawing/2014/main" id="{F295D8FA-A4DC-FA94-F87E-8A789C858982}"/>
              </a:ext>
            </a:extLst>
          </p:cNvPr>
          <p:cNvSpPr/>
          <p:nvPr/>
        </p:nvSpPr>
        <p:spPr>
          <a:xfrm>
            <a:off x="9865189" y="6166396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3" name="Hình tự do: Hình 1722">
            <a:extLst>
              <a:ext uri="{FF2B5EF4-FFF2-40B4-BE49-F238E27FC236}">
                <a16:creationId xmlns:a16="http://schemas.microsoft.com/office/drawing/2014/main" id="{1017F713-B641-AAA3-23C3-8EA17A4E3A73}"/>
              </a:ext>
            </a:extLst>
          </p:cNvPr>
          <p:cNvSpPr/>
          <p:nvPr/>
        </p:nvSpPr>
        <p:spPr>
          <a:xfrm>
            <a:off x="9716351" y="6205841"/>
            <a:ext cx="35500" cy="36289"/>
          </a:xfrm>
          <a:custGeom>
            <a:avLst/>
            <a:gdLst>
              <a:gd name="connsiteX0" fmla="*/ 17750 w 35500"/>
              <a:gd name="connsiteY0" fmla="*/ 0 h 36289"/>
              <a:gd name="connsiteX1" fmla="*/ 17750 w 35500"/>
              <a:gd name="connsiteY1" fmla="*/ 36289 h 36289"/>
              <a:gd name="connsiteX2" fmla="*/ 17750 w 35500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289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4" name="Hình tự do: Hình 1723">
            <a:extLst>
              <a:ext uri="{FF2B5EF4-FFF2-40B4-BE49-F238E27FC236}">
                <a16:creationId xmlns:a16="http://schemas.microsoft.com/office/drawing/2014/main" id="{84FFD611-DFAB-82A8-2376-6C70D2D3E6B5}"/>
              </a:ext>
            </a:extLst>
          </p:cNvPr>
          <p:cNvSpPr/>
          <p:nvPr/>
        </p:nvSpPr>
        <p:spPr>
          <a:xfrm>
            <a:off x="9128363" y="6197952"/>
            <a:ext cx="35105" cy="36289"/>
          </a:xfrm>
          <a:custGeom>
            <a:avLst/>
            <a:gdLst>
              <a:gd name="connsiteX0" fmla="*/ 17750 w 35105"/>
              <a:gd name="connsiteY0" fmla="*/ 0 h 36289"/>
              <a:gd name="connsiteX1" fmla="*/ 17750 w 35105"/>
              <a:gd name="connsiteY1" fmla="*/ 36289 h 36289"/>
              <a:gd name="connsiteX2" fmla="*/ 17750 w 35105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289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5" name="Hình tự do: Hình 1724">
            <a:extLst>
              <a:ext uri="{FF2B5EF4-FFF2-40B4-BE49-F238E27FC236}">
                <a16:creationId xmlns:a16="http://schemas.microsoft.com/office/drawing/2014/main" id="{199BCCB2-0108-6018-C37D-5DD64D7971BE}"/>
              </a:ext>
            </a:extLst>
          </p:cNvPr>
          <p:cNvSpPr/>
          <p:nvPr/>
        </p:nvSpPr>
        <p:spPr>
          <a:xfrm>
            <a:off x="11076929" y="6123270"/>
            <a:ext cx="35500" cy="36294"/>
          </a:xfrm>
          <a:custGeom>
            <a:avLst/>
            <a:gdLst>
              <a:gd name="connsiteX0" fmla="*/ 17750 w 35500"/>
              <a:gd name="connsiteY0" fmla="*/ 0 h 36294"/>
              <a:gd name="connsiteX1" fmla="*/ 17750 w 35500"/>
              <a:gd name="connsiteY1" fmla="*/ 36289 h 36294"/>
              <a:gd name="connsiteX2" fmla="*/ 17750 w 35500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815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6" name="Hình tự do: Hình 1725">
            <a:extLst>
              <a:ext uri="{FF2B5EF4-FFF2-40B4-BE49-F238E27FC236}">
                <a16:creationId xmlns:a16="http://schemas.microsoft.com/office/drawing/2014/main" id="{250E666F-0F75-1A4F-589D-35C446DDCFB0}"/>
              </a:ext>
            </a:extLst>
          </p:cNvPr>
          <p:cNvSpPr/>
          <p:nvPr/>
        </p:nvSpPr>
        <p:spPr>
          <a:xfrm>
            <a:off x="11194737" y="6174285"/>
            <a:ext cx="35105" cy="36294"/>
          </a:xfrm>
          <a:custGeom>
            <a:avLst/>
            <a:gdLst>
              <a:gd name="connsiteX0" fmla="*/ 17750 w 35105"/>
              <a:gd name="connsiteY0" fmla="*/ 0 h 36294"/>
              <a:gd name="connsiteX1" fmla="*/ 17750 w 35105"/>
              <a:gd name="connsiteY1" fmla="*/ 36289 h 36294"/>
              <a:gd name="connsiteX2" fmla="*/ 17750 w 35105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815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7" name="Hình tự do: Hình 1726">
            <a:extLst>
              <a:ext uri="{FF2B5EF4-FFF2-40B4-BE49-F238E27FC236}">
                <a16:creationId xmlns:a16="http://schemas.microsoft.com/office/drawing/2014/main" id="{DF58B015-83E1-2226-B68E-07ABC8C1FD0A}"/>
              </a:ext>
            </a:extLst>
          </p:cNvPr>
          <p:cNvSpPr/>
          <p:nvPr/>
        </p:nvSpPr>
        <p:spPr>
          <a:xfrm>
            <a:off x="11250222" y="6218463"/>
            <a:ext cx="18144" cy="18407"/>
          </a:xfrm>
          <a:custGeom>
            <a:avLst/>
            <a:gdLst>
              <a:gd name="connsiteX0" fmla="*/ 9072 w 18144"/>
              <a:gd name="connsiteY0" fmla="*/ 0 h 18407"/>
              <a:gd name="connsiteX1" fmla="*/ 9072 w 18144"/>
              <a:gd name="connsiteY1" fmla="*/ 18407 h 18407"/>
              <a:gd name="connsiteX2" fmla="*/ 9072 w 18144"/>
              <a:gd name="connsiteY2" fmla="*/ 0 h 1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44" h="18407">
                <a:moveTo>
                  <a:pt x="9072" y="0"/>
                </a:moveTo>
                <a:cubicBezTo>
                  <a:pt x="-3024" y="0"/>
                  <a:pt x="-3024" y="18407"/>
                  <a:pt x="9072" y="18407"/>
                </a:cubicBezTo>
                <a:cubicBezTo>
                  <a:pt x="21169" y="18407"/>
                  <a:pt x="21169" y="0"/>
                  <a:pt x="9072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8" name="Hình tự do: Hình 1727">
            <a:extLst>
              <a:ext uri="{FF2B5EF4-FFF2-40B4-BE49-F238E27FC236}">
                <a16:creationId xmlns:a16="http://schemas.microsoft.com/office/drawing/2014/main" id="{CE729C7A-4232-6A5C-E967-C524062DC10B}"/>
              </a:ext>
            </a:extLst>
          </p:cNvPr>
          <p:cNvSpPr/>
          <p:nvPr/>
        </p:nvSpPr>
        <p:spPr>
          <a:xfrm>
            <a:off x="10575193" y="6252648"/>
            <a:ext cx="35105" cy="36294"/>
          </a:xfrm>
          <a:custGeom>
            <a:avLst/>
            <a:gdLst>
              <a:gd name="connsiteX0" fmla="*/ 17750 w 35105"/>
              <a:gd name="connsiteY0" fmla="*/ 0 h 36294"/>
              <a:gd name="connsiteX1" fmla="*/ 17750 w 35105"/>
              <a:gd name="connsiteY1" fmla="*/ 36289 h 36294"/>
              <a:gd name="connsiteX2" fmla="*/ 17750 w 35105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815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9" name="Hình tự do: Hình 1728">
            <a:extLst>
              <a:ext uri="{FF2B5EF4-FFF2-40B4-BE49-F238E27FC236}">
                <a16:creationId xmlns:a16="http://schemas.microsoft.com/office/drawing/2014/main" id="{863D7FE3-571F-A618-0AFA-EBB2BE7453DA}"/>
              </a:ext>
            </a:extLst>
          </p:cNvPr>
          <p:cNvSpPr/>
          <p:nvPr/>
        </p:nvSpPr>
        <p:spPr>
          <a:xfrm>
            <a:off x="10653556" y="6225300"/>
            <a:ext cx="35105" cy="36294"/>
          </a:xfrm>
          <a:custGeom>
            <a:avLst/>
            <a:gdLst>
              <a:gd name="connsiteX0" fmla="*/ 17750 w 35105"/>
              <a:gd name="connsiteY0" fmla="*/ 0 h 36294"/>
              <a:gd name="connsiteX1" fmla="*/ 17750 w 35105"/>
              <a:gd name="connsiteY1" fmla="*/ 36289 h 36294"/>
              <a:gd name="connsiteX2" fmla="*/ 17750 w 35105"/>
              <a:gd name="connsiteY2" fmla="*/ 0 h 3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05" h="36294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0891" y="36815"/>
                  <a:pt x="40891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30" name="Hình tự do: Hình 1729">
            <a:extLst>
              <a:ext uri="{FF2B5EF4-FFF2-40B4-BE49-F238E27FC236}">
                <a16:creationId xmlns:a16="http://schemas.microsoft.com/office/drawing/2014/main" id="{B918AE54-0EF9-AB8F-1A51-74FFCC85BCFA}"/>
              </a:ext>
            </a:extLst>
          </p:cNvPr>
          <p:cNvSpPr/>
          <p:nvPr/>
        </p:nvSpPr>
        <p:spPr>
          <a:xfrm>
            <a:off x="10802394" y="6213730"/>
            <a:ext cx="35500" cy="36289"/>
          </a:xfrm>
          <a:custGeom>
            <a:avLst/>
            <a:gdLst>
              <a:gd name="connsiteX0" fmla="*/ 17750 w 35500"/>
              <a:gd name="connsiteY0" fmla="*/ 0 h 36289"/>
              <a:gd name="connsiteX1" fmla="*/ 17750 w 35500"/>
              <a:gd name="connsiteY1" fmla="*/ 36289 h 36289"/>
              <a:gd name="connsiteX2" fmla="*/ 17750 w 35500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289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31" name="Hình tự do: Hình 1730">
            <a:extLst>
              <a:ext uri="{FF2B5EF4-FFF2-40B4-BE49-F238E27FC236}">
                <a16:creationId xmlns:a16="http://schemas.microsoft.com/office/drawing/2014/main" id="{98D10573-D336-22B4-FDED-0C4532F2B2A0}"/>
              </a:ext>
            </a:extLst>
          </p:cNvPr>
          <p:cNvSpPr/>
          <p:nvPr/>
        </p:nvSpPr>
        <p:spPr>
          <a:xfrm>
            <a:off x="10112376" y="6221619"/>
            <a:ext cx="35500" cy="36289"/>
          </a:xfrm>
          <a:custGeom>
            <a:avLst/>
            <a:gdLst>
              <a:gd name="connsiteX0" fmla="*/ 17750 w 35500"/>
              <a:gd name="connsiteY0" fmla="*/ 0 h 36289"/>
              <a:gd name="connsiteX1" fmla="*/ 17750 w 35500"/>
              <a:gd name="connsiteY1" fmla="*/ 36289 h 36289"/>
              <a:gd name="connsiteX2" fmla="*/ 17750 w 35500"/>
              <a:gd name="connsiteY2" fmla="*/ 0 h 3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" h="36289">
                <a:moveTo>
                  <a:pt x="17750" y="0"/>
                </a:moveTo>
                <a:cubicBezTo>
                  <a:pt x="-5917" y="0"/>
                  <a:pt x="-5917" y="36289"/>
                  <a:pt x="17750" y="36289"/>
                </a:cubicBezTo>
                <a:cubicBezTo>
                  <a:pt x="41417" y="36289"/>
                  <a:pt x="41417" y="0"/>
                  <a:pt x="17750" y="0"/>
                </a:cubicBezTo>
                <a:close/>
              </a:path>
            </a:pathLst>
          </a:custGeom>
          <a:solidFill>
            <a:srgbClr val="A8783C"/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99" name="Nhóm 398">
            <a:extLst>
              <a:ext uri="{FF2B5EF4-FFF2-40B4-BE49-F238E27FC236}">
                <a16:creationId xmlns:a16="http://schemas.microsoft.com/office/drawing/2014/main" id="{5A784422-30D6-0176-DED9-618A4D16A5D0}"/>
              </a:ext>
            </a:extLst>
          </p:cNvPr>
          <p:cNvGrpSpPr/>
          <p:nvPr/>
        </p:nvGrpSpPr>
        <p:grpSpPr>
          <a:xfrm>
            <a:off x="3959132" y="2210706"/>
            <a:ext cx="3749746" cy="3548590"/>
            <a:chOff x="4608511" y="1934451"/>
            <a:chExt cx="2552457" cy="2415530"/>
          </a:xfrm>
        </p:grpSpPr>
        <p:sp>
          <p:nvSpPr>
            <p:cNvPr id="334" name="Hình tự do: Hình 333">
              <a:extLst>
                <a:ext uri="{FF2B5EF4-FFF2-40B4-BE49-F238E27FC236}">
                  <a16:creationId xmlns:a16="http://schemas.microsoft.com/office/drawing/2014/main" id="{9D6355F3-C31B-3496-A06F-294E1EA18122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5" name="Đồ họa 330">
              <a:extLst>
                <a:ext uri="{FF2B5EF4-FFF2-40B4-BE49-F238E27FC236}">
                  <a16:creationId xmlns:a16="http://schemas.microsoft.com/office/drawing/2014/main" id="{F8039C4A-6E25-6C5C-94E1-B11750957C4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336" name="Hình tự do: Hình 335">
                <a:extLst>
                  <a:ext uri="{FF2B5EF4-FFF2-40B4-BE49-F238E27FC236}">
                    <a16:creationId xmlns:a16="http://schemas.microsoft.com/office/drawing/2014/main" id="{799EBBD8-B3F2-F758-DD84-7D951BD1E796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Hình tự do: Hình 336">
                <a:extLst>
                  <a:ext uri="{FF2B5EF4-FFF2-40B4-BE49-F238E27FC236}">
                    <a16:creationId xmlns:a16="http://schemas.microsoft.com/office/drawing/2014/main" id="{C2998F5B-A3A7-1353-F478-9E50CDFC53A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Hình tự do: Hình 337">
                <a:extLst>
                  <a:ext uri="{FF2B5EF4-FFF2-40B4-BE49-F238E27FC236}">
                    <a16:creationId xmlns:a16="http://schemas.microsoft.com/office/drawing/2014/main" id="{8929A3DE-B2F6-61B4-1CF3-5E60A7CE3527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Hình tự do: Hình 338">
                <a:extLst>
                  <a:ext uri="{FF2B5EF4-FFF2-40B4-BE49-F238E27FC236}">
                    <a16:creationId xmlns:a16="http://schemas.microsoft.com/office/drawing/2014/main" id="{76A62DEA-F312-72C3-ED8C-9EBE6750E198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0" name="Hình tự do: Hình 339">
              <a:extLst>
                <a:ext uri="{FF2B5EF4-FFF2-40B4-BE49-F238E27FC236}">
                  <a16:creationId xmlns:a16="http://schemas.microsoft.com/office/drawing/2014/main" id="{33BCA01E-3A20-D87F-BAC8-826192CCBC35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Hình tự do: Hình 340">
              <a:extLst>
                <a:ext uri="{FF2B5EF4-FFF2-40B4-BE49-F238E27FC236}">
                  <a16:creationId xmlns:a16="http://schemas.microsoft.com/office/drawing/2014/main" id="{CD5CB50E-F7A0-2D37-6F8C-918020D2F469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Hình tự do: Hình 341">
              <a:extLst>
                <a:ext uri="{FF2B5EF4-FFF2-40B4-BE49-F238E27FC236}">
                  <a16:creationId xmlns:a16="http://schemas.microsoft.com/office/drawing/2014/main" id="{BA181229-42DA-D9C3-F4FF-37DEC09E18CE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Hình tự do: Hình 342">
              <a:extLst>
                <a:ext uri="{FF2B5EF4-FFF2-40B4-BE49-F238E27FC236}">
                  <a16:creationId xmlns:a16="http://schemas.microsoft.com/office/drawing/2014/main" id="{2C7719CE-93DC-7AA2-FDD7-79B8AE74C1BA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Hình tự do: Hình 343">
              <a:extLst>
                <a:ext uri="{FF2B5EF4-FFF2-40B4-BE49-F238E27FC236}">
                  <a16:creationId xmlns:a16="http://schemas.microsoft.com/office/drawing/2014/main" id="{273C7889-79ED-A724-8DFA-4C6EB8D682DF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5" name="Hình tự do: Hình 344">
              <a:extLst>
                <a:ext uri="{FF2B5EF4-FFF2-40B4-BE49-F238E27FC236}">
                  <a16:creationId xmlns:a16="http://schemas.microsoft.com/office/drawing/2014/main" id="{CA8C625A-9F40-20C2-9F98-3318C8A0D911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6" name="Hình tự do: Hình 345">
              <a:extLst>
                <a:ext uri="{FF2B5EF4-FFF2-40B4-BE49-F238E27FC236}">
                  <a16:creationId xmlns:a16="http://schemas.microsoft.com/office/drawing/2014/main" id="{5327DE62-8988-1CC4-FCBC-06A2BF0F81E5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Hình tự do: Hình 346">
              <a:extLst>
                <a:ext uri="{FF2B5EF4-FFF2-40B4-BE49-F238E27FC236}">
                  <a16:creationId xmlns:a16="http://schemas.microsoft.com/office/drawing/2014/main" id="{015D9842-2A00-D440-6F2D-46F06A59D6E0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8" name="Hình tự do: Hình 347">
              <a:extLst>
                <a:ext uri="{FF2B5EF4-FFF2-40B4-BE49-F238E27FC236}">
                  <a16:creationId xmlns:a16="http://schemas.microsoft.com/office/drawing/2014/main" id="{FB489CD5-F2F0-B290-007A-192A9BCA7977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Hình tự do: Hình 348">
              <a:extLst>
                <a:ext uri="{FF2B5EF4-FFF2-40B4-BE49-F238E27FC236}">
                  <a16:creationId xmlns:a16="http://schemas.microsoft.com/office/drawing/2014/main" id="{7FBEB02A-3503-8BF6-D246-068B082F728C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50" name="Đồ họa 330">
              <a:extLst>
                <a:ext uri="{FF2B5EF4-FFF2-40B4-BE49-F238E27FC236}">
                  <a16:creationId xmlns:a16="http://schemas.microsoft.com/office/drawing/2014/main" id="{1A9F9A15-806E-A3B7-DFB3-AF110A5EC7E5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351" name="Hình tự do: Hình 350">
                <a:extLst>
                  <a:ext uri="{FF2B5EF4-FFF2-40B4-BE49-F238E27FC236}">
                    <a16:creationId xmlns:a16="http://schemas.microsoft.com/office/drawing/2014/main" id="{F30FF4AE-A383-0782-701C-03654CBE36A1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Hình tự do: Hình 351">
                <a:extLst>
                  <a:ext uri="{FF2B5EF4-FFF2-40B4-BE49-F238E27FC236}">
                    <a16:creationId xmlns:a16="http://schemas.microsoft.com/office/drawing/2014/main" id="{A076A42D-031E-8DB8-3DC3-0FAE7DC2BA34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Hình tự do: Hình 352">
                <a:extLst>
                  <a:ext uri="{FF2B5EF4-FFF2-40B4-BE49-F238E27FC236}">
                    <a16:creationId xmlns:a16="http://schemas.microsoft.com/office/drawing/2014/main" id="{3A788294-46BA-58EB-45CD-C7026A3B4ACB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Hình tự do: Hình 353">
                <a:extLst>
                  <a:ext uri="{FF2B5EF4-FFF2-40B4-BE49-F238E27FC236}">
                    <a16:creationId xmlns:a16="http://schemas.microsoft.com/office/drawing/2014/main" id="{0E4D03F5-9658-7613-8EAF-23BAE01B1308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Hình tự do: Hình 354">
                <a:extLst>
                  <a:ext uri="{FF2B5EF4-FFF2-40B4-BE49-F238E27FC236}">
                    <a16:creationId xmlns:a16="http://schemas.microsoft.com/office/drawing/2014/main" id="{2104509B-9845-EF84-26FE-85D1C5B72A6F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Hình tự do: Hình 355">
                <a:extLst>
                  <a:ext uri="{FF2B5EF4-FFF2-40B4-BE49-F238E27FC236}">
                    <a16:creationId xmlns:a16="http://schemas.microsoft.com/office/drawing/2014/main" id="{A2DA5EC9-A711-5A1B-A69D-F95D96AA43AF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Hình tự do: Hình 356">
                <a:extLst>
                  <a:ext uri="{FF2B5EF4-FFF2-40B4-BE49-F238E27FC236}">
                    <a16:creationId xmlns:a16="http://schemas.microsoft.com/office/drawing/2014/main" id="{B95097D1-03AF-9A8B-0E9D-98AB70183BC1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Hình tự do: Hình 357">
                <a:extLst>
                  <a:ext uri="{FF2B5EF4-FFF2-40B4-BE49-F238E27FC236}">
                    <a16:creationId xmlns:a16="http://schemas.microsoft.com/office/drawing/2014/main" id="{08A6EDC9-2635-5C4D-AC63-57D5AAD22C9E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Hình tự do: Hình 358">
                <a:extLst>
                  <a:ext uri="{FF2B5EF4-FFF2-40B4-BE49-F238E27FC236}">
                    <a16:creationId xmlns:a16="http://schemas.microsoft.com/office/drawing/2014/main" id="{8F3345CF-47D6-DB00-1476-AABEBC76F9D5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0" name="Đồ họa 330">
                <a:extLst>
                  <a:ext uri="{FF2B5EF4-FFF2-40B4-BE49-F238E27FC236}">
                    <a16:creationId xmlns:a16="http://schemas.microsoft.com/office/drawing/2014/main" id="{8B6B465E-06F8-5385-B001-FD36C4BE9708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4C3C942A-516E-09A0-68DC-2F75A9BBFB28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2DBE1481-C778-A6F5-BB8E-CC8B25E5BD35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B843AE7D-C649-537A-E379-824F0329987D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330B0C98-BC62-C162-BAE2-260B158FC699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Đồ họa 330">
                <a:extLst>
                  <a:ext uri="{FF2B5EF4-FFF2-40B4-BE49-F238E27FC236}">
                    <a16:creationId xmlns:a16="http://schemas.microsoft.com/office/drawing/2014/main" id="{74BA33C7-76A2-CD48-2844-FA744EC66E2C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id="{C6BBAFE7-E324-5EBC-61C8-783DB3EA0D3B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id="{75A1B057-229B-E4DD-A58F-0552CA8E2CCF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id="{A1FC2D13-F08C-B1E6-6BBE-21158C9448EB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id="{50AF3197-6DC7-73AA-7086-CA90D5578151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1B0A8CD3-9145-0FD7-FB13-767313D61614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Hình tự do: Hình 370">
                <a:extLst>
                  <a:ext uri="{FF2B5EF4-FFF2-40B4-BE49-F238E27FC236}">
                    <a16:creationId xmlns:a16="http://schemas.microsoft.com/office/drawing/2014/main" id="{129317CF-589C-D6F5-1A17-69D2BEE7DB5B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2" name="Hình tự do: Hình 371">
                <a:extLst>
                  <a:ext uri="{FF2B5EF4-FFF2-40B4-BE49-F238E27FC236}">
                    <a16:creationId xmlns:a16="http://schemas.microsoft.com/office/drawing/2014/main" id="{5B752E34-26C5-CD2B-CA96-A71ADD75C6DE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3" name="Đồ họa 330">
                <a:extLst>
                  <a:ext uri="{FF2B5EF4-FFF2-40B4-BE49-F238E27FC236}">
                    <a16:creationId xmlns:a16="http://schemas.microsoft.com/office/drawing/2014/main" id="{6155FA2E-F1CD-5917-1479-6E225C0A23AB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id="{5E49B759-D9CE-6A34-E5A7-526A3382ECD2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id="{986F90A3-DC06-3599-B9F8-D2B8E4D6483F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id="{3A770641-026F-EF38-5828-9EEA8EE9CA26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7" name="Hình tự do: Hình 376">
              <a:extLst>
                <a:ext uri="{FF2B5EF4-FFF2-40B4-BE49-F238E27FC236}">
                  <a16:creationId xmlns:a16="http://schemas.microsoft.com/office/drawing/2014/main" id="{71E13E93-C314-C94A-17AE-63F6B174BE7F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Hình tự do: Hình 377">
              <a:extLst>
                <a:ext uri="{FF2B5EF4-FFF2-40B4-BE49-F238E27FC236}">
                  <a16:creationId xmlns:a16="http://schemas.microsoft.com/office/drawing/2014/main" id="{1A09269E-5207-1218-9DDD-B217D8E30F1F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Hình tự do: Hình 378">
              <a:extLst>
                <a:ext uri="{FF2B5EF4-FFF2-40B4-BE49-F238E27FC236}">
                  <a16:creationId xmlns:a16="http://schemas.microsoft.com/office/drawing/2014/main" id="{0B15DD06-F88B-2E50-F49F-DBF880B7D286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Hình tự do: Hình 379">
              <a:extLst>
                <a:ext uri="{FF2B5EF4-FFF2-40B4-BE49-F238E27FC236}">
                  <a16:creationId xmlns:a16="http://schemas.microsoft.com/office/drawing/2014/main" id="{9610D76E-46EF-81EC-C6A4-44CFA42E1D3D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Hình tự do: Hình 380">
              <a:extLst>
                <a:ext uri="{FF2B5EF4-FFF2-40B4-BE49-F238E27FC236}">
                  <a16:creationId xmlns:a16="http://schemas.microsoft.com/office/drawing/2014/main" id="{3EE21EA6-4F8E-502A-3224-05217AB70479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Hình tự do: Hình 381">
              <a:extLst>
                <a:ext uri="{FF2B5EF4-FFF2-40B4-BE49-F238E27FC236}">
                  <a16:creationId xmlns:a16="http://schemas.microsoft.com/office/drawing/2014/main" id="{DE3938AF-E76F-E687-042D-FBDDDF4D1A29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Hình tự do: Hình 382">
              <a:extLst>
                <a:ext uri="{FF2B5EF4-FFF2-40B4-BE49-F238E27FC236}">
                  <a16:creationId xmlns:a16="http://schemas.microsoft.com/office/drawing/2014/main" id="{D51E3F0D-1D81-E844-CF10-A1E944D6B42C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Hình tự do: Hình 383">
              <a:extLst>
                <a:ext uri="{FF2B5EF4-FFF2-40B4-BE49-F238E27FC236}">
                  <a16:creationId xmlns:a16="http://schemas.microsoft.com/office/drawing/2014/main" id="{FB00BB4A-A67E-4F47-469D-07F4BDE4046D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Hình tự do: Hình 384">
              <a:extLst>
                <a:ext uri="{FF2B5EF4-FFF2-40B4-BE49-F238E27FC236}">
                  <a16:creationId xmlns:a16="http://schemas.microsoft.com/office/drawing/2014/main" id="{F8F99ECA-D334-F299-0ED2-DF03FDF336D8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Hình tự do: Hình 385">
              <a:extLst>
                <a:ext uri="{FF2B5EF4-FFF2-40B4-BE49-F238E27FC236}">
                  <a16:creationId xmlns:a16="http://schemas.microsoft.com/office/drawing/2014/main" id="{DDE40BBE-C0C5-2B76-5F1E-2092116751D4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7" name="Đồ họa 330">
              <a:extLst>
                <a:ext uri="{FF2B5EF4-FFF2-40B4-BE49-F238E27FC236}">
                  <a16:creationId xmlns:a16="http://schemas.microsoft.com/office/drawing/2014/main" id="{0D51F744-489E-F70B-233B-264F33A2D3FA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388" name="Hình tự do: Hình 387">
                <a:extLst>
                  <a:ext uri="{FF2B5EF4-FFF2-40B4-BE49-F238E27FC236}">
                    <a16:creationId xmlns:a16="http://schemas.microsoft.com/office/drawing/2014/main" id="{2EFD17ED-9752-26F3-9B7B-A6005B366E5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Hình tự do: Hình 388">
                <a:extLst>
                  <a:ext uri="{FF2B5EF4-FFF2-40B4-BE49-F238E27FC236}">
                    <a16:creationId xmlns:a16="http://schemas.microsoft.com/office/drawing/2014/main" id="{8E6F20E9-F006-E6CA-B808-059B939F75E8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id="{666823E1-D064-6BFC-C3B8-3336C546471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id="{143EF20F-F729-5DC0-7F43-91AE14F2CF81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id="{F1EAC413-4CAB-9629-ADF5-8EEC115E513B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id="{9ACDB9E8-6367-37AE-4C24-80CD324AA813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4" name="Hình tự do: Hình 393">
              <a:extLst>
                <a:ext uri="{FF2B5EF4-FFF2-40B4-BE49-F238E27FC236}">
                  <a16:creationId xmlns:a16="http://schemas.microsoft.com/office/drawing/2014/main" id="{C5F8DEC8-CEB4-BE11-4A10-B7B05464F38C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Hình tự do: Hình 394">
              <a:extLst>
                <a:ext uri="{FF2B5EF4-FFF2-40B4-BE49-F238E27FC236}">
                  <a16:creationId xmlns:a16="http://schemas.microsoft.com/office/drawing/2014/main" id="{5FB95BD6-19ED-3314-503C-E52A68D52044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Hình tự do: Hình 395">
              <a:extLst>
                <a:ext uri="{FF2B5EF4-FFF2-40B4-BE49-F238E27FC236}">
                  <a16:creationId xmlns:a16="http://schemas.microsoft.com/office/drawing/2014/main" id="{4E2DAD64-FCCB-D77B-4BA2-3D5A966569EE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Hình tự do: Hình 396">
              <a:extLst>
                <a:ext uri="{FF2B5EF4-FFF2-40B4-BE49-F238E27FC236}">
                  <a16:creationId xmlns:a16="http://schemas.microsoft.com/office/drawing/2014/main" id="{30A65B55-CE37-A674-24F3-F6D099B324DD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Hình tự do: Hình 397">
              <a:extLst>
                <a:ext uri="{FF2B5EF4-FFF2-40B4-BE49-F238E27FC236}">
                  <a16:creationId xmlns:a16="http://schemas.microsoft.com/office/drawing/2014/main" id="{AA90F631-90BE-6EDC-C99B-F58D5EC6D56C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80" name="Group 1579">
            <a:extLst>
              <a:ext uri="{FF2B5EF4-FFF2-40B4-BE49-F238E27FC236}">
                <a16:creationId xmlns:a16="http://schemas.microsoft.com/office/drawing/2014/main" id="{0203DF9A-5CFF-4C44-87A3-59631707F583}"/>
              </a:ext>
            </a:extLst>
          </p:cNvPr>
          <p:cNvGrpSpPr/>
          <p:nvPr/>
        </p:nvGrpSpPr>
        <p:grpSpPr>
          <a:xfrm>
            <a:off x="138678" y="1085368"/>
            <a:ext cx="4524473" cy="2205448"/>
            <a:chOff x="138678" y="1085368"/>
            <a:chExt cx="4524473" cy="2205448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68B7F33C-C39E-25C0-A757-ED55E9DB12F6}"/>
                </a:ext>
              </a:extLst>
            </p:cNvPr>
            <p:cNvSpPr/>
            <p:nvPr/>
          </p:nvSpPr>
          <p:spPr>
            <a:xfrm>
              <a:off x="138678" y="1085368"/>
              <a:ext cx="4524473" cy="2205448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0" name="Hộp Văn bản 1589">
              <a:extLst>
                <a:ext uri="{FF2B5EF4-FFF2-40B4-BE49-F238E27FC236}">
                  <a16:creationId xmlns:a16="http://schemas.microsoft.com/office/drawing/2014/main" id="{FD96E86A-631F-D381-C736-824BED794F5D}"/>
                </a:ext>
              </a:extLst>
            </p:cNvPr>
            <p:cNvSpPr txBox="1"/>
            <p:nvPr/>
          </p:nvSpPr>
          <p:spPr>
            <a:xfrm>
              <a:off x="615005" y="1518208"/>
              <a:ext cx="348554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581" name="Graphic 1580">
            <a:extLst>
              <a:ext uri="{FF2B5EF4-FFF2-40B4-BE49-F238E27FC236}">
                <a16:creationId xmlns:a16="http://schemas.microsoft.com/office/drawing/2014/main" id="{42693FC4-1410-3B24-6CBD-F8D621D5F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06094" y="3875637"/>
            <a:ext cx="2355815" cy="1085819"/>
          </a:xfrm>
          <a:prstGeom prst="rect">
            <a:avLst/>
          </a:prstGeom>
        </p:spPr>
      </p:pic>
      <p:pic>
        <p:nvPicPr>
          <p:cNvPr id="1582" name="Graphic 1581">
            <a:extLst>
              <a:ext uri="{FF2B5EF4-FFF2-40B4-BE49-F238E27FC236}">
                <a16:creationId xmlns:a16="http://schemas.microsoft.com/office/drawing/2014/main" id="{18D81973-3773-9119-43B3-F99596411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912497" y="3665800"/>
            <a:ext cx="2355815" cy="1085819"/>
          </a:xfrm>
          <a:prstGeom prst="rect">
            <a:avLst/>
          </a:prstGeom>
        </p:spPr>
      </p:pic>
      <p:pic>
        <p:nvPicPr>
          <p:cNvPr id="1583" name="Graphic 1582">
            <a:extLst>
              <a:ext uri="{FF2B5EF4-FFF2-40B4-BE49-F238E27FC236}">
                <a16:creationId xmlns:a16="http://schemas.microsoft.com/office/drawing/2014/main" id="{1110E9B9-8314-79C8-298B-067BB9EE1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46104" y="5097849"/>
            <a:ext cx="2355815" cy="1085819"/>
          </a:xfrm>
          <a:prstGeom prst="rect">
            <a:avLst/>
          </a:prstGeom>
        </p:spPr>
      </p:pic>
      <p:pic>
        <p:nvPicPr>
          <p:cNvPr id="1584" name="Graphic 1583">
            <a:extLst>
              <a:ext uri="{FF2B5EF4-FFF2-40B4-BE49-F238E27FC236}">
                <a16:creationId xmlns:a16="http://schemas.microsoft.com/office/drawing/2014/main" id="{E1F3D73B-D902-2E4E-4D79-820D3EB3D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969570" y="5213937"/>
            <a:ext cx="2355815" cy="108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400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2700" y="-6350"/>
            <a:ext cx="12193905" cy="6881495"/>
            <a:chOff x="-20" y="-10"/>
            <a:chExt cx="19203" cy="1083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-20" y="30"/>
              <a:ext cx="19201" cy="10797"/>
              <a:chOff x="-20" y="30"/>
              <a:chExt cx="19201" cy="10797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/>
              <a:srcRect r="87494"/>
              <a:stretch>
                <a:fillRect/>
              </a:stretch>
            </p:blipFill>
            <p:spPr>
              <a:xfrm rot="5400000">
                <a:off x="8780" y="-8770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rcRect l="75027" r="1414"/>
              <a:stretch>
                <a:fillRect/>
              </a:stretch>
            </p:blipFill>
            <p:spPr>
              <a:xfrm rot="5400000">
                <a:off x="8073" y="-281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/>
              <a:srcRect l="34666" r="33636"/>
              <a:stretch>
                <a:fillRect/>
              </a:stretch>
            </p:blipFill>
            <p:spPr>
              <a:xfrm rot="5400000">
                <a:off x="7552" y="-4795"/>
                <a:ext cx="4058" cy="19201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652" y="531"/>
              <a:ext cx="17627" cy="7111"/>
              <a:chOff x="652" y="531"/>
              <a:chExt cx="17627" cy="7111"/>
            </a:xfrm>
          </p:grpSpPr>
          <p:pic>
            <p:nvPicPr>
              <p:cNvPr id="11" name="图片 10" descr="5b7e77aaade9a-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5910" y="-4727"/>
                <a:ext cx="7111" cy="17627"/>
              </a:xfrm>
              <a:prstGeom prst="rect">
                <a:avLst/>
              </a:prstGeom>
            </p:spPr>
          </p:pic>
          <p:pic>
            <p:nvPicPr>
              <p:cNvPr id="29" name="图片 28" descr="5b7e77aaade9a-4"/>
              <p:cNvPicPr>
                <a:picLocks noChangeAspect="1"/>
              </p:cNvPicPr>
              <p:nvPr/>
            </p:nvPicPr>
            <p:blipFill>
              <a:blip r:embed="rId10"/>
              <a:srcRect l="19381" t="9648" r="23143" b="76769"/>
              <a:stretch>
                <a:fillRect/>
              </a:stretch>
            </p:blipFill>
            <p:spPr>
              <a:xfrm rot="2220000">
                <a:off x="11099" y="3004"/>
                <a:ext cx="6183" cy="2191"/>
              </a:xfrm>
              <a:prstGeom prst="rect">
                <a:avLst/>
              </a:prstGeom>
            </p:spPr>
          </p:pic>
        </p:grpSp>
        <p:pic>
          <p:nvPicPr>
            <p:cNvPr id="12" name="图片 11" descr="5b7e77aaade9a-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t="76954" r="71806" b="2208"/>
            <a:stretch>
              <a:fillRect/>
            </a:stretch>
          </p:blipFill>
          <p:spPr>
            <a:xfrm>
              <a:off x="15636" y="-10"/>
              <a:ext cx="3545" cy="3929"/>
            </a:xfrm>
            <a:prstGeom prst="rect">
              <a:avLst/>
            </a:prstGeom>
          </p:spPr>
        </p:pic>
        <p:pic>
          <p:nvPicPr>
            <p:cNvPr id="16" name="图片 15" descr="5b7e77aaade9a-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l="3938" t="4176" r="82240" b="87260"/>
            <a:stretch>
              <a:fillRect/>
            </a:stretch>
          </p:blipFill>
          <p:spPr>
            <a:xfrm>
              <a:off x="484" y="-10"/>
              <a:ext cx="2704" cy="2512"/>
            </a:xfrm>
            <a:prstGeom prst="rect">
              <a:avLst/>
            </a:prstGeom>
          </p:spPr>
        </p:pic>
        <p:pic>
          <p:nvPicPr>
            <p:cNvPr id="17" name="图片 16" descr="5b6fe4d9b6d4e"/>
            <p:cNvPicPr>
              <a:picLocks noChangeAspect="1"/>
            </p:cNvPicPr>
            <p:nvPr/>
          </p:nvPicPr>
          <p:blipFill>
            <a:blip r:embed="rId12"/>
            <a:srcRect l="28882" t="26231" r="23573" b="15241"/>
            <a:stretch>
              <a:fillRect/>
            </a:stretch>
          </p:blipFill>
          <p:spPr>
            <a:xfrm>
              <a:off x="14236" y="6499"/>
              <a:ext cx="4947" cy="430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E437D42-D5AA-EA48-7D51-E80D2B501C7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18384" y="3224460"/>
            <a:ext cx="6432092" cy="3605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4D99CD-10EC-35BF-B3EB-4E58514C09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22816" y="1468575"/>
            <a:ext cx="8827773" cy="1914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421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>
            <a:extLst>
              <a:ext uri="{FF2B5EF4-FFF2-40B4-BE49-F238E27FC236}">
                <a16:creationId xmlns:a16="http://schemas.microsoft.com/office/drawing/2014/main" id="{13339E8C-EB6E-0339-4D51-86C3B9DA8474}"/>
              </a:ext>
            </a:extLst>
          </p:cNvPr>
          <p:cNvGrpSpPr/>
          <p:nvPr/>
        </p:nvGrpSpPr>
        <p:grpSpPr>
          <a:xfrm>
            <a:off x="709607" y="496659"/>
            <a:ext cx="10772786" cy="1493788"/>
            <a:chOff x="4295" y="6070"/>
            <a:chExt cx="10309" cy="1304"/>
          </a:xfrm>
        </p:grpSpPr>
        <p:sp>
          <p:nvSpPr>
            <p:cNvPr id="3" name="圆角矩形 18">
              <a:extLst>
                <a:ext uri="{FF2B5EF4-FFF2-40B4-BE49-F238E27FC236}">
                  <a16:creationId xmlns:a16="http://schemas.microsoft.com/office/drawing/2014/main" id="{824E5B51-6C57-82A4-F6E8-ACF59415188E}"/>
                </a:ext>
              </a:extLst>
            </p:cNvPr>
            <p:cNvSpPr/>
            <p:nvPr/>
          </p:nvSpPr>
          <p:spPr>
            <a:xfrm>
              <a:off x="4295" y="6070"/>
              <a:ext cx="10309" cy="1304"/>
            </a:xfrm>
            <a:prstGeom prst="roundRect">
              <a:avLst>
                <a:gd name="adj" fmla="val 50000"/>
              </a:avLst>
            </a:prstGeom>
            <a:solidFill>
              <a:srgbClr val="60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4" name="文本框 17">
              <a:extLst>
                <a:ext uri="{FF2B5EF4-FFF2-40B4-BE49-F238E27FC236}">
                  <a16:creationId xmlns:a16="http://schemas.microsoft.com/office/drawing/2014/main" id="{4650FB02-D068-4E8C-42E4-E183A7F946A0}"/>
                </a:ext>
              </a:extLst>
            </p:cNvPr>
            <p:cNvSpPr txBox="1"/>
            <p:nvPr/>
          </p:nvSpPr>
          <p:spPr>
            <a:xfrm>
              <a:off x="4613" y="6198"/>
              <a:ext cx="9673" cy="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Hãy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tự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làm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một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món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quà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hoặc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viết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thông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điệp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thương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để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gửi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đến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người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thân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em</a:t>
              </a:r>
              <a:r>
                <a:rPr lang="en-US" altLang="zh-CN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BD384AD-768D-D2CC-A2FE-FDBBD4DB84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94" y="2560176"/>
            <a:ext cx="7703127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6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2700" y="-6350"/>
            <a:ext cx="12193905" cy="6881495"/>
            <a:chOff x="-20" y="-10"/>
            <a:chExt cx="19203" cy="1083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-20" y="30"/>
              <a:ext cx="19201" cy="10797"/>
              <a:chOff x="-20" y="30"/>
              <a:chExt cx="19201" cy="10797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/>
              <a:srcRect r="87494"/>
              <a:stretch>
                <a:fillRect/>
              </a:stretch>
            </p:blipFill>
            <p:spPr>
              <a:xfrm rot="5400000">
                <a:off x="8780" y="-8770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rcRect l="75027" r="1414"/>
              <a:stretch>
                <a:fillRect/>
              </a:stretch>
            </p:blipFill>
            <p:spPr>
              <a:xfrm rot="5400000">
                <a:off x="8073" y="-281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/>
              <a:srcRect l="34666" r="33636"/>
              <a:stretch>
                <a:fillRect/>
              </a:stretch>
            </p:blipFill>
            <p:spPr>
              <a:xfrm rot="5400000">
                <a:off x="7552" y="-4795"/>
                <a:ext cx="4058" cy="19201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652" y="531"/>
              <a:ext cx="17627" cy="7111"/>
              <a:chOff x="652" y="531"/>
              <a:chExt cx="17627" cy="7111"/>
            </a:xfrm>
          </p:grpSpPr>
          <p:pic>
            <p:nvPicPr>
              <p:cNvPr id="11" name="图片 10" descr="5b7e77aaade9a-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5910" y="-4727"/>
                <a:ext cx="7111" cy="17627"/>
              </a:xfrm>
              <a:prstGeom prst="rect">
                <a:avLst/>
              </a:prstGeom>
            </p:spPr>
          </p:pic>
          <p:pic>
            <p:nvPicPr>
              <p:cNvPr id="29" name="图片 28" descr="5b7e77aaade9a-4"/>
              <p:cNvPicPr>
                <a:picLocks noChangeAspect="1"/>
              </p:cNvPicPr>
              <p:nvPr/>
            </p:nvPicPr>
            <p:blipFill>
              <a:blip r:embed="rId10"/>
              <a:srcRect l="19381" t="9648" r="23143" b="76769"/>
              <a:stretch>
                <a:fillRect/>
              </a:stretch>
            </p:blipFill>
            <p:spPr>
              <a:xfrm rot="2220000">
                <a:off x="11099" y="3004"/>
                <a:ext cx="6183" cy="2191"/>
              </a:xfrm>
              <a:prstGeom prst="rect">
                <a:avLst/>
              </a:prstGeom>
            </p:spPr>
          </p:pic>
        </p:grpSp>
        <p:pic>
          <p:nvPicPr>
            <p:cNvPr id="12" name="图片 11" descr="5b7e77aaade9a-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t="76954" r="71806" b="2208"/>
            <a:stretch>
              <a:fillRect/>
            </a:stretch>
          </p:blipFill>
          <p:spPr>
            <a:xfrm>
              <a:off x="15636" y="-10"/>
              <a:ext cx="3545" cy="3929"/>
            </a:xfrm>
            <a:prstGeom prst="rect">
              <a:avLst/>
            </a:prstGeom>
          </p:spPr>
        </p:pic>
        <p:pic>
          <p:nvPicPr>
            <p:cNvPr id="16" name="图片 15" descr="5b7e77aaade9a-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l="3938" t="4176" r="82240" b="87260"/>
            <a:stretch>
              <a:fillRect/>
            </a:stretch>
          </p:blipFill>
          <p:spPr>
            <a:xfrm>
              <a:off x="484" y="-10"/>
              <a:ext cx="2704" cy="2512"/>
            </a:xfrm>
            <a:prstGeom prst="rect">
              <a:avLst/>
            </a:prstGeom>
          </p:spPr>
        </p:pic>
        <p:pic>
          <p:nvPicPr>
            <p:cNvPr id="17" name="图片 16" descr="5b6fe4d9b6d4e"/>
            <p:cNvPicPr>
              <a:picLocks noChangeAspect="1"/>
            </p:cNvPicPr>
            <p:nvPr/>
          </p:nvPicPr>
          <p:blipFill>
            <a:blip r:embed="rId12"/>
            <a:srcRect l="28882" t="26231" r="23573" b="15241"/>
            <a:stretch>
              <a:fillRect/>
            </a:stretch>
          </p:blipFill>
          <p:spPr>
            <a:xfrm>
              <a:off x="14236" y="6499"/>
              <a:ext cx="4947" cy="430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E437D42-D5AA-EA48-7D51-E80D2B501C7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18384" y="3224460"/>
            <a:ext cx="6432092" cy="3605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0B5C2-9549-5E2E-62D1-E8912A4B06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69804" y="1544616"/>
            <a:ext cx="8827773" cy="1938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364E02-B18F-4536-44D8-C8BBFDEDC5B4}"/>
              </a:ext>
            </a:extLst>
          </p:cNvPr>
          <p:cNvSpPr txBox="1"/>
          <p:nvPr/>
        </p:nvSpPr>
        <p:spPr>
          <a:xfrm>
            <a:off x="7836891" y="6535995"/>
            <a:ext cx="3843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https://youtu.be/JabnHv3kmrU</a:t>
            </a:r>
          </a:p>
        </p:txBody>
      </p:sp>
      <p:pic>
        <p:nvPicPr>
          <p:cNvPr id="4" name="DIY Greeting Card - Balloon Card - Hướng dẫn làm thiệp tặng bạn">
            <a:hlinkClick r:id="" action="ppaction://media"/>
            <a:extLst>
              <a:ext uri="{FF2B5EF4-FFF2-40B4-BE49-F238E27FC236}">
                <a16:creationId xmlns:a16="http://schemas.microsoft.com/office/drawing/2014/main" id="{64F5E719-FC2F-3C3B-1D29-D72D2414B5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619" y="243348"/>
            <a:ext cx="11326761" cy="63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68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2700" y="-6350"/>
            <a:ext cx="12193905" cy="6881495"/>
            <a:chOff x="-20" y="-10"/>
            <a:chExt cx="19203" cy="1083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-20" y="30"/>
              <a:ext cx="19201" cy="10797"/>
              <a:chOff x="-20" y="30"/>
              <a:chExt cx="19201" cy="10797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/>
              <a:srcRect r="87494"/>
              <a:stretch>
                <a:fillRect/>
              </a:stretch>
            </p:blipFill>
            <p:spPr>
              <a:xfrm rot="5400000">
                <a:off x="8780" y="-8770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rcRect l="75027" r="1414"/>
              <a:stretch>
                <a:fillRect/>
              </a:stretch>
            </p:blipFill>
            <p:spPr>
              <a:xfrm rot="5400000">
                <a:off x="8073" y="-281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/>
              <a:srcRect l="34666" r="33636"/>
              <a:stretch>
                <a:fillRect/>
              </a:stretch>
            </p:blipFill>
            <p:spPr>
              <a:xfrm rot="5400000">
                <a:off x="7552" y="-4795"/>
                <a:ext cx="4058" cy="19201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652" y="531"/>
              <a:ext cx="17627" cy="7111"/>
              <a:chOff x="652" y="531"/>
              <a:chExt cx="17627" cy="7111"/>
            </a:xfrm>
          </p:grpSpPr>
          <p:pic>
            <p:nvPicPr>
              <p:cNvPr id="11" name="图片 10" descr="5b7e77aaade9a-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5910" y="-4727"/>
                <a:ext cx="7111" cy="17627"/>
              </a:xfrm>
              <a:prstGeom prst="rect">
                <a:avLst/>
              </a:prstGeom>
            </p:spPr>
          </p:pic>
          <p:pic>
            <p:nvPicPr>
              <p:cNvPr id="29" name="图片 28" descr="5b7e77aaade9a-4"/>
              <p:cNvPicPr>
                <a:picLocks noChangeAspect="1"/>
              </p:cNvPicPr>
              <p:nvPr/>
            </p:nvPicPr>
            <p:blipFill>
              <a:blip r:embed="rId10"/>
              <a:srcRect l="19381" t="9648" r="23143" b="76769"/>
              <a:stretch>
                <a:fillRect/>
              </a:stretch>
            </p:blipFill>
            <p:spPr>
              <a:xfrm rot="2220000">
                <a:off x="11099" y="3004"/>
                <a:ext cx="6183" cy="2191"/>
              </a:xfrm>
              <a:prstGeom prst="rect">
                <a:avLst/>
              </a:prstGeom>
            </p:spPr>
          </p:pic>
        </p:grpSp>
        <p:pic>
          <p:nvPicPr>
            <p:cNvPr id="12" name="图片 11" descr="5b7e77aaade9a-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t="76954" r="71806" b="2208"/>
            <a:stretch>
              <a:fillRect/>
            </a:stretch>
          </p:blipFill>
          <p:spPr>
            <a:xfrm>
              <a:off x="15636" y="-10"/>
              <a:ext cx="3545" cy="3929"/>
            </a:xfrm>
            <a:prstGeom prst="rect">
              <a:avLst/>
            </a:prstGeom>
          </p:spPr>
        </p:pic>
        <p:pic>
          <p:nvPicPr>
            <p:cNvPr id="16" name="图片 15" descr="5b7e77aaade9a-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l="3938" t="4176" r="82240" b="87260"/>
            <a:stretch>
              <a:fillRect/>
            </a:stretch>
          </p:blipFill>
          <p:spPr>
            <a:xfrm>
              <a:off x="484" y="-10"/>
              <a:ext cx="2704" cy="2512"/>
            </a:xfrm>
            <a:prstGeom prst="rect">
              <a:avLst/>
            </a:prstGeom>
          </p:spPr>
        </p:pic>
        <p:pic>
          <p:nvPicPr>
            <p:cNvPr id="17" name="图片 16" descr="5b6fe4d9b6d4e"/>
            <p:cNvPicPr>
              <a:picLocks noChangeAspect="1"/>
            </p:cNvPicPr>
            <p:nvPr/>
          </p:nvPicPr>
          <p:blipFill>
            <a:blip r:embed="rId12"/>
            <a:srcRect l="28882" t="26231" r="23573" b="15241"/>
            <a:stretch>
              <a:fillRect/>
            </a:stretch>
          </p:blipFill>
          <p:spPr>
            <a:xfrm>
              <a:off x="14236" y="6499"/>
              <a:ext cx="4947" cy="430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E437D42-D5AA-EA48-7D51-E80D2B501C7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18384" y="3224460"/>
            <a:ext cx="6432092" cy="3605035"/>
          </a:xfrm>
          <a:prstGeom prst="rect">
            <a:avLst/>
          </a:prstGeom>
        </p:spPr>
      </p:pic>
      <p:sp>
        <p:nvSpPr>
          <p:cNvPr id="9" name="文本框 17">
            <a:extLst>
              <a:ext uri="{FF2B5EF4-FFF2-40B4-BE49-F238E27FC236}">
                <a16:creationId xmlns:a16="http://schemas.microsoft.com/office/drawing/2014/main" id="{DBC04D88-6CE3-E5DA-952C-B5FC21046DC1}"/>
              </a:ext>
            </a:extLst>
          </p:cNvPr>
          <p:cNvSpPr txBox="1"/>
          <p:nvPr/>
        </p:nvSpPr>
        <p:spPr>
          <a:xfrm>
            <a:off x="1720414" y="1267880"/>
            <a:ext cx="927700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Hoàn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thành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tấm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thiệp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gửi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tặng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endParaRPr lang="en-US" altLang="zh-CN" sz="3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Chia s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ẻ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thông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điệp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bài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học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đến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mọi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người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nhé</a:t>
            </a:r>
            <a:r>
              <a:rPr lang="en-US" altLang="zh-CN" sz="3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kumimoji="0" lang="en-US" altLang="zh-CN" sz="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0959EF-7C8C-222F-51A6-218D006633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5001" y="244516"/>
            <a:ext cx="4041998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227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-130319"/>
            <a:ext cx="12193270" cy="6864350"/>
            <a:chOff x="0" y="-10"/>
            <a:chExt cx="19202" cy="10810"/>
          </a:xfrm>
        </p:grpSpPr>
        <p:pic>
          <p:nvPicPr>
            <p:cNvPr id="3" name="图片 2" descr="5b7e77aaade9a-5"/>
            <p:cNvPicPr>
              <a:picLocks noChangeAspect="1"/>
            </p:cNvPicPr>
            <p:nvPr/>
          </p:nvPicPr>
          <p:blipFill>
            <a:blip r:embed="rId8"/>
            <a:srcRect r="87494"/>
            <a:stretch>
              <a:fillRect/>
            </a:stretch>
          </p:blipFill>
          <p:spPr>
            <a:xfrm rot="5400000">
              <a:off x="8800" y="-8798"/>
              <a:ext cx="1601" cy="19201"/>
            </a:xfrm>
            <a:prstGeom prst="rect">
              <a:avLst/>
            </a:prstGeom>
          </p:spPr>
        </p:pic>
        <p:pic>
          <p:nvPicPr>
            <p:cNvPr id="4" name="图片 3" descr="5b7e77aaade9a-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l="75027" r="1414"/>
            <a:stretch>
              <a:fillRect/>
            </a:stretch>
          </p:blipFill>
          <p:spPr>
            <a:xfrm rot="5400000">
              <a:off x="8093" y="-309"/>
              <a:ext cx="3016" cy="19201"/>
            </a:xfrm>
            <a:prstGeom prst="rect">
              <a:avLst/>
            </a:prstGeom>
          </p:spPr>
        </p:pic>
        <p:pic>
          <p:nvPicPr>
            <p:cNvPr id="5" name="图片 4" descr="5b7e77aaade9a-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 l="34666" r="33636"/>
            <a:stretch>
              <a:fillRect/>
            </a:stretch>
          </p:blipFill>
          <p:spPr>
            <a:xfrm rot="5400000">
              <a:off x="7572" y="-4823"/>
              <a:ext cx="4058" cy="19201"/>
            </a:xfrm>
            <a:prstGeom prst="rect">
              <a:avLst/>
            </a:prstGeom>
          </p:spPr>
        </p:pic>
        <p:pic>
          <p:nvPicPr>
            <p:cNvPr id="6" name="图片 5" descr="5b7e77aaade9a-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5200" y="-4980"/>
              <a:ext cx="8801" cy="19202"/>
            </a:xfrm>
            <a:prstGeom prst="rect">
              <a:avLst/>
            </a:prstGeom>
          </p:spPr>
        </p:pic>
        <p:pic>
          <p:nvPicPr>
            <p:cNvPr id="8" name="图片 7" descr="5b7e77aaade9a-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rcRect l="3938" t="4176" r="82240" b="87260"/>
            <a:stretch>
              <a:fillRect/>
            </a:stretch>
          </p:blipFill>
          <p:spPr>
            <a:xfrm>
              <a:off x="16260" y="-10"/>
              <a:ext cx="2704" cy="2512"/>
            </a:xfrm>
            <a:prstGeom prst="rect">
              <a:avLst/>
            </a:prstGeom>
          </p:spPr>
        </p:pic>
        <p:pic>
          <p:nvPicPr>
            <p:cNvPr id="10" name="图片 9" descr="5b7e77aaade9a-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rcRect l="74621" b="81593"/>
            <a:stretch>
              <a:fillRect/>
            </a:stretch>
          </p:blipFill>
          <p:spPr>
            <a:xfrm>
              <a:off x="676" y="-10"/>
              <a:ext cx="3108" cy="3380"/>
            </a:xfrm>
            <a:prstGeom prst="rect">
              <a:avLst/>
            </a:prstGeom>
          </p:spPr>
        </p:pic>
      </p:grpSp>
      <p:pic>
        <p:nvPicPr>
          <p:cNvPr id="2" name="图片 8" descr="5b763b723d274">
            <a:extLst>
              <a:ext uri="{FF2B5EF4-FFF2-40B4-BE49-F238E27FC236}">
                <a16:creationId xmlns:a16="http://schemas.microsoft.com/office/drawing/2014/main" id="{CB151BCC-9383-8306-B1DE-1E14FB2C64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7594" y="4020796"/>
            <a:ext cx="4843203" cy="2814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4B34E-D00A-BC3A-4352-8EBF0E3D970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" y="2652230"/>
            <a:ext cx="5070322" cy="4183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279DCD-7657-7C79-D83E-F5B5ABA26A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2394" y="1786795"/>
            <a:ext cx="7882811" cy="2865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2FF19-3A90-C84D-05D0-7A9B6CAA37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5144" y="1032683"/>
            <a:ext cx="6047756" cy="749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027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>
            <a:extLst>
              <a:ext uri="{FF2B5EF4-FFF2-40B4-BE49-F238E27FC236}">
                <a16:creationId xmlns:a16="http://schemas.microsoft.com/office/drawing/2014/main" id="{3705FEF3-EDFC-EDE1-F5B1-F83E2DF5AC1C}"/>
              </a:ext>
            </a:extLst>
          </p:cNvPr>
          <p:cNvGrpSpPr/>
          <p:nvPr/>
        </p:nvGrpSpPr>
        <p:grpSpPr>
          <a:xfrm>
            <a:off x="378864" y="1803610"/>
            <a:ext cx="7144818" cy="4122750"/>
            <a:chOff x="566" y="6778"/>
            <a:chExt cx="19216" cy="2762"/>
          </a:xfrm>
        </p:grpSpPr>
        <p:sp>
          <p:nvSpPr>
            <p:cNvPr id="3" name="圆角矩形 18">
              <a:extLst>
                <a:ext uri="{FF2B5EF4-FFF2-40B4-BE49-F238E27FC236}">
                  <a16:creationId xmlns:a16="http://schemas.microsoft.com/office/drawing/2014/main" id="{4D50F3C4-89A3-2573-04B5-6C105312BA71}"/>
                </a:ext>
              </a:extLst>
            </p:cNvPr>
            <p:cNvSpPr/>
            <p:nvPr/>
          </p:nvSpPr>
          <p:spPr>
            <a:xfrm>
              <a:off x="566" y="6778"/>
              <a:ext cx="19216" cy="2762"/>
            </a:xfrm>
            <a:prstGeom prst="roundRect">
              <a:avLst>
                <a:gd name="adj" fmla="val 19363"/>
              </a:avLst>
            </a:prstGeom>
            <a:solidFill>
              <a:srgbClr val="E1F3E8"/>
            </a:solidFill>
            <a:ln>
              <a:solidFill>
                <a:srgbClr val="60B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4" name="文本框 17">
              <a:extLst>
                <a:ext uri="{FF2B5EF4-FFF2-40B4-BE49-F238E27FC236}">
                  <a16:creationId xmlns:a16="http://schemas.microsoft.com/office/drawing/2014/main" id="{3783F118-4BDE-60D3-8AD8-1AA9A6800323}"/>
                </a:ext>
              </a:extLst>
            </p:cNvPr>
            <p:cNvSpPr txBox="1"/>
            <p:nvPr/>
          </p:nvSpPr>
          <p:spPr>
            <a:xfrm>
              <a:off x="1227" y="6829"/>
              <a:ext cx="17962" cy="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   </a:t>
              </a:r>
              <a:r>
                <a:rPr lang="en-US" altLang="zh-CN" sz="3600" dirty="0" err="1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Hãy</a:t>
              </a:r>
              <a:r>
                <a:rPr lang="en-US" altLang="zh-CN" sz="3600" dirty="0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viết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5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đặc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điểm</a:t>
              </a:r>
              <a:r>
                <a:rPr lang="en-US" altLang="zh-CN" sz="3600" dirty="0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ngoại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hình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Sở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thích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sở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trường</a:t>
              </a:r>
              <a:r>
                <a:rPr lang="en-US" altLang="zh-CN" sz="3600" dirty="0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,...) 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nổi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bật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một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người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lớp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vào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cánh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tờ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giấy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hình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ngôi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sao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 Sau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đó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hãy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để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nhóm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đoán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xem</a:t>
              </a: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 </a:t>
              </a:r>
              <a:r>
                <a:rPr lang="en-US" altLang="zh-CN" sz="36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Người</a:t>
              </a:r>
              <a:r>
                <a:rPr lang="en-US" altLang="zh-CN" sz="36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ấy</a:t>
              </a:r>
              <a:r>
                <a:rPr lang="en-US" altLang="zh-CN" sz="36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6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</a:t>
              </a:r>
              <a:r>
                <a:rPr lang="en-US" altLang="zh-CN" sz="36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ai?</a:t>
              </a:r>
            </a:p>
          </p:txBody>
        </p:sp>
      </p:grp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A57FE9DB-E85A-8219-D4D4-4C61E1DB5C8F}"/>
              </a:ext>
            </a:extLst>
          </p:cNvPr>
          <p:cNvSpPr/>
          <p:nvPr/>
        </p:nvSpPr>
        <p:spPr>
          <a:xfrm>
            <a:off x="7766968" y="1583322"/>
            <a:ext cx="3994975" cy="3714506"/>
          </a:xfrm>
          <a:prstGeom prst="star5">
            <a:avLst>
              <a:gd name="adj" fmla="val 3200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B871E595-0032-C121-66E4-7ACFA3B298CE}"/>
              </a:ext>
            </a:extLst>
          </p:cNvPr>
          <p:cNvSpPr txBox="1"/>
          <p:nvPr/>
        </p:nvSpPr>
        <p:spPr>
          <a:xfrm>
            <a:off x="8259851" y="4156681"/>
            <a:ext cx="1504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Hay </a:t>
            </a: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cười</a:t>
            </a:r>
            <a:endParaRPr lang="en-US" altLang="zh-CN" sz="2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0" name="文本框 17">
            <a:extLst>
              <a:ext uri="{FF2B5EF4-FFF2-40B4-BE49-F238E27FC236}">
                <a16:creationId xmlns:a16="http://schemas.microsoft.com/office/drawing/2014/main" id="{EBC7C5AB-0847-BBA6-290F-DD00773D8857}"/>
              </a:ext>
            </a:extLst>
          </p:cNvPr>
          <p:cNvSpPr txBox="1"/>
          <p:nvPr/>
        </p:nvSpPr>
        <p:spPr>
          <a:xfrm>
            <a:off x="10297850" y="2741321"/>
            <a:ext cx="1504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Hiền</a:t>
            </a: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lành</a:t>
            </a:r>
            <a:endParaRPr lang="en-US" altLang="zh-CN" sz="2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1" name="文本框 17">
            <a:extLst>
              <a:ext uri="{FF2B5EF4-FFF2-40B4-BE49-F238E27FC236}">
                <a16:creationId xmlns:a16="http://schemas.microsoft.com/office/drawing/2014/main" id="{9E3EDD56-FE68-8FE7-E124-FE05E98A6EBA}"/>
              </a:ext>
            </a:extLst>
          </p:cNvPr>
          <p:cNvSpPr txBox="1"/>
          <p:nvPr/>
        </p:nvSpPr>
        <p:spPr>
          <a:xfrm>
            <a:off x="9631522" y="4156681"/>
            <a:ext cx="1802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Đá</a:t>
            </a: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bóng</a:t>
            </a: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giỏi</a:t>
            </a:r>
            <a:endParaRPr lang="en-US" altLang="zh-CN" sz="2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2" name="文本框 17">
            <a:extLst>
              <a:ext uri="{FF2B5EF4-FFF2-40B4-BE49-F238E27FC236}">
                <a16:creationId xmlns:a16="http://schemas.microsoft.com/office/drawing/2014/main" id="{3E9FD94D-031D-F3DB-C950-8B9B0CF275ED}"/>
              </a:ext>
            </a:extLst>
          </p:cNvPr>
          <p:cNvSpPr txBox="1"/>
          <p:nvPr/>
        </p:nvSpPr>
        <p:spPr>
          <a:xfrm>
            <a:off x="8982474" y="1787214"/>
            <a:ext cx="1802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Tóc</a:t>
            </a: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endParaRPr lang="en-US" altLang="zh-CN" sz="2800" b="1" dirty="0" smtClean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 smtClean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xoăn</a:t>
            </a:r>
            <a:endParaRPr lang="en-US" altLang="zh-CN" sz="2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id="{8F085DED-0A5D-7D41-2D1E-5DCF518E1734}"/>
              </a:ext>
            </a:extLst>
          </p:cNvPr>
          <p:cNvSpPr txBox="1"/>
          <p:nvPr/>
        </p:nvSpPr>
        <p:spPr>
          <a:xfrm>
            <a:off x="7726456" y="2784632"/>
            <a:ext cx="1504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Chăm</a:t>
            </a:r>
            <a:r>
              <a: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chỉ</a:t>
            </a:r>
            <a:endParaRPr lang="en-US" altLang="zh-CN" sz="28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2D48CF-5BE6-5A7F-CBF0-E2E090CEF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440" y="458198"/>
            <a:ext cx="5232034" cy="12857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A68E086-502B-49FA-6252-C75426A6CC77}"/>
              </a:ext>
            </a:extLst>
          </p:cNvPr>
          <p:cNvGrpSpPr/>
          <p:nvPr/>
        </p:nvGrpSpPr>
        <p:grpSpPr>
          <a:xfrm>
            <a:off x="6475952" y="2418786"/>
            <a:ext cx="3994975" cy="3714506"/>
            <a:chOff x="7818161" y="1571747"/>
            <a:chExt cx="3994975" cy="3714506"/>
          </a:xfrm>
        </p:grpSpPr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A57FE9DB-E85A-8219-D4D4-4C61E1DB5C8F}"/>
                </a:ext>
              </a:extLst>
            </p:cNvPr>
            <p:cNvSpPr/>
            <p:nvPr/>
          </p:nvSpPr>
          <p:spPr>
            <a:xfrm>
              <a:off x="7818161" y="1571747"/>
              <a:ext cx="3994975" cy="3714506"/>
            </a:xfrm>
            <a:prstGeom prst="star5">
              <a:avLst>
                <a:gd name="adj" fmla="val 3200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B871E595-0032-C121-66E4-7ACFA3B298CE}"/>
                </a:ext>
              </a:extLst>
            </p:cNvPr>
            <p:cNvSpPr txBox="1"/>
            <p:nvPr/>
          </p:nvSpPr>
          <p:spPr>
            <a:xfrm>
              <a:off x="8208513" y="4177863"/>
              <a:ext cx="15046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Hay </a:t>
              </a: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cười</a:t>
              </a:r>
              <a:endPara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0" name="文本框 17">
              <a:extLst>
                <a:ext uri="{FF2B5EF4-FFF2-40B4-BE49-F238E27FC236}">
                  <a16:creationId xmlns:a16="http://schemas.microsoft.com/office/drawing/2014/main" id="{EBC7C5AB-0847-BBA6-290F-DD00773D8857}"/>
                </a:ext>
              </a:extLst>
            </p:cNvPr>
            <p:cNvSpPr txBox="1"/>
            <p:nvPr/>
          </p:nvSpPr>
          <p:spPr>
            <a:xfrm>
              <a:off x="10308531" y="2658746"/>
              <a:ext cx="15046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Hiền</a:t>
              </a:r>
              <a:r>
                <a:rPr lang="en-US" altLang="zh-CN" sz="28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lành</a:t>
              </a:r>
              <a:endPara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9E3EDD56-FE68-8FE7-E124-FE05E98A6EBA}"/>
                </a:ext>
              </a:extLst>
            </p:cNvPr>
            <p:cNvSpPr txBox="1"/>
            <p:nvPr/>
          </p:nvSpPr>
          <p:spPr>
            <a:xfrm>
              <a:off x="9586689" y="4129949"/>
              <a:ext cx="18022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Đá</a:t>
              </a:r>
              <a:r>
                <a:rPr lang="en-US" altLang="zh-CN" sz="28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bóng</a:t>
              </a:r>
              <a:r>
                <a:rPr lang="en-US" altLang="zh-CN" sz="28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giỏi</a:t>
              </a:r>
              <a:endPara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文本框 17">
              <a:extLst>
                <a:ext uri="{FF2B5EF4-FFF2-40B4-BE49-F238E27FC236}">
                  <a16:creationId xmlns:a16="http://schemas.microsoft.com/office/drawing/2014/main" id="{3E9FD94D-031D-F3DB-C950-8B9B0CF275ED}"/>
                </a:ext>
              </a:extLst>
            </p:cNvPr>
            <p:cNvSpPr txBox="1"/>
            <p:nvPr/>
          </p:nvSpPr>
          <p:spPr>
            <a:xfrm>
              <a:off x="8960815" y="1882949"/>
              <a:ext cx="18022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Tóc</a:t>
              </a:r>
              <a:r>
                <a:rPr lang="en-US" altLang="zh-CN" sz="28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endParaRPr lang="en-US" altLang="zh-CN" sz="2800" b="1" dirty="0" smtClean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 smtClean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xoăn</a:t>
              </a:r>
              <a:endPara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3" name="文本框 17">
              <a:extLst>
                <a:ext uri="{FF2B5EF4-FFF2-40B4-BE49-F238E27FC236}">
                  <a16:creationId xmlns:a16="http://schemas.microsoft.com/office/drawing/2014/main" id="{8F085DED-0A5D-7D41-2D1E-5DCF518E1734}"/>
                </a:ext>
              </a:extLst>
            </p:cNvPr>
            <p:cNvSpPr txBox="1"/>
            <p:nvPr/>
          </p:nvSpPr>
          <p:spPr>
            <a:xfrm>
              <a:off x="7818161" y="2741321"/>
              <a:ext cx="15046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Chăm</a:t>
              </a:r>
              <a:r>
                <a:rPr lang="en-US" altLang="zh-CN" sz="2800" b="1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chỉ</a:t>
              </a:r>
              <a:endParaRPr lang="en-US" altLang="zh-CN" sz="28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D86A6DC-22E0-B583-4126-AC37BEE0D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84" y="2418786"/>
            <a:ext cx="3843589" cy="3918954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ACF97B27-DD7C-ACBA-5A39-79025BCA111D}"/>
              </a:ext>
            </a:extLst>
          </p:cNvPr>
          <p:cNvGrpSpPr/>
          <p:nvPr/>
        </p:nvGrpSpPr>
        <p:grpSpPr>
          <a:xfrm>
            <a:off x="1077975" y="1155228"/>
            <a:ext cx="9948595" cy="1096533"/>
            <a:chOff x="1233" y="6598"/>
            <a:chExt cx="18121" cy="1303"/>
          </a:xfrm>
        </p:grpSpPr>
        <p:sp>
          <p:nvSpPr>
            <p:cNvPr id="17" name="圆角矩形 18">
              <a:extLst>
                <a:ext uri="{FF2B5EF4-FFF2-40B4-BE49-F238E27FC236}">
                  <a16:creationId xmlns:a16="http://schemas.microsoft.com/office/drawing/2014/main" id="{7836DABF-4A83-03D8-EB81-AF77506DBBEA}"/>
                </a:ext>
              </a:extLst>
            </p:cNvPr>
            <p:cNvSpPr/>
            <p:nvPr/>
          </p:nvSpPr>
          <p:spPr>
            <a:xfrm>
              <a:off x="1233" y="6598"/>
              <a:ext cx="17962" cy="1298"/>
            </a:xfrm>
            <a:prstGeom prst="roundRect">
              <a:avLst>
                <a:gd name="adj" fmla="val 19363"/>
              </a:avLst>
            </a:prstGeom>
            <a:solidFill>
              <a:srgbClr val="E1F3E8"/>
            </a:solidFill>
            <a:ln>
              <a:solidFill>
                <a:srgbClr val="60B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28AF959-0D84-8039-61CE-AE3065D4B4E4}"/>
                </a:ext>
              </a:extLst>
            </p:cNvPr>
            <p:cNvSpPr txBox="1"/>
            <p:nvPr/>
          </p:nvSpPr>
          <p:spPr>
            <a:xfrm>
              <a:off x="1392" y="6621"/>
              <a:ext cx="17962" cy="1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Cùng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chia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sẻ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với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nhóm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lớp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32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nhé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!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043BC8A-AABC-AA73-BEAA-FE86F47FF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315" y="224152"/>
            <a:ext cx="4073911" cy="10011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96227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2700" y="-6350"/>
            <a:ext cx="12193905" cy="6881495"/>
            <a:chOff x="-20" y="-10"/>
            <a:chExt cx="19203" cy="1083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-20" y="30"/>
              <a:ext cx="19201" cy="10797"/>
              <a:chOff x="-20" y="30"/>
              <a:chExt cx="19201" cy="10797"/>
            </a:xfrm>
          </p:grpSpPr>
          <p:pic>
            <p:nvPicPr>
              <p:cNvPr id="3" name="图片 2" descr="5b7e77aaade9a-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/>
              <a:srcRect r="87494"/>
              <a:stretch>
                <a:fillRect/>
              </a:stretch>
            </p:blipFill>
            <p:spPr>
              <a:xfrm rot="5400000">
                <a:off x="8780" y="-8770"/>
                <a:ext cx="1601" cy="19201"/>
              </a:xfrm>
              <a:prstGeom prst="rect">
                <a:avLst/>
              </a:prstGeom>
            </p:spPr>
          </p:pic>
          <p:pic>
            <p:nvPicPr>
              <p:cNvPr id="4" name="图片 3" descr="5b7e77aaade9a-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/>
              <a:srcRect l="75027" r="1414"/>
              <a:stretch>
                <a:fillRect/>
              </a:stretch>
            </p:blipFill>
            <p:spPr>
              <a:xfrm rot="5400000">
                <a:off x="8073" y="-281"/>
                <a:ext cx="3016" cy="19201"/>
              </a:xfrm>
              <a:prstGeom prst="rect">
                <a:avLst/>
              </a:prstGeom>
            </p:spPr>
          </p:pic>
          <p:pic>
            <p:nvPicPr>
              <p:cNvPr id="5" name="图片 4" descr="5b7e77aaade9a-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/>
              <a:srcRect l="34666" r="33636"/>
              <a:stretch>
                <a:fillRect/>
              </a:stretch>
            </p:blipFill>
            <p:spPr>
              <a:xfrm rot="5400000">
                <a:off x="7552" y="-4795"/>
                <a:ext cx="4058" cy="19201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652" y="531"/>
              <a:ext cx="17627" cy="7111"/>
              <a:chOff x="652" y="531"/>
              <a:chExt cx="17627" cy="7111"/>
            </a:xfrm>
          </p:grpSpPr>
          <p:pic>
            <p:nvPicPr>
              <p:cNvPr id="11" name="图片 10" descr="5b7e77aaade9a-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5910" y="-4727"/>
                <a:ext cx="7111" cy="17627"/>
              </a:xfrm>
              <a:prstGeom prst="rect">
                <a:avLst/>
              </a:prstGeom>
            </p:spPr>
          </p:pic>
          <p:pic>
            <p:nvPicPr>
              <p:cNvPr id="29" name="图片 28" descr="5b7e77aaade9a-4"/>
              <p:cNvPicPr>
                <a:picLocks noChangeAspect="1"/>
              </p:cNvPicPr>
              <p:nvPr/>
            </p:nvPicPr>
            <p:blipFill>
              <a:blip r:embed="rId10"/>
              <a:srcRect l="19381" t="9648" r="23143" b="76769"/>
              <a:stretch>
                <a:fillRect/>
              </a:stretch>
            </p:blipFill>
            <p:spPr>
              <a:xfrm rot="2220000">
                <a:off x="11099" y="3004"/>
                <a:ext cx="6183" cy="2191"/>
              </a:xfrm>
              <a:prstGeom prst="rect">
                <a:avLst/>
              </a:prstGeom>
            </p:spPr>
          </p:pic>
        </p:grpSp>
        <p:pic>
          <p:nvPicPr>
            <p:cNvPr id="12" name="图片 11" descr="5b7e77aaade9a-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t="76954" r="71806" b="2208"/>
            <a:stretch>
              <a:fillRect/>
            </a:stretch>
          </p:blipFill>
          <p:spPr>
            <a:xfrm>
              <a:off x="15636" y="-10"/>
              <a:ext cx="3545" cy="3929"/>
            </a:xfrm>
            <a:prstGeom prst="rect">
              <a:avLst/>
            </a:prstGeom>
          </p:spPr>
        </p:pic>
        <p:pic>
          <p:nvPicPr>
            <p:cNvPr id="16" name="图片 15" descr="5b7e77aaade9a-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l="3938" t="4176" r="82240" b="87260"/>
            <a:stretch>
              <a:fillRect/>
            </a:stretch>
          </p:blipFill>
          <p:spPr>
            <a:xfrm>
              <a:off x="484" y="-10"/>
              <a:ext cx="2704" cy="2512"/>
            </a:xfrm>
            <a:prstGeom prst="rect">
              <a:avLst/>
            </a:prstGeom>
          </p:spPr>
        </p:pic>
        <p:pic>
          <p:nvPicPr>
            <p:cNvPr id="17" name="图片 16" descr="5b6fe4d9b6d4e"/>
            <p:cNvPicPr>
              <a:picLocks noChangeAspect="1"/>
            </p:cNvPicPr>
            <p:nvPr/>
          </p:nvPicPr>
          <p:blipFill>
            <a:blip r:embed="rId12"/>
            <a:srcRect l="28882" t="26231" r="23573" b="15241"/>
            <a:stretch>
              <a:fillRect/>
            </a:stretch>
          </p:blipFill>
          <p:spPr>
            <a:xfrm>
              <a:off x="14236" y="6499"/>
              <a:ext cx="4947" cy="430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E437D42-D5AA-EA48-7D51-E80D2B501C7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/>
          <a:stretch/>
        </p:blipFill>
        <p:spPr>
          <a:xfrm>
            <a:off x="18384" y="3224460"/>
            <a:ext cx="6432092" cy="3605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E4CB8A-269B-D8DD-3ABF-E9DF60CE75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7991" y="1714862"/>
            <a:ext cx="8827773" cy="18960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472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>
            <a:extLst>
              <a:ext uri="{FF2B5EF4-FFF2-40B4-BE49-F238E27FC236}">
                <a16:creationId xmlns:a16="http://schemas.microsoft.com/office/drawing/2014/main" id="{53D37148-B436-CC45-81C5-20845B8450BF}"/>
              </a:ext>
            </a:extLst>
          </p:cNvPr>
          <p:cNvGrpSpPr/>
          <p:nvPr/>
        </p:nvGrpSpPr>
        <p:grpSpPr>
          <a:xfrm>
            <a:off x="1855760" y="465791"/>
            <a:ext cx="8857322" cy="769805"/>
            <a:chOff x="5323" y="6155"/>
            <a:chExt cx="8476" cy="672"/>
          </a:xfrm>
        </p:grpSpPr>
        <p:sp>
          <p:nvSpPr>
            <p:cNvPr id="3" name="圆角矩形 18">
              <a:extLst>
                <a:ext uri="{FF2B5EF4-FFF2-40B4-BE49-F238E27FC236}">
                  <a16:creationId xmlns:a16="http://schemas.microsoft.com/office/drawing/2014/main" id="{3091742F-73A7-0295-CB75-3FFABD56D9A9}"/>
                </a:ext>
              </a:extLst>
            </p:cNvPr>
            <p:cNvSpPr/>
            <p:nvPr/>
          </p:nvSpPr>
          <p:spPr>
            <a:xfrm>
              <a:off x="5323" y="6182"/>
              <a:ext cx="8476" cy="645"/>
            </a:xfrm>
            <a:prstGeom prst="roundRect">
              <a:avLst>
                <a:gd name="adj" fmla="val 50000"/>
              </a:avLst>
            </a:prstGeom>
            <a:solidFill>
              <a:srgbClr val="60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阿里巴巴普惠体"/>
                <a:cs typeface="阿里巴巴普惠体" panose="00020600040101010101" charset="-122"/>
              </a:endParaRPr>
            </a:p>
          </p:txBody>
        </p:sp>
        <p:sp>
          <p:nvSpPr>
            <p:cNvPr id="4" name="文本框 17">
              <a:extLst>
                <a:ext uri="{FF2B5EF4-FFF2-40B4-BE49-F238E27FC236}">
                  <a16:creationId xmlns:a16="http://schemas.microsoft.com/office/drawing/2014/main" id="{59581455-4D21-007F-48B1-6409EB7A8B1D}"/>
                </a:ext>
              </a:extLst>
            </p:cNvPr>
            <p:cNvSpPr txBox="1"/>
            <p:nvPr/>
          </p:nvSpPr>
          <p:spPr>
            <a:xfrm>
              <a:off x="5323" y="6155"/>
              <a:ext cx="8476" cy="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đông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1: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Nói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ra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đừng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ngại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6" name="文本框 17">
            <a:extLst>
              <a:ext uri="{FF2B5EF4-FFF2-40B4-BE49-F238E27FC236}">
                <a16:creationId xmlns:a16="http://schemas.microsoft.com/office/drawing/2014/main" id="{F2A56CE1-7532-E1DA-843D-082434FF28CE}"/>
              </a:ext>
            </a:extLst>
          </p:cNvPr>
          <p:cNvSpPr txBox="1"/>
          <p:nvPr/>
        </p:nvSpPr>
        <p:spPr>
          <a:xfrm>
            <a:off x="897774" y="1235596"/>
            <a:ext cx="10773294" cy="5171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Chia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sẻ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sự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hợp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giữa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thành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tập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rèn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luyện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+ N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êu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điều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hài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lòng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;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+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Nêu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điều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còn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băn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khoăn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chưa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hài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lòng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mình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hoặc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sự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hợp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tác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giữa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trong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;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ra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lời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luyên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cho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hợp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tác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đoàn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kết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hơn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khi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việc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lang="en-US" altLang="zh-CN" sz="32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111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094EB8-69B6-BDC0-1456-0C6EB6598B07}"/>
              </a:ext>
            </a:extLst>
          </p:cNvPr>
          <p:cNvSpPr txBox="1"/>
          <p:nvPr/>
        </p:nvSpPr>
        <p:spPr>
          <a:xfrm>
            <a:off x="748146" y="354119"/>
            <a:ext cx="110393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Chia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sẻ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sự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hợp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giữa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thành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tập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rèn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luyện</a:t>
            </a:r>
            <a:endParaRPr lang="en-US" altLang="zh-CN" sz="36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D693FC-FB31-FE2F-0B1C-415289F92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79" y="2021835"/>
            <a:ext cx="6300268" cy="4299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D13A9F-B76A-0C2F-9BA2-1FEF4712B33C}"/>
              </a:ext>
            </a:extLst>
          </p:cNvPr>
          <p:cNvGrpSpPr/>
          <p:nvPr/>
        </p:nvGrpSpPr>
        <p:grpSpPr>
          <a:xfrm>
            <a:off x="1049806" y="1687272"/>
            <a:ext cx="4266628" cy="2125876"/>
            <a:chOff x="1049806" y="1687272"/>
            <a:chExt cx="4266628" cy="2125876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116FC8E0-3E2E-A15E-6C97-1E626AF77633}"/>
                </a:ext>
              </a:extLst>
            </p:cNvPr>
            <p:cNvSpPr/>
            <p:nvPr/>
          </p:nvSpPr>
          <p:spPr>
            <a:xfrm rot="211690">
              <a:off x="1049806" y="1687272"/>
              <a:ext cx="4205200" cy="2125876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38166A-3A33-20FF-F2E9-531C237FAF44}"/>
                </a:ext>
              </a:extLst>
            </p:cNvPr>
            <p:cNvSpPr txBox="1"/>
            <p:nvPr/>
          </p:nvSpPr>
          <p:spPr>
            <a:xfrm>
              <a:off x="1262595" y="2059912"/>
              <a:ext cx="405383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lòng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vì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.................................</a:t>
              </a: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...</a:t>
              </a:r>
              <a:endParaRPr lang="en-US" altLang="zh-CN" sz="36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E66E7D-3BD8-4E95-5A50-FBEC1A082E87}"/>
              </a:ext>
            </a:extLst>
          </p:cNvPr>
          <p:cNvGrpSpPr/>
          <p:nvPr/>
        </p:nvGrpSpPr>
        <p:grpSpPr>
          <a:xfrm>
            <a:off x="636726" y="3990621"/>
            <a:ext cx="4850453" cy="2117695"/>
            <a:chOff x="612781" y="1637253"/>
            <a:chExt cx="4850453" cy="2117695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AE671FBA-6366-8440-6CA0-DC630F2305A6}"/>
                </a:ext>
              </a:extLst>
            </p:cNvPr>
            <p:cNvSpPr/>
            <p:nvPr/>
          </p:nvSpPr>
          <p:spPr>
            <a:xfrm rot="211690">
              <a:off x="871126" y="1637253"/>
              <a:ext cx="4337885" cy="2117695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887A6E-A90D-0A49-E154-40919096686D}"/>
                </a:ext>
              </a:extLst>
            </p:cNvPr>
            <p:cNvSpPr txBox="1"/>
            <p:nvPr/>
          </p:nvSpPr>
          <p:spPr>
            <a:xfrm>
              <a:off x="612781" y="2157492"/>
              <a:ext cx="485045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chưa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lòng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vì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................................</a:t>
              </a:r>
              <a:r>
                <a:rPr kumimoji="0" lang="en-US" altLang="zh-C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...</a:t>
              </a:r>
              <a:endPara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361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4C7A13-9A15-C73E-80A6-622A99B1FD54}"/>
              </a:ext>
            </a:extLst>
          </p:cNvPr>
          <p:cNvSpPr txBox="1"/>
          <p:nvPr/>
        </p:nvSpPr>
        <p:spPr>
          <a:xfrm>
            <a:off x="1176944" y="416668"/>
            <a:ext cx="98381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ra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lời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luyên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cho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hợp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tác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đoàn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kết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hơn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khi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việc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lang="en-US" altLang="zh-CN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B6B59-9AD2-E24E-8227-951802410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79" y="2021835"/>
            <a:ext cx="6300268" cy="42993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5C88BA1-3BD2-D2A4-84D3-ACFEBA0494A7}"/>
              </a:ext>
            </a:extLst>
          </p:cNvPr>
          <p:cNvGrpSpPr/>
          <p:nvPr/>
        </p:nvGrpSpPr>
        <p:grpSpPr>
          <a:xfrm>
            <a:off x="1049806" y="1687272"/>
            <a:ext cx="4244200" cy="2125876"/>
            <a:chOff x="1049806" y="1687272"/>
            <a:chExt cx="4244200" cy="2125876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CB7BB1A3-D8BF-334B-3579-CA6DF12BAA63}"/>
                </a:ext>
              </a:extLst>
            </p:cNvPr>
            <p:cNvSpPr/>
            <p:nvPr/>
          </p:nvSpPr>
          <p:spPr>
            <a:xfrm rot="211690">
              <a:off x="1049806" y="1687272"/>
              <a:ext cx="4205200" cy="2125876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F8DE08-F6C7-DCAF-07C6-F436D65BFE6F}"/>
                </a:ext>
              </a:extLst>
            </p:cNvPr>
            <p:cNvSpPr txBox="1"/>
            <p:nvPr/>
          </p:nvSpPr>
          <p:spPr>
            <a:xfrm>
              <a:off x="1240167" y="2210321"/>
              <a:ext cx="405383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nghĩ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chúng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ta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.....................</a:t>
              </a:r>
              <a:endPara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ACCFF74-346E-B5BA-3B89-81415CB8ED7A}"/>
              </a:ext>
            </a:extLst>
          </p:cNvPr>
          <p:cNvGrpSpPr/>
          <p:nvPr/>
        </p:nvGrpSpPr>
        <p:grpSpPr>
          <a:xfrm>
            <a:off x="636726" y="3990621"/>
            <a:ext cx="4850453" cy="2117695"/>
            <a:chOff x="612781" y="1637253"/>
            <a:chExt cx="4850453" cy="2117695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15C4B9C6-C075-08F9-A43C-6960ACFD41B7}"/>
                </a:ext>
              </a:extLst>
            </p:cNvPr>
            <p:cNvSpPr/>
            <p:nvPr/>
          </p:nvSpPr>
          <p:spPr>
            <a:xfrm rot="211690">
              <a:off x="871126" y="1637253"/>
              <a:ext cx="4337885" cy="2117695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60BF8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B33A9C-6291-FAD6-E91C-8C9E7C246EA7}"/>
                </a:ext>
              </a:extLst>
            </p:cNvPr>
            <p:cNvSpPr txBox="1"/>
            <p:nvPr/>
          </p:nvSpPr>
          <p:spPr>
            <a:xfrm>
              <a:off x="612781" y="2157492"/>
              <a:ext cx="485045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nghĩ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chúng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ta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nên</a:t>
              </a:r>
              <a:r>
                <a:rPr lang="en-US" altLang="zh-CN" sz="32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....................</a:t>
              </a:r>
              <a:r>
                <a:rPr kumimoji="0" lang="en-US" altLang="zh-CN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...</a:t>
              </a:r>
              <a:endParaRPr lang="en-US" altLang="zh-CN" sz="3200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39231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856</Words>
  <Application>Microsoft Office PowerPoint</Application>
  <PresentationFormat>Widescreen</PresentationFormat>
  <Paragraphs>95</Paragraphs>
  <Slides>33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#9Slide03 BoosterNextFYBlack</vt:lpstr>
      <vt:lpstr>Calibri</vt:lpstr>
      <vt:lpstr>微软雅黑</vt:lpstr>
      <vt:lpstr>Vogue-ExtraBold</vt:lpstr>
      <vt:lpstr>等线</vt:lpstr>
      <vt:lpstr>Arial</vt:lpstr>
      <vt:lpstr>Cambria</vt:lpstr>
      <vt:lpstr>SVN-Ready</vt:lpstr>
      <vt:lpstr>SVN-Newton</vt:lpstr>
      <vt:lpstr>阿里巴巴普惠体</vt:lpstr>
      <vt:lpstr>UTM Avo</vt:lpstr>
      <vt:lpstr>#9Slide07 HoneyCream</vt:lpstr>
      <vt:lpstr>Calibri Light</vt:lpstr>
      <vt:lpstr>Times New Roman</vt:lpstr>
      <vt:lpstr>Wingdings</vt:lpstr>
      <vt:lpstr>Office Theme</vt:lpstr>
      <vt:lpstr>Office 主题​​</vt:lpstr>
      <vt:lpstr>Thiết kế Tùy chỉnh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Laptop T&amp;T</cp:lastModifiedBy>
  <cp:revision>20</cp:revision>
  <dcterms:created xsi:type="dcterms:W3CDTF">2023-07-26T09:03:34Z</dcterms:created>
  <dcterms:modified xsi:type="dcterms:W3CDTF">2023-10-07T07:58:25Z</dcterms:modified>
</cp:coreProperties>
</file>