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9" r:id="rId3"/>
    <p:sldMasterId id="2147483703" r:id="rId4"/>
  </p:sldMasterIdLst>
  <p:notesMasterIdLst>
    <p:notesMasterId r:id="rId25"/>
  </p:notesMasterIdLst>
  <p:sldIdLst>
    <p:sldId id="361" r:id="rId5"/>
    <p:sldId id="362" r:id="rId6"/>
    <p:sldId id="369" r:id="rId7"/>
    <p:sldId id="372" r:id="rId8"/>
    <p:sldId id="259" r:id="rId9"/>
    <p:sldId id="292" r:id="rId10"/>
    <p:sldId id="4414" r:id="rId11"/>
    <p:sldId id="713" r:id="rId12"/>
    <p:sldId id="4413" r:id="rId13"/>
    <p:sldId id="416" r:id="rId14"/>
    <p:sldId id="4415" r:id="rId15"/>
    <p:sldId id="4417" r:id="rId16"/>
    <p:sldId id="4416" r:id="rId17"/>
    <p:sldId id="4418" r:id="rId18"/>
    <p:sldId id="4419" r:id="rId19"/>
    <p:sldId id="385" r:id="rId20"/>
    <p:sldId id="395" r:id="rId21"/>
    <p:sldId id="425" r:id="rId22"/>
    <p:sldId id="283" r:id="rId23"/>
    <p:sldId id="44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87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EA8A3-4B95-42BE-B372-13A34ABD895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275E4-BDC4-40C0-BD14-4F6C56B69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3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83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25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889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52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4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64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35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64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62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9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87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48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56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57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21/08/2024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06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45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1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22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8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3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4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9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1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0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5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84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5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43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33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04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5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2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18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2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6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022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0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8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1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2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3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3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9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85182457-614A-470A-BC58-4787A06BC8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+mn-ea"/>
                <a:ea typeface="+mn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962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20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3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744"/>
            <a:ext cx="12192000" cy="68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851765" y="431834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9AA82A-D7D8-80FF-9072-C89E70F54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5824" y="2289375"/>
            <a:ext cx="4212701" cy="1231499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86F9B0FD-2779-F511-0DCA-1912B8067D71}"/>
              </a:ext>
            </a:extLst>
          </p:cNvPr>
          <p:cNvSpPr txBox="1"/>
          <p:nvPr/>
        </p:nvSpPr>
        <p:spPr>
          <a:xfrm>
            <a:off x="3050468" y="-22094"/>
            <a:ext cx="72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THỤY</a:t>
            </a:r>
          </a:p>
        </p:txBody>
      </p:sp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2:Tìm hiểu về nơi phân bố của một số hoạt động sản xuất công nghiệp ở vùng Nam Bộ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997231"/>
              </p:ext>
            </p:extLst>
          </p:nvPr>
        </p:nvGraphicFramePr>
        <p:xfrm>
          <a:off x="838200" y="15430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9618D8E-AA2E-3DB6-05E8-CAA3B4AFAFB3}"/>
              </a:ext>
            </a:extLst>
          </p:cNvPr>
          <p:cNvSpPr txBox="1"/>
          <p:nvPr/>
        </p:nvSpPr>
        <p:spPr>
          <a:xfrm>
            <a:off x="1209675" y="409575"/>
            <a:ext cx="10048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1, 4,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5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216839"/>
              </p:ext>
            </p:extLst>
          </p:nvPr>
        </p:nvGraphicFramePr>
        <p:xfrm>
          <a:off x="781050" y="9715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6D13555-8485-D8CD-F3E7-6B54DC3975DF}"/>
              </a:ext>
            </a:extLst>
          </p:cNvPr>
          <p:cNvSpPr txBox="1"/>
          <p:nvPr/>
        </p:nvSpPr>
        <p:spPr>
          <a:xfrm>
            <a:off x="4953000" y="226695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CFC7E-650F-D3D8-7A12-CC20FDE00B02}"/>
              </a:ext>
            </a:extLst>
          </p:cNvPr>
          <p:cNvSpPr txBox="1"/>
          <p:nvPr/>
        </p:nvSpPr>
        <p:spPr>
          <a:xfrm>
            <a:off x="4876799" y="3209925"/>
            <a:ext cx="650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thuộc Đồng bằng sông Cửu Long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48B73-16B8-8F72-295A-8812DAB89C89}"/>
              </a:ext>
            </a:extLst>
          </p:cNvPr>
          <p:cNvSpPr txBox="1"/>
          <p:nvPr/>
        </p:nvSpPr>
        <p:spPr>
          <a:xfrm>
            <a:off x="4972050" y="452437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Đông Nam Bộ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0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79832282-EDC8-E985-248E-E4828C03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8" r="21933"/>
          <a:stretch/>
        </p:blipFill>
        <p:spPr bwMode="auto">
          <a:xfrm>
            <a:off x="175883" y="1854200"/>
            <a:ext cx="3367105" cy="51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07599FD3-3EE9-DFB3-B409-2DC8344F60EB}"/>
              </a:ext>
            </a:extLst>
          </p:cNvPr>
          <p:cNvSpPr/>
          <p:nvPr/>
        </p:nvSpPr>
        <p:spPr>
          <a:xfrm>
            <a:off x="2375648" y="1143000"/>
            <a:ext cx="8111377" cy="1400176"/>
          </a:xfrm>
          <a:custGeom>
            <a:avLst/>
            <a:gdLst>
              <a:gd name="connsiteX0" fmla="*/ 0 w 8111377"/>
              <a:gd name="connsiteY0" fmla="*/ 233367 h 1400176"/>
              <a:gd name="connsiteX1" fmla="*/ 761762 w 8111377"/>
              <a:gd name="connsiteY1" fmla="*/ 0 h 1400176"/>
              <a:gd name="connsiteX2" fmla="*/ 1552305 w 8111377"/>
              <a:gd name="connsiteY2" fmla="*/ 0 h 1400176"/>
              <a:gd name="connsiteX3" fmla="*/ 2276968 w 8111377"/>
              <a:gd name="connsiteY3" fmla="*/ 0 h 1400176"/>
              <a:gd name="connsiteX4" fmla="*/ 2935753 w 8111377"/>
              <a:gd name="connsiteY4" fmla="*/ 0 h 1400176"/>
              <a:gd name="connsiteX5" fmla="*/ 3462782 w 8111377"/>
              <a:gd name="connsiteY5" fmla="*/ 0 h 1400176"/>
              <a:gd name="connsiteX6" fmla="*/ 4187445 w 8111377"/>
              <a:gd name="connsiteY6" fmla="*/ 0 h 1400176"/>
              <a:gd name="connsiteX7" fmla="*/ 4977987 w 8111377"/>
              <a:gd name="connsiteY7" fmla="*/ 0 h 1400176"/>
              <a:gd name="connsiteX8" fmla="*/ 5702651 w 8111377"/>
              <a:gd name="connsiteY8" fmla="*/ 0 h 1400176"/>
              <a:gd name="connsiteX9" fmla="*/ 6163801 w 8111377"/>
              <a:gd name="connsiteY9" fmla="*/ 0 h 1400176"/>
              <a:gd name="connsiteX10" fmla="*/ 7349614 w 8111377"/>
              <a:gd name="connsiteY10" fmla="*/ 0 h 1400176"/>
              <a:gd name="connsiteX11" fmla="*/ 8111376 w 8111377"/>
              <a:gd name="connsiteY11" fmla="*/ 233367 h 1400176"/>
              <a:gd name="connsiteX12" fmla="*/ 8111376 w 8111377"/>
              <a:gd name="connsiteY12" fmla="*/ 420055 h 1400176"/>
              <a:gd name="connsiteX13" fmla="*/ 8111376 w 8111377"/>
              <a:gd name="connsiteY13" fmla="*/ 616078 h 1400176"/>
              <a:gd name="connsiteX14" fmla="*/ 8111376 w 8111377"/>
              <a:gd name="connsiteY14" fmla="*/ 784097 h 1400176"/>
              <a:gd name="connsiteX15" fmla="*/ 8111376 w 8111377"/>
              <a:gd name="connsiteY15" fmla="*/ 942782 h 1400176"/>
              <a:gd name="connsiteX16" fmla="*/ 8111376 w 8111377"/>
              <a:gd name="connsiteY16" fmla="*/ 1166808 h 1400176"/>
              <a:gd name="connsiteX17" fmla="*/ 7349614 w 8111377"/>
              <a:gd name="connsiteY17" fmla="*/ 1400176 h 1400176"/>
              <a:gd name="connsiteX18" fmla="*/ 6888464 w 8111377"/>
              <a:gd name="connsiteY18" fmla="*/ 1400176 h 1400176"/>
              <a:gd name="connsiteX19" fmla="*/ 6427315 w 8111377"/>
              <a:gd name="connsiteY19" fmla="*/ 1400176 h 1400176"/>
              <a:gd name="connsiteX20" fmla="*/ 5966165 w 8111377"/>
              <a:gd name="connsiteY20" fmla="*/ 1400176 h 1400176"/>
              <a:gd name="connsiteX21" fmla="*/ 5373259 w 8111377"/>
              <a:gd name="connsiteY21" fmla="*/ 1400176 h 1400176"/>
              <a:gd name="connsiteX22" fmla="*/ 4912109 w 8111377"/>
              <a:gd name="connsiteY22" fmla="*/ 1400176 h 1400176"/>
              <a:gd name="connsiteX23" fmla="*/ 4385081 w 8111377"/>
              <a:gd name="connsiteY23" fmla="*/ 1400176 h 1400176"/>
              <a:gd name="connsiteX24" fmla="*/ 3594538 w 8111377"/>
              <a:gd name="connsiteY24" fmla="*/ 1400176 h 1400176"/>
              <a:gd name="connsiteX25" fmla="*/ 2803996 w 8111377"/>
              <a:gd name="connsiteY25" fmla="*/ 1400176 h 1400176"/>
              <a:gd name="connsiteX26" fmla="*/ 2211090 w 8111377"/>
              <a:gd name="connsiteY26" fmla="*/ 1400176 h 1400176"/>
              <a:gd name="connsiteX27" fmla="*/ 1618184 w 8111377"/>
              <a:gd name="connsiteY27" fmla="*/ 1400176 h 1400176"/>
              <a:gd name="connsiteX28" fmla="*/ 761762 w 8111377"/>
              <a:gd name="connsiteY28" fmla="*/ 1400176 h 1400176"/>
              <a:gd name="connsiteX29" fmla="*/ 0 w 8111377"/>
              <a:gd name="connsiteY29" fmla="*/ 1166808 h 1400176"/>
              <a:gd name="connsiteX30" fmla="*/ 0 w 8111377"/>
              <a:gd name="connsiteY30" fmla="*/ 1008123 h 1400176"/>
              <a:gd name="connsiteX31" fmla="*/ 0 w 8111377"/>
              <a:gd name="connsiteY31" fmla="*/ 840104 h 1400176"/>
              <a:gd name="connsiteX32" fmla="*/ 0 w 8111377"/>
              <a:gd name="connsiteY32" fmla="*/ 634747 h 1400176"/>
              <a:gd name="connsiteX33" fmla="*/ 0 w 8111377"/>
              <a:gd name="connsiteY33" fmla="*/ 476061 h 1400176"/>
              <a:gd name="connsiteX34" fmla="*/ 0 w 8111377"/>
              <a:gd name="connsiteY34" fmla="*/ 233367 h 1400176"/>
              <a:gd name="connsiteX0" fmla="*/ 0 w 8111377"/>
              <a:gd name="connsiteY0" fmla="*/ 233367 h 1400176"/>
              <a:gd name="connsiteX1" fmla="*/ 761762 w 8111377"/>
              <a:gd name="connsiteY1" fmla="*/ 0 h 1400176"/>
              <a:gd name="connsiteX2" fmla="*/ 1486426 w 8111377"/>
              <a:gd name="connsiteY2" fmla="*/ 0 h 1400176"/>
              <a:gd name="connsiteX3" fmla="*/ 1947575 w 8111377"/>
              <a:gd name="connsiteY3" fmla="*/ 0 h 1400176"/>
              <a:gd name="connsiteX4" fmla="*/ 2540483 w 8111377"/>
              <a:gd name="connsiteY4" fmla="*/ 0 h 1400176"/>
              <a:gd name="connsiteX5" fmla="*/ 3001632 w 8111377"/>
              <a:gd name="connsiteY5" fmla="*/ 0 h 1400176"/>
              <a:gd name="connsiteX6" fmla="*/ 3462782 w 8111377"/>
              <a:gd name="connsiteY6" fmla="*/ 0 h 1400176"/>
              <a:gd name="connsiteX7" fmla="*/ 4055688 w 8111377"/>
              <a:gd name="connsiteY7" fmla="*/ 0 h 1400176"/>
              <a:gd name="connsiteX8" fmla="*/ 4648594 w 8111377"/>
              <a:gd name="connsiteY8" fmla="*/ 0 h 1400176"/>
              <a:gd name="connsiteX9" fmla="*/ 5373259 w 8111377"/>
              <a:gd name="connsiteY9" fmla="*/ 0 h 1400176"/>
              <a:gd name="connsiteX10" fmla="*/ 5966165 w 8111377"/>
              <a:gd name="connsiteY10" fmla="*/ 0 h 1400176"/>
              <a:gd name="connsiteX11" fmla="*/ 6427315 w 8111377"/>
              <a:gd name="connsiteY11" fmla="*/ 0 h 1400176"/>
              <a:gd name="connsiteX12" fmla="*/ 7349614 w 8111377"/>
              <a:gd name="connsiteY12" fmla="*/ 0 h 1400176"/>
              <a:gd name="connsiteX13" fmla="*/ 8111376 w 8111377"/>
              <a:gd name="connsiteY13" fmla="*/ 233367 h 1400176"/>
              <a:gd name="connsiteX14" fmla="*/ 8111376 w 8111377"/>
              <a:gd name="connsiteY14" fmla="*/ 429390 h 1400176"/>
              <a:gd name="connsiteX15" fmla="*/ 8111376 w 8111377"/>
              <a:gd name="connsiteY15" fmla="*/ 606743 h 1400176"/>
              <a:gd name="connsiteX16" fmla="*/ 8111376 w 8111377"/>
              <a:gd name="connsiteY16" fmla="*/ 812100 h 1400176"/>
              <a:gd name="connsiteX17" fmla="*/ 8111376 w 8111377"/>
              <a:gd name="connsiteY17" fmla="*/ 1166808 h 1400176"/>
              <a:gd name="connsiteX18" fmla="*/ 7349614 w 8111377"/>
              <a:gd name="connsiteY18" fmla="*/ 1400176 h 1400176"/>
              <a:gd name="connsiteX19" fmla="*/ 6822585 w 8111377"/>
              <a:gd name="connsiteY19" fmla="*/ 1400176 h 1400176"/>
              <a:gd name="connsiteX20" fmla="*/ 6295558 w 8111377"/>
              <a:gd name="connsiteY20" fmla="*/ 1400176 h 1400176"/>
              <a:gd name="connsiteX21" fmla="*/ 5702651 w 8111377"/>
              <a:gd name="connsiteY21" fmla="*/ 1400176 h 1400176"/>
              <a:gd name="connsiteX22" fmla="*/ 4912109 w 8111377"/>
              <a:gd name="connsiteY22" fmla="*/ 1400176 h 1400176"/>
              <a:gd name="connsiteX23" fmla="*/ 4187445 w 8111377"/>
              <a:gd name="connsiteY23" fmla="*/ 1400176 h 1400176"/>
              <a:gd name="connsiteX24" fmla="*/ 3726295 w 8111377"/>
              <a:gd name="connsiteY24" fmla="*/ 1400176 h 1400176"/>
              <a:gd name="connsiteX25" fmla="*/ 3265146 w 8111377"/>
              <a:gd name="connsiteY25" fmla="*/ 1400176 h 1400176"/>
              <a:gd name="connsiteX26" fmla="*/ 2540483 w 8111377"/>
              <a:gd name="connsiteY26" fmla="*/ 1400176 h 1400176"/>
              <a:gd name="connsiteX27" fmla="*/ 2079333 w 8111377"/>
              <a:gd name="connsiteY27" fmla="*/ 1400176 h 1400176"/>
              <a:gd name="connsiteX28" fmla="*/ 761762 w 8111377"/>
              <a:gd name="connsiteY28" fmla="*/ 1400176 h 1400176"/>
              <a:gd name="connsiteX29" fmla="*/ 0 w 8111377"/>
              <a:gd name="connsiteY29" fmla="*/ 1166808 h 1400176"/>
              <a:gd name="connsiteX30" fmla="*/ 0 w 8111377"/>
              <a:gd name="connsiteY30" fmla="*/ 1008123 h 1400176"/>
              <a:gd name="connsiteX31" fmla="*/ 0 w 8111377"/>
              <a:gd name="connsiteY31" fmla="*/ 849438 h 1400176"/>
              <a:gd name="connsiteX32" fmla="*/ 0 w 8111377"/>
              <a:gd name="connsiteY32" fmla="*/ 681419 h 1400176"/>
              <a:gd name="connsiteX33" fmla="*/ 0 w 8111377"/>
              <a:gd name="connsiteY33" fmla="*/ 504065 h 1400176"/>
              <a:gd name="connsiteX34" fmla="*/ 0 w 8111377"/>
              <a:gd name="connsiteY34" fmla="*/ 233367 h 1400176"/>
              <a:gd name="connsiteX0" fmla="*/ 0 w 8111377"/>
              <a:gd name="connsiteY0" fmla="*/ 233367 h 1400176"/>
              <a:gd name="connsiteX1" fmla="*/ 761762 w 8111377"/>
              <a:gd name="connsiteY1" fmla="*/ 0 h 1400176"/>
              <a:gd name="connsiteX2" fmla="*/ 1552305 w 8111377"/>
              <a:gd name="connsiteY2" fmla="*/ 0 h 1400176"/>
              <a:gd name="connsiteX3" fmla="*/ 2276968 w 8111377"/>
              <a:gd name="connsiteY3" fmla="*/ 0 h 1400176"/>
              <a:gd name="connsiteX4" fmla="*/ 2935753 w 8111377"/>
              <a:gd name="connsiteY4" fmla="*/ 0 h 1400176"/>
              <a:gd name="connsiteX5" fmla="*/ 3462782 w 8111377"/>
              <a:gd name="connsiteY5" fmla="*/ 0 h 1400176"/>
              <a:gd name="connsiteX6" fmla="*/ 4187445 w 8111377"/>
              <a:gd name="connsiteY6" fmla="*/ 0 h 1400176"/>
              <a:gd name="connsiteX7" fmla="*/ 4977987 w 8111377"/>
              <a:gd name="connsiteY7" fmla="*/ 0 h 1400176"/>
              <a:gd name="connsiteX8" fmla="*/ 5702651 w 8111377"/>
              <a:gd name="connsiteY8" fmla="*/ 0 h 1400176"/>
              <a:gd name="connsiteX9" fmla="*/ 6163801 w 8111377"/>
              <a:gd name="connsiteY9" fmla="*/ 0 h 1400176"/>
              <a:gd name="connsiteX10" fmla="*/ 7349614 w 8111377"/>
              <a:gd name="connsiteY10" fmla="*/ 0 h 1400176"/>
              <a:gd name="connsiteX11" fmla="*/ 8111376 w 8111377"/>
              <a:gd name="connsiteY11" fmla="*/ 233367 h 1400176"/>
              <a:gd name="connsiteX12" fmla="*/ 8111376 w 8111377"/>
              <a:gd name="connsiteY12" fmla="*/ 420055 h 1400176"/>
              <a:gd name="connsiteX13" fmla="*/ 8111376 w 8111377"/>
              <a:gd name="connsiteY13" fmla="*/ 616078 h 1400176"/>
              <a:gd name="connsiteX14" fmla="*/ 8111376 w 8111377"/>
              <a:gd name="connsiteY14" fmla="*/ 784097 h 1400176"/>
              <a:gd name="connsiteX15" fmla="*/ 8111376 w 8111377"/>
              <a:gd name="connsiteY15" fmla="*/ 942782 h 1400176"/>
              <a:gd name="connsiteX16" fmla="*/ 8111376 w 8111377"/>
              <a:gd name="connsiteY16" fmla="*/ 1166808 h 1400176"/>
              <a:gd name="connsiteX17" fmla="*/ 7349614 w 8111377"/>
              <a:gd name="connsiteY17" fmla="*/ 1400176 h 1400176"/>
              <a:gd name="connsiteX18" fmla="*/ 6888464 w 8111377"/>
              <a:gd name="connsiteY18" fmla="*/ 1400176 h 1400176"/>
              <a:gd name="connsiteX19" fmla="*/ 6427315 w 8111377"/>
              <a:gd name="connsiteY19" fmla="*/ 1400176 h 1400176"/>
              <a:gd name="connsiteX20" fmla="*/ 5966165 w 8111377"/>
              <a:gd name="connsiteY20" fmla="*/ 1400176 h 1400176"/>
              <a:gd name="connsiteX21" fmla="*/ 5373259 w 8111377"/>
              <a:gd name="connsiteY21" fmla="*/ 1400176 h 1400176"/>
              <a:gd name="connsiteX22" fmla="*/ 4912109 w 8111377"/>
              <a:gd name="connsiteY22" fmla="*/ 1400176 h 1400176"/>
              <a:gd name="connsiteX23" fmla="*/ 4385081 w 8111377"/>
              <a:gd name="connsiteY23" fmla="*/ 1400176 h 1400176"/>
              <a:gd name="connsiteX24" fmla="*/ 3594538 w 8111377"/>
              <a:gd name="connsiteY24" fmla="*/ 1400176 h 1400176"/>
              <a:gd name="connsiteX25" fmla="*/ 2803996 w 8111377"/>
              <a:gd name="connsiteY25" fmla="*/ 1400176 h 1400176"/>
              <a:gd name="connsiteX26" fmla="*/ 2211090 w 8111377"/>
              <a:gd name="connsiteY26" fmla="*/ 1400176 h 1400176"/>
              <a:gd name="connsiteX27" fmla="*/ 1618184 w 8111377"/>
              <a:gd name="connsiteY27" fmla="*/ 1400176 h 1400176"/>
              <a:gd name="connsiteX28" fmla="*/ 761762 w 8111377"/>
              <a:gd name="connsiteY28" fmla="*/ 1400176 h 1400176"/>
              <a:gd name="connsiteX29" fmla="*/ 0 w 8111377"/>
              <a:gd name="connsiteY29" fmla="*/ 1166808 h 1400176"/>
              <a:gd name="connsiteX30" fmla="*/ 0 w 8111377"/>
              <a:gd name="connsiteY30" fmla="*/ 1008123 h 1400176"/>
              <a:gd name="connsiteX31" fmla="*/ 0 w 8111377"/>
              <a:gd name="connsiteY31" fmla="*/ 840104 h 1400176"/>
              <a:gd name="connsiteX32" fmla="*/ 0 w 8111377"/>
              <a:gd name="connsiteY32" fmla="*/ 634747 h 1400176"/>
              <a:gd name="connsiteX33" fmla="*/ 0 w 8111377"/>
              <a:gd name="connsiteY33" fmla="*/ 476061 h 1400176"/>
              <a:gd name="connsiteX34" fmla="*/ 0 w 8111377"/>
              <a:gd name="connsiteY34" fmla="*/ 233367 h 140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111377" h="1400176" fill="none" extrusionOk="0">
                <a:moveTo>
                  <a:pt x="0" y="233367"/>
                </a:moveTo>
                <a:cubicBezTo>
                  <a:pt x="41291" y="293783"/>
                  <a:pt x="428120" y="16423"/>
                  <a:pt x="761762" y="0"/>
                </a:cubicBezTo>
                <a:cubicBezTo>
                  <a:pt x="1029573" y="-18871"/>
                  <a:pt x="1423437" y="-10961"/>
                  <a:pt x="1552305" y="0"/>
                </a:cubicBezTo>
                <a:cubicBezTo>
                  <a:pt x="1740182" y="-71384"/>
                  <a:pt x="2058282" y="-69574"/>
                  <a:pt x="2276968" y="0"/>
                </a:cubicBezTo>
                <a:cubicBezTo>
                  <a:pt x="2587989" y="2048"/>
                  <a:pt x="2835652" y="31967"/>
                  <a:pt x="2935753" y="0"/>
                </a:cubicBezTo>
                <a:cubicBezTo>
                  <a:pt x="3104180" y="-1945"/>
                  <a:pt x="3398173" y="2499"/>
                  <a:pt x="3462782" y="0"/>
                </a:cubicBezTo>
                <a:cubicBezTo>
                  <a:pt x="3595463" y="-55234"/>
                  <a:pt x="4005739" y="100034"/>
                  <a:pt x="4187445" y="0"/>
                </a:cubicBezTo>
                <a:cubicBezTo>
                  <a:pt x="4377407" y="4619"/>
                  <a:pt x="4774084" y="-35670"/>
                  <a:pt x="4977987" y="0"/>
                </a:cubicBezTo>
                <a:cubicBezTo>
                  <a:pt x="5212432" y="-50237"/>
                  <a:pt x="5577283" y="76504"/>
                  <a:pt x="5702651" y="0"/>
                </a:cubicBezTo>
                <a:cubicBezTo>
                  <a:pt x="5880521" y="-63155"/>
                  <a:pt x="5991640" y="33317"/>
                  <a:pt x="6163801" y="0"/>
                </a:cubicBezTo>
                <a:cubicBezTo>
                  <a:pt x="6373851" y="43720"/>
                  <a:pt x="6653365" y="-103188"/>
                  <a:pt x="7349614" y="0"/>
                </a:cubicBezTo>
                <a:cubicBezTo>
                  <a:pt x="7717049" y="29930"/>
                  <a:pt x="8144838" y="61760"/>
                  <a:pt x="8111376" y="233367"/>
                </a:cubicBezTo>
                <a:cubicBezTo>
                  <a:pt x="8108837" y="254436"/>
                  <a:pt x="8080350" y="371049"/>
                  <a:pt x="8111376" y="420055"/>
                </a:cubicBezTo>
                <a:cubicBezTo>
                  <a:pt x="8146226" y="482440"/>
                  <a:pt x="8109416" y="574336"/>
                  <a:pt x="8111376" y="616078"/>
                </a:cubicBezTo>
                <a:cubicBezTo>
                  <a:pt x="8152889" y="685729"/>
                  <a:pt x="8113685" y="745519"/>
                  <a:pt x="8111376" y="784097"/>
                </a:cubicBezTo>
                <a:cubicBezTo>
                  <a:pt x="8133781" y="829203"/>
                  <a:pt x="8082528" y="899502"/>
                  <a:pt x="8111376" y="942782"/>
                </a:cubicBezTo>
                <a:cubicBezTo>
                  <a:pt x="8144465" y="983896"/>
                  <a:pt x="8119180" y="1060435"/>
                  <a:pt x="8111376" y="1166808"/>
                </a:cubicBezTo>
                <a:cubicBezTo>
                  <a:pt x="8016305" y="1255620"/>
                  <a:pt x="7697282" y="1338673"/>
                  <a:pt x="7349614" y="1400176"/>
                </a:cubicBezTo>
                <a:cubicBezTo>
                  <a:pt x="7186680" y="1460193"/>
                  <a:pt x="7104641" y="1446414"/>
                  <a:pt x="6888464" y="1400176"/>
                </a:cubicBezTo>
                <a:cubicBezTo>
                  <a:pt x="6764066" y="1453467"/>
                  <a:pt x="6582811" y="1440422"/>
                  <a:pt x="6427315" y="1400176"/>
                </a:cubicBezTo>
                <a:cubicBezTo>
                  <a:pt x="6293023" y="1445377"/>
                  <a:pt x="6109385" y="1399729"/>
                  <a:pt x="5966165" y="1400176"/>
                </a:cubicBezTo>
                <a:cubicBezTo>
                  <a:pt x="5740336" y="1346453"/>
                  <a:pt x="5557705" y="1391171"/>
                  <a:pt x="5373259" y="1400176"/>
                </a:cubicBezTo>
                <a:cubicBezTo>
                  <a:pt x="5170706" y="1441510"/>
                  <a:pt x="5121001" y="1367196"/>
                  <a:pt x="4912109" y="1400176"/>
                </a:cubicBezTo>
                <a:cubicBezTo>
                  <a:pt x="4719779" y="1406502"/>
                  <a:pt x="4655573" y="1381641"/>
                  <a:pt x="4385081" y="1400176"/>
                </a:cubicBezTo>
                <a:cubicBezTo>
                  <a:pt x="4111623" y="1360165"/>
                  <a:pt x="3732784" y="1339855"/>
                  <a:pt x="3594538" y="1400176"/>
                </a:cubicBezTo>
                <a:cubicBezTo>
                  <a:pt x="3467847" y="1405301"/>
                  <a:pt x="3203666" y="1461098"/>
                  <a:pt x="2803996" y="1400176"/>
                </a:cubicBezTo>
                <a:cubicBezTo>
                  <a:pt x="2422033" y="1398374"/>
                  <a:pt x="2369442" y="1383807"/>
                  <a:pt x="2211090" y="1400176"/>
                </a:cubicBezTo>
                <a:cubicBezTo>
                  <a:pt x="2000498" y="1409460"/>
                  <a:pt x="1717291" y="1385103"/>
                  <a:pt x="1618184" y="1400176"/>
                </a:cubicBezTo>
                <a:cubicBezTo>
                  <a:pt x="1472916" y="1356188"/>
                  <a:pt x="876198" y="1363598"/>
                  <a:pt x="761762" y="1400176"/>
                </a:cubicBezTo>
                <a:cubicBezTo>
                  <a:pt x="387423" y="1392856"/>
                  <a:pt x="32352" y="1368929"/>
                  <a:pt x="0" y="1166808"/>
                </a:cubicBezTo>
                <a:cubicBezTo>
                  <a:pt x="-11126" y="1132960"/>
                  <a:pt x="51503" y="1085078"/>
                  <a:pt x="0" y="1008123"/>
                </a:cubicBezTo>
                <a:cubicBezTo>
                  <a:pt x="-42630" y="923535"/>
                  <a:pt x="15177" y="864508"/>
                  <a:pt x="0" y="840104"/>
                </a:cubicBezTo>
                <a:cubicBezTo>
                  <a:pt x="-67195" y="781035"/>
                  <a:pt x="74759" y="704498"/>
                  <a:pt x="0" y="634747"/>
                </a:cubicBezTo>
                <a:cubicBezTo>
                  <a:pt x="-72359" y="518908"/>
                  <a:pt x="54887" y="489746"/>
                  <a:pt x="0" y="476061"/>
                </a:cubicBezTo>
                <a:cubicBezTo>
                  <a:pt x="-50753" y="484792"/>
                  <a:pt x="36155" y="316559"/>
                  <a:pt x="0" y="233367"/>
                </a:cubicBezTo>
                <a:close/>
              </a:path>
              <a:path w="8111377" h="1400176" stroke="0" extrusionOk="0">
                <a:moveTo>
                  <a:pt x="0" y="233367"/>
                </a:moveTo>
                <a:cubicBezTo>
                  <a:pt x="168831" y="66754"/>
                  <a:pt x="549921" y="-10382"/>
                  <a:pt x="761762" y="0"/>
                </a:cubicBezTo>
                <a:cubicBezTo>
                  <a:pt x="1065474" y="-31231"/>
                  <a:pt x="1369125" y="18298"/>
                  <a:pt x="1486426" y="0"/>
                </a:cubicBezTo>
                <a:cubicBezTo>
                  <a:pt x="1646533" y="17504"/>
                  <a:pt x="1733732" y="10569"/>
                  <a:pt x="1947575" y="0"/>
                </a:cubicBezTo>
                <a:cubicBezTo>
                  <a:pt x="2181872" y="52852"/>
                  <a:pt x="2361012" y="42162"/>
                  <a:pt x="2540483" y="0"/>
                </a:cubicBezTo>
                <a:cubicBezTo>
                  <a:pt x="2748616" y="13205"/>
                  <a:pt x="2888862" y="-18213"/>
                  <a:pt x="3001632" y="0"/>
                </a:cubicBezTo>
                <a:cubicBezTo>
                  <a:pt x="3137384" y="29694"/>
                  <a:pt x="3310818" y="-22820"/>
                  <a:pt x="3462782" y="0"/>
                </a:cubicBezTo>
                <a:cubicBezTo>
                  <a:pt x="3478443" y="-26341"/>
                  <a:pt x="3772061" y="73047"/>
                  <a:pt x="4055688" y="0"/>
                </a:cubicBezTo>
                <a:cubicBezTo>
                  <a:pt x="4364131" y="-6876"/>
                  <a:pt x="4438356" y="44480"/>
                  <a:pt x="4648594" y="0"/>
                </a:cubicBezTo>
                <a:cubicBezTo>
                  <a:pt x="4770318" y="-7504"/>
                  <a:pt x="5070500" y="47830"/>
                  <a:pt x="5373259" y="0"/>
                </a:cubicBezTo>
                <a:cubicBezTo>
                  <a:pt x="5587197" y="74648"/>
                  <a:pt x="5773098" y="57032"/>
                  <a:pt x="5966165" y="0"/>
                </a:cubicBezTo>
                <a:cubicBezTo>
                  <a:pt x="6171579" y="-11977"/>
                  <a:pt x="6276918" y="-13212"/>
                  <a:pt x="6427315" y="0"/>
                </a:cubicBezTo>
                <a:cubicBezTo>
                  <a:pt x="6638809" y="14306"/>
                  <a:pt x="6879002" y="-31722"/>
                  <a:pt x="7349614" y="0"/>
                </a:cubicBezTo>
                <a:cubicBezTo>
                  <a:pt x="7770182" y="-48297"/>
                  <a:pt x="8076189" y="139515"/>
                  <a:pt x="8111376" y="233367"/>
                </a:cubicBezTo>
                <a:cubicBezTo>
                  <a:pt x="8116079" y="301325"/>
                  <a:pt x="8041769" y="339590"/>
                  <a:pt x="8111376" y="429390"/>
                </a:cubicBezTo>
                <a:cubicBezTo>
                  <a:pt x="8184894" y="494124"/>
                  <a:pt x="8078987" y="541762"/>
                  <a:pt x="8111376" y="606743"/>
                </a:cubicBezTo>
                <a:cubicBezTo>
                  <a:pt x="8192794" y="672758"/>
                  <a:pt x="8023175" y="697931"/>
                  <a:pt x="8111376" y="812100"/>
                </a:cubicBezTo>
                <a:cubicBezTo>
                  <a:pt x="8164544" y="867036"/>
                  <a:pt x="8074922" y="1028012"/>
                  <a:pt x="8111376" y="1166808"/>
                </a:cubicBezTo>
                <a:cubicBezTo>
                  <a:pt x="8195690" y="1199839"/>
                  <a:pt x="7746105" y="1405614"/>
                  <a:pt x="7349614" y="1400176"/>
                </a:cubicBezTo>
                <a:cubicBezTo>
                  <a:pt x="7121962" y="1450850"/>
                  <a:pt x="7051229" y="1350213"/>
                  <a:pt x="6822585" y="1400176"/>
                </a:cubicBezTo>
                <a:cubicBezTo>
                  <a:pt x="6598345" y="1426395"/>
                  <a:pt x="6563452" y="1383203"/>
                  <a:pt x="6295558" y="1400176"/>
                </a:cubicBezTo>
                <a:cubicBezTo>
                  <a:pt x="5999522" y="1452307"/>
                  <a:pt x="5888318" y="1401355"/>
                  <a:pt x="5702651" y="1400176"/>
                </a:cubicBezTo>
                <a:cubicBezTo>
                  <a:pt x="5485215" y="1465751"/>
                  <a:pt x="5163719" y="1304544"/>
                  <a:pt x="4912109" y="1400176"/>
                </a:cubicBezTo>
                <a:cubicBezTo>
                  <a:pt x="4626918" y="1374322"/>
                  <a:pt x="4353219" y="1374554"/>
                  <a:pt x="4187445" y="1400176"/>
                </a:cubicBezTo>
                <a:cubicBezTo>
                  <a:pt x="4048919" y="1450176"/>
                  <a:pt x="3829909" y="1387591"/>
                  <a:pt x="3726295" y="1400176"/>
                </a:cubicBezTo>
                <a:cubicBezTo>
                  <a:pt x="3530284" y="1388706"/>
                  <a:pt x="3432591" y="1383399"/>
                  <a:pt x="3265146" y="1400176"/>
                </a:cubicBezTo>
                <a:cubicBezTo>
                  <a:pt x="3125168" y="1395387"/>
                  <a:pt x="2730394" y="1384668"/>
                  <a:pt x="2540483" y="1400176"/>
                </a:cubicBezTo>
                <a:cubicBezTo>
                  <a:pt x="2358637" y="1404910"/>
                  <a:pt x="2222734" y="1368521"/>
                  <a:pt x="2079333" y="1400176"/>
                </a:cubicBezTo>
                <a:cubicBezTo>
                  <a:pt x="1862542" y="1352764"/>
                  <a:pt x="1181506" y="1290233"/>
                  <a:pt x="761762" y="1400176"/>
                </a:cubicBezTo>
                <a:cubicBezTo>
                  <a:pt x="360303" y="1420980"/>
                  <a:pt x="60392" y="1267839"/>
                  <a:pt x="0" y="1166808"/>
                </a:cubicBezTo>
                <a:cubicBezTo>
                  <a:pt x="-41085" y="1095199"/>
                  <a:pt x="55454" y="1064111"/>
                  <a:pt x="0" y="1008123"/>
                </a:cubicBezTo>
                <a:cubicBezTo>
                  <a:pt x="-32870" y="928162"/>
                  <a:pt x="18277" y="927476"/>
                  <a:pt x="0" y="849438"/>
                </a:cubicBezTo>
                <a:cubicBezTo>
                  <a:pt x="-24917" y="805630"/>
                  <a:pt x="19314" y="748076"/>
                  <a:pt x="0" y="681419"/>
                </a:cubicBezTo>
                <a:cubicBezTo>
                  <a:pt x="-35471" y="628624"/>
                  <a:pt x="-2179" y="566011"/>
                  <a:pt x="0" y="504065"/>
                </a:cubicBezTo>
                <a:cubicBezTo>
                  <a:pt x="-6776" y="455333"/>
                  <a:pt x="35033" y="357969"/>
                  <a:pt x="0" y="233367"/>
                </a:cubicBezTo>
                <a:close/>
              </a:path>
              <a:path w="8111377" h="1400176" fill="none" stroke="0" extrusionOk="0">
                <a:moveTo>
                  <a:pt x="0" y="233367"/>
                </a:moveTo>
                <a:cubicBezTo>
                  <a:pt x="100204" y="46650"/>
                  <a:pt x="446250" y="13481"/>
                  <a:pt x="761762" y="0"/>
                </a:cubicBezTo>
                <a:cubicBezTo>
                  <a:pt x="1124732" y="-1312"/>
                  <a:pt x="1374957" y="12088"/>
                  <a:pt x="1552305" y="0"/>
                </a:cubicBezTo>
                <a:cubicBezTo>
                  <a:pt x="1758208" y="-105465"/>
                  <a:pt x="1894824" y="-21069"/>
                  <a:pt x="2276968" y="0"/>
                </a:cubicBezTo>
                <a:cubicBezTo>
                  <a:pt x="2580066" y="54096"/>
                  <a:pt x="2742342" y="17489"/>
                  <a:pt x="2935753" y="0"/>
                </a:cubicBezTo>
                <a:cubicBezTo>
                  <a:pt x="3082656" y="20924"/>
                  <a:pt x="3350100" y="6812"/>
                  <a:pt x="3462782" y="0"/>
                </a:cubicBezTo>
                <a:cubicBezTo>
                  <a:pt x="3549042" y="-30922"/>
                  <a:pt x="3939298" y="-8539"/>
                  <a:pt x="4187445" y="0"/>
                </a:cubicBezTo>
                <a:cubicBezTo>
                  <a:pt x="4349675" y="22672"/>
                  <a:pt x="4749721" y="27593"/>
                  <a:pt x="4977987" y="0"/>
                </a:cubicBezTo>
                <a:cubicBezTo>
                  <a:pt x="5208978" y="4266"/>
                  <a:pt x="5519450" y="31830"/>
                  <a:pt x="5702651" y="0"/>
                </a:cubicBezTo>
                <a:cubicBezTo>
                  <a:pt x="5892043" y="-31909"/>
                  <a:pt x="5973610" y="-596"/>
                  <a:pt x="6163801" y="0"/>
                </a:cubicBezTo>
                <a:cubicBezTo>
                  <a:pt x="6387776" y="100303"/>
                  <a:pt x="6833441" y="-24462"/>
                  <a:pt x="7349614" y="0"/>
                </a:cubicBezTo>
                <a:cubicBezTo>
                  <a:pt x="7781070" y="15678"/>
                  <a:pt x="8118461" y="136009"/>
                  <a:pt x="8111376" y="233367"/>
                </a:cubicBezTo>
                <a:cubicBezTo>
                  <a:pt x="8120336" y="279439"/>
                  <a:pt x="8087887" y="358195"/>
                  <a:pt x="8111376" y="420055"/>
                </a:cubicBezTo>
                <a:cubicBezTo>
                  <a:pt x="8140293" y="479220"/>
                  <a:pt x="8078271" y="560599"/>
                  <a:pt x="8111376" y="616078"/>
                </a:cubicBezTo>
                <a:cubicBezTo>
                  <a:pt x="8135220" y="679306"/>
                  <a:pt x="8104459" y="745825"/>
                  <a:pt x="8111376" y="784097"/>
                </a:cubicBezTo>
                <a:cubicBezTo>
                  <a:pt x="8115655" y="822157"/>
                  <a:pt x="8096041" y="896207"/>
                  <a:pt x="8111376" y="942782"/>
                </a:cubicBezTo>
                <a:cubicBezTo>
                  <a:pt x="8137635" y="997313"/>
                  <a:pt x="8114220" y="1073755"/>
                  <a:pt x="8111376" y="1166808"/>
                </a:cubicBezTo>
                <a:cubicBezTo>
                  <a:pt x="8048454" y="1247241"/>
                  <a:pt x="7864634" y="1396413"/>
                  <a:pt x="7349614" y="1400176"/>
                </a:cubicBezTo>
                <a:cubicBezTo>
                  <a:pt x="7194090" y="1444718"/>
                  <a:pt x="7072088" y="1403782"/>
                  <a:pt x="6888464" y="1400176"/>
                </a:cubicBezTo>
                <a:cubicBezTo>
                  <a:pt x="6708944" y="1382933"/>
                  <a:pt x="6596784" y="1406542"/>
                  <a:pt x="6427315" y="1400176"/>
                </a:cubicBezTo>
                <a:cubicBezTo>
                  <a:pt x="6306354" y="1394911"/>
                  <a:pt x="6173357" y="1378243"/>
                  <a:pt x="5966165" y="1400176"/>
                </a:cubicBezTo>
                <a:cubicBezTo>
                  <a:pt x="5786703" y="1403078"/>
                  <a:pt x="5581210" y="1381525"/>
                  <a:pt x="5373259" y="1400176"/>
                </a:cubicBezTo>
                <a:cubicBezTo>
                  <a:pt x="5159365" y="1416329"/>
                  <a:pt x="5115557" y="1380536"/>
                  <a:pt x="4912109" y="1400176"/>
                </a:cubicBezTo>
                <a:cubicBezTo>
                  <a:pt x="4703354" y="1414037"/>
                  <a:pt x="4652638" y="1402197"/>
                  <a:pt x="4385081" y="1400176"/>
                </a:cubicBezTo>
                <a:cubicBezTo>
                  <a:pt x="4144369" y="1400189"/>
                  <a:pt x="3760190" y="1384151"/>
                  <a:pt x="3594538" y="1400176"/>
                </a:cubicBezTo>
                <a:cubicBezTo>
                  <a:pt x="3466692" y="1454210"/>
                  <a:pt x="3219806" y="1386023"/>
                  <a:pt x="2803996" y="1400176"/>
                </a:cubicBezTo>
                <a:cubicBezTo>
                  <a:pt x="2423783" y="1419171"/>
                  <a:pt x="2382753" y="1397230"/>
                  <a:pt x="2211090" y="1400176"/>
                </a:cubicBezTo>
                <a:cubicBezTo>
                  <a:pt x="2047547" y="1402255"/>
                  <a:pt x="1743806" y="1381772"/>
                  <a:pt x="1618184" y="1400176"/>
                </a:cubicBezTo>
                <a:cubicBezTo>
                  <a:pt x="1521021" y="1382495"/>
                  <a:pt x="959294" y="1414770"/>
                  <a:pt x="761762" y="1400176"/>
                </a:cubicBezTo>
                <a:cubicBezTo>
                  <a:pt x="388438" y="1375778"/>
                  <a:pt x="68244" y="1340278"/>
                  <a:pt x="0" y="1166808"/>
                </a:cubicBezTo>
                <a:cubicBezTo>
                  <a:pt x="-3927" y="1094330"/>
                  <a:pt x="35134" y="1061148"/>
                  <a:pt x="0" y="1008123"/>
                </a:cubicBezTo>
                <a:cubicBezTo>
                  <a:pt x="-36134" y="932326"/>
                  <a:pt x="12822" y="881003"/>
                  <a:pt x="0" y="840104"/>
                </a:cubicBezTo>
                <a:cubicBezTo>
                  <a:pt x="-55411" y="779706"/>
                  <a:pt x="87551" y="743372"/>
                  <a:pt x="0" y="634747"/>
                </a:cubicBezTo>
                <a:cubicBezTo>
                  <a:pt x="-42318" y="521785"/>
                  <a:pt x="27672" y="514030"/>
                  <a:pt x="0" y="476061"/>
                </a:cubicBezTo>
                <a:cubicBezTo>
                  <a:pt x="-52349" y="432267"/>
                  <a:pt x="39320" y="269891"/>
                  <a:pt x="0" y="233367"/>
                </a:cubicBezTo>
                <a:close/>
              </a:path>
              <a:path w="8111377" h="1400176" fill="none" stroke="0" extrusionOk="0">
                <a:moveTo>
                  <a:pt x="0" y="233367"/>
                </a:moveTo>
                <a:cubicBezTo>
                  <a:pt x="80571" y="142653"/>
                  <a:pt x="421193" y="15738"/>
                  <a:pt x="761762" y="0"/>
                </a:cubicBezTo>
                <a:cubicBezTo>
                  <a:pt x="1061603" y="-22552"/>
                  <a:pt x="1418773" y="-14594"/>
                  <a:pt x="1552305" y="0"/>
                </a:cubicBezTo>
                <a:cubicBezTo>
                  <a:pt x="1741320" y="-83427"/>
                  <a:pt x="1982334" y="-32174"/>
                  <a:pt x="2276968" y="0"/>
                </a:cubicBezTo>
                <a:cubicBezTo>
                  <a:pt x="2570034" y="22158"/>
                  <a:pt x="2802232" y="28825"/>
                  <a:pt x="2935753" y="0"/>
                </a:cubicBezTo>
                <a:cubicBezTo>
                  <a:pt x="3094076" y="3250"/>
                  <a:pt x="3375457" y="8480"/>
                  <a:pt x="3462782" y="0"/>
                </a:cubicBezTo>
                <a:cubicBezTo>
                  <a:pt x="3590462" y="-26298"/>
                  <a:pt x="3974301" y="89356"/>
                  <a:pt x="4187445" y="0"/>
                </a:cubicBezTo>
                <a:cubicBezTo>
                  <a:pt x="4375313" y="-4518"/>
                  <a:pt x="4731127" y="37705"/>
                  <a:pt x="4977987" y="0"/>
                </a:cubicBezTo>
                <a:cubicBezTo>
                  <a:pt x="5195292" y="-4352"/>
                  <a:pt x="5563840" y="70187"/>
                  <a:pt x="5702651" y="0"/>
                </a:cubicBezTo>
                <a:cubicBezTo>
                  <a:pt x="5887374" y="-62397"/>
                  <a:pt x="5976995" y="6255"/>
                  <a:pt x="6163801" y="0"/>
                </a:cubicBezTo>
                <a:cubicBezTo>
                  <a:pt x="6458204" y="51392"/>
                  <a:pt x="6735775" y="-97680"/>
                  <a:pt x="7349614" y="0"/>
                </a:cubicBezTo>
                <a:cubicBezTo>
                  <a:pt x="7740735" y="18003"/>
                  <a:pt x="8121159" y="87821"/>
                  <a:pt x="8111376" y="233367"/>
                </a:cubicBezTo>
                <a:cubicBezTo>
                  <a:pt x="8114749" y="266487"/>
                  <a:pt x="8090395" y="364753"/>
                  <a:pt x="8111376" y="420055"/>
                </a:cubicBezTo>
                <a:cubicBezTo>
                  <a:pt x="8139513" y="480749"/>
                  <a:pt x="8100448" y="571663"/>
                  <a:pt x="8111376" y="616078"/>
                </a:cubicBezTo>
                <a:cubicBezTo>
                  <a:pt x="8149579" y="685723"/>
                  <a:pt x="8112520" y="754517"/>
                  <a:pt x="8111376" y="784097"/>
                </a:cubicBezTo>
                <a:cubicBezTo>
                  <a:pt x="8124736" y="817783"/>
                  <a:pt x="8090312" y="895812"/>
                  <a:pt x="8111376" y="942782"/>
                </a:cubicBezTo>
                <a:cubicBezTo>
                  <a:pt x="8144367" y="991093"/>
                  <a:pt x="8131188" y="1071497"/>
                  <a:pt x="8111376" y="1166808"/>
                </a:cubicBezTo>
                <a:cubicBezTo>
                  <a:pt x="8023592" y="1235701"/>
                  <a:pt x="7812337" y="1345280"/>
                  <a:pt x="7349614" y="1400176"/>
                </a:cubicBezTo>
                <a:cubicBezTo>
                  <a:pt x="7189318" y="1459309"/>
                  <a:pt x="7089052" y="1414683"/>
                  <a:pt x="6888464" y="1400176"/>
                </a:cubicBezTo>
                <a:cubicBezTo>
                  <a:pt x="6730710" y="1390151"/>
                  <a:pt x="6595178" y="1419769"/>
                  <a:pt x="6427315" y="1400176"/>
                </a:cubicBezTo>
                <a:cubicBezTo>
                  <a:pt x="6292457" y="1425261"/>
                  <a:pt x="6150227" y="1399795"/>
                  <a:pt x="5966165" y="1400176"/>
                </a:cubicBezTo>
                <a:cubicBezTo>
                  <a:pt x="5784389" y="1369333"/>
                  <a:pt x="5561735" y="1416388"/>
                  <a:pt x="5373259" y="1400176"/>
                </a:cubicBezTo>
                <a:cubicBezTo>
                  <a:pt x="5168203" y="1416920"/>
                  <a:pt x="5099320" y="1374265"/>
                  <a:pt x="4912109" y="1400176"/>
                </a:cubicBezTo>
                <a:cubicBezTo>
                  <a:pt x="4710324" y="1409014"/>
                  <a:pt x="4661254" y="1401217"/>
                  <a:pt x="4385081" y="1400176"/>
                </a:cubicBezTo>
                <a:cubicBezTo>
                  <a:pt x="4160631" y="1373406"/>
                  <a:pt x="3754002" y="1339205"/>
                  <a:pt x="3594538" y="1400176"/>
                </a:cubicBezTo>
                <a:cubicBezTo>
                  <a:pt x="3436933" y="1441315"/>
                  <a:pt x="3206465" y="1444947"/>
                  <a:pt x="2803996" y="1400176"/>
                </a:cubicBezTo>
                <a:cubicBezTo>
                  <a:pt x="2420615" y="1401731"/>
                  <a:pt x="2366712" y="1398330"/>
                  <a:pt x="2211090" y="1400176"/>
                </a:cubicBezTo>
                <a:cubicBezTo>
                  <a:pt x="1985122" y="1408157"/>
                  <a:pt x="1734534" y="1382417"/>
                  <a:pt x="1618184" y="1400176"/>
                </a:cubicBezTo>
                <a:cubicBezTo>
                  <a:pt x="1518988" y="1352409"/>
                  <a:pt x="920231" y="1367272"/>
                  <a:pt x="761762" y="1400176"/>
                </a:cubicBezTo>
                <a:cubicBezTo>
                  <a:pt x="378654" y="1391597"/>
                  <a:pt x="60482" y="1335422"/>
                  <a:pt x="0" y="1166808"/>
                </a:cubicBezTo>
                <a:cubicBezTo>
                  <a:pt x="-10116" y="1101374"/>
                  <a:pt x="43104" y="1069705"/>
                  <a:pt x="0" y="1008123"/>
                </a:cubicBezTo>
                <a:cubicBezTo>
                  <a:pt x="-39740" y="926241"/>
                  <a:pt x="18919" y="873158"/>
                  <a:pt x="0" y="840104"/>
                </a:cubicBezTo>
                <a:cubicBezTo>
                  <a:pt x="-42864" y="777367"/>
                  <a:pt x="84210" y="724568"/>
                  <a:pt x="0" y="634747"/>
                </a:cubicBezTo>
                <a:cubicBezTo>
                  <a:pt x="-51353" y="520810"/>
                  <a:pt x="38560" y="504131"/>
                  <a:pt x="0" y="476061"/>
                </a:cubicBezTo>
                <a:cubicBezTo>
                  <a:pt x="-52160" y="449150"/>
                  <a:pt x="34367" y="282778"/>
                  <a:pt x="0" y="23336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custGeom>
                    <a:avLst/>
                    <a:gdLst>
                      <a:gd name="connsiteX0" fmla="*/ 0 w 8111377"/>
                      <a:gd name="connsiteY0" fmla="*/ 233367 h 1400176"/>
                      <a:gd name="connsiteX1" fmla="*/ 761762 w 8111377"/>
                      <a:gd name="connsiteY1" fmla="*/ 0 h 1400176"/>
                      <a:gd name="connsiteX2" fmla="*/ 1552305 w 8111377"/>
                      <a:gd name="connsiteY2" fmla="*/ 0 h 1400176"/>
                      <a:gd name="connsiteX3" fmla="*/ 2276968 w 8111377"/>
                      <a:gd name="connsiteY3" fmla="*/ 0 h 1400176"/>
                      <a:gd name="connsiteX4" fmla="*/ 2935753 w 8111377"/>
                      <a:gd name="connsiteY4" fmla="*/ 0 h 1400176"/>
                      <a:gd name="connsiteX5" fmla="*/ 3462782 w 8111377"/>
                      <a:gd name="connsiteY5" fmla="*/ 0 h 1400176"/>
                      <a:gd name="connsiteX6" fmla="*/ 4187445 w 8111377"/>
                      <a:gd name="connsiteY6" fmla="*/ 0 h 1400176"/>
                      <a:gd name="connsiteX7" fmla="*/ 4977987 w 8111377"/>
                      <a:gd name="connsiteY7" fmla="*/ 0 h 1400176"/>
                      <a:gd name="connsiteX8" fmla="*/ 5702651 w 8111377"/>
                      <a:gd name="connsiteY8" fmla="*/ 0 h 1400176"/>
                      <a:gd name="connsiteX9" fmla="*/ 6163801 w 8111377"/>
                      <a:gd name="connsiteY9" fmla="*/ 0 h 1400176"/>
                      <a:gd name="connsiteX10" fmla="*/ 7349614 w 8111377"/>
                      <a:gd name="connsiteY10" fmla="*/ 0 h 1400176"/>
                      <a:gd name="connsiteX11" fmla="*/ 8111376 w 8111377"/>
                      <a:gd name="connsiteY11" fmla="*/ 233367 h 1400176"/>
                      <a:gd name="connsiteX12" fmla="*/ 8111376 w 8111377"/>
                      <a:gd name="connsiteY12" fmla="*/ 420055 h 1400176"/>
                      <a:gd name="connsiteX13" fmla="*/ 8111376 w 8111377"/>
                      <a:gd name="connsiteY13" fmla="*/ 616078 h 1400176"/>
                      <a:gd name="connsiteX14" fmla="*/ 8111376 w 8111377"/>
                      <a:gd name="connsiteY14" fmla="*/ 784097 h 1400176"/>
                      <a:gd name="connsiteX15" fmla="*/ 8111376 w 8111377"/>
                      <a:gd name="connsiteY15" fmla="*/ 942782 h 1400176"/>
                      <a:gd name="connsiteX16" fmla="*/ 8111376 w 8111377"/>
                      <a:gd name="connsiteY16" fmla="*/ 1166808 h 1400176"/>
                      <a:gd name="connsiteX17" fmla="*/ 7349614 w 8111377"/>
                      <a:gd name="connsiteY17" fmla="*/ 1400176 h 1400176"/>
                      <a:gd name="connsiteX18" fmla="*/ 6888464 w 8111377"/>
                      <a:gd name="connsiteY18" fmla="*/ 1400176 h 1400176"/>
                      <a:gd name="connsiteX19" fmla="*/ 6427315 w 8111377"/>
                      <a:gd name="connsiteY19" fmla="*/ 1400176 h 1400176"/>
                      <a:gd name="connsiteX20" fmla="*/ 5966165 w 8111377"/>
                      <a:gd name="connsiteY20" fmla="*/ 1400176 h 1400176"/>
                      <a:gd name="connsiteX21" fmla="*/ 5373259 w 8111377"/>
                      <a:gd name="connsiteY21" fmla="*/ 1400176 h 1400176"/>
                      <a:gd name="connsiteX22" fmla="*/ 4912109 w 8111377"/>
                      <a:gd name="connsiteY22" fmla="*/ 1400176 h 1400176"/>
                      <a:gd name="connsiteX23" fmla="*/ 4385081 w 8111377"/>
                      <a:gd name="connsiteY23" fmla="*/ 1400176 h 1400176"/>
                      <a:gd name="connsiteX24" fmla="*/ 3594538 w 8111377"/>
                      <a:gd name="connsiteY24" fmla="*/ 1400176 h 1400176"/>
                      <a:gd name="connsiteX25" fmla="*/ 2803996 w 8111377"/>
                      <a:gd name="connsiteY25" fmla="*/ 1400176 h 1400176"/>
                      <a:gd name="connsiteX26" fmla="*/ 2211090 w 8111377"/>
                      <a:gd name="connsiteY26" fmla="*/ 1400176 h 1400176"/>
                      <a:gd name="connsiteX27" fmla="*/ 1618184 w 8111377"/>
                      <a:gd name="connsiteY27" fmla="*/ 1400176 h 1400176"/>
                      <a:gd name="connsiteX28" fmla="*/ 761762 w 8111377"/>
                      <a:gd name="connsiteY28" fmla="*/ 1400176 h 1400176"/>
                      <a:gd name="connsiteX29" fmla="*/ 0 w 8111377"/>
                      <a:gd name="connsiteY29" fmla="*/ 1166808 h 1400176"/>
                      <a:gd name="connsiteX30" fmla="*/ 0 w 8111377"/>
                      <a:gd name="connsiteY30" fmla="*/ 1008123 h 1400176"/>
                      <a:gd name="connsiteX31" fmla="*/ 0 w 8111377"/>
                      <a:gd name="connsiteY31" fmla="*/ 840104 h 1400176"/>
                      <a:gd name="connsiteX32" fmla="*/ 0 w 8111377"/>
                      <a:gd name="connsiteY32" fmla="*/ 634747 h 1400176"/>
                      <a:gd name="connsiteX33" fmla="*/ 0 w 8111377"/>
                      <a:gd name="connsiteY33" fmla="*/ 476061 h 1400176"/>
                      <a:gd name="connsiteX34" fmla="*/ 0 w 8111377"/>
                      <a:gd name="connsiteY34" fmla="*/ 233367 h 1400176"/>
                      <a:gd name="connsiteX0" fmla="*/ 0 w 8111377"/>
                      <a:gd name="connsiteY0" fmla="*/ 233367 h 1400176"/>
                      <a:gd name="connsiteX1" fmla="*/ 761762 w 8111377"/>
                      <a:gd name="connsiteY1" fmla="*/ 0 h 1400176"/>
                      <a:gd name="connsiteX2" fmla="*/ 1486426 w 8111377"/>
                      <a:gd name="connsiteY2" fmla="*/ 0 h 1400176"/>
                      <a:gd name="connsiteX3" fmla="*/ 1947575 w 8111377"/>
                      <a:gd name="connsiteY3" fmla="*/ 0 h 1400176"/>
                      <a:gd name="connsiteX4" fmla="*/ 2540483 w 8111377"/>
                      <a:gd name="connsiteY4" fmla="*/ 0 h 1400176"/>
                      <a:gd name="connsiteX5" fmla="*/ 3001632 w 8111377"/>
                      <a:gd name="connsiteY5" fmla="*/ 0 h 1400176"/>
                      <a:gd name="connsiteX6" fmla="*/ 3462782 w 8111377"/>
                      <a:gd name="connsiteY6" fmla="*/ 0 h 1400176"/>
                      <a:gd name="connsiteX7" fmla="*/ 4055688 w 8111377"/>
                      <a:gd name="connsiteY7" fmla="*/ 0 h 1400176"/>
                      <a:gd name="connsiteX8" fmla="*/ 4648594 w 8111377"/>
                      <a:gd name="connsiteY8" fmla="*/ 0 h 1400176"/>
                      <a:gd name="connsiteX9" fmla="*/ 5373259 w 8111377"/>
                      <a:gd name="connsiteY9" fmla="*/ 0 h 1400176"/>
                      <a:gd name="connsiteX10" fmla="*/ 5966165 w 8111377"/>
                      <a:gd name="connsiteY10" fmla="*/ 0 h 1400176"/>
                      <a:gd name="connsiteX11" fmla="*/ 6427315 w 8111377"/>
                      <a:gd name="connsiteY11" fmla="*/ 0 h 1400176"/>
                      <a:gd name="connsiteX12" fmla="*/ 7349614 w 8111377"/>
                      <a:gd name="connsiteY12" fmla="*/ 0 h 1400176"/>
                      <a:gd name="connsiteX13" fmla="*/ 8111376 w 8111377"/>
                      <a:gd name="connsiteY13" fmla="*/ 233367 h 1400176"/>
                      <a:gd name="connsiteX14" fmla="*/ 8111376 w 8111377"/>
                      <a:gd name="connsiteY14" fmla="*/ 429390 h 1400176"/>
                      <a:gd name="connsiteX15" fmla="*/ 8111376 w 8111377"/>
                      <a:gd name="connsiteY15" fmla="*/ 606743 h 1400176"/>
                      <a:gd name="connsiteX16" fmla="*/ 8111376 w 8111377"/>
                      <a:gd name="connsiteY16" fmla="*/ 812100 h 1400176"/>
                      <a:gd name="connsiteX17" fmla="*/ 8111376 w 8111377"/>
                      <a:gd name="connsiteY17" fmla="*/ 1166808 h 1400176"/>
                      <a:gd name="connsiteX18" fmla="*/ 7349614 w 8111377"/>
                      <a:gd name="connsiteY18" fmla="*/ 1400176 h 1400176"/>
                      <a:gd name="connsiteX19" fmla="*/ 6822585 w 8111377"/>
                      <a:gd name="connsiteY19" fmla="*/ 1400176 h 1400176"/>
                      <a:gd name="connsiteX20" fmla="*/ 6295558 w 8111377"/>
                      <a:gd name="connsiteY20" fmla="*/ 1400176 h 1400176"/>
                      <a:gd name="connsiteX21" fmla="*/ 5702651 w 8111377"/>
                      <a:gd name="connsiteY21" fmla="*/ 1400176 h 1400176"/>
                      <a:gd name="connsiteX22" fmla="*/ 4912109 w 8111377"/>
                      <a:gd name="connsiteY22" fmla="*/ 1400176 h 1400176"/>
                      <a:gd name="connsiteX23" fmla="*/ 4187445 w 8111377"/>
                      <a:gd name="connsiteY23" fmla="*/ 1400176 h 1400176"/>
                      <a:gd name="connsiteX24" fmla="*/ 3726295 w 8111377"/>
                      <a:gd name="connsiteY24" fmla="*/ 1400176 h 1400176"/>
                      <a:gd name="connsiteX25" fmla="*/ 3265146 w 8111377"/>
                      <a:gd name="connsiteY25" fmla="*/ 1400176 h 1400176"/>
                      <a:gd name="connsiteX26" fmla="*/ 2540483 w 8111377"/>
                      <a:gd name="connsiteY26" fmla="*/ 1400176 h 1400176"/>
                      <a:gd name="connsiteX27" fmla="*/ 2079333 w 8111377"/>
                      <a:gd name="connsiteY27" fmla="*/ 1400176 h 1400176"/>
                      <a:gd name="connsiteX28" fmla="*/ 761762 w 8111377"/>
                      <a:gd name="connsiteY28" fmla="*/ 1400176 h 1400176"/>
                      <a:gd name="connsiteX29" fmla="*/ 0 w 8111377"/>
                      <a:gd name="connsiteY29" fmla="*/ 1166808 h 1400176"/>
                      <a:gd name="connsiteX30" fmla="*/ 0 w 8111377"/>
                      <a:gd name="connsiteY30" fmla="*/ 1008123 h 1400176"/>
                      <a:gd name="connsiteX31" fmla="*/ 0 w 8111377"/>
                      <a:gd name="connsiteY31" fmla="*/ 849438 h 1400176"/>
                      <a:gd name="connsiteX32" fmla="*/ 0 w 8111377"/>
                      <a:gd name="connsiteY32" fmla="*/ 681419 h 1400176"/>
                      <a:gd name="connsiteX33" fmla="*/ 0 w 8111377"/>
                      <a:gd name="connsiteY33" fmla="*/ 504065 h 1400176"/>
                      <a:gd name="connsiteX34" fmla="*/ 0 w 8111377"/>
                      <a:gd name="connsiteY34" fmla="*/ 233367 h 1400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11377" h="1400176" fill="none" extrusionOk="0">
                        <a:moveTo>
                          <a:pt x="0" y="233367"/>
                        </a:moveTo>
                        <a:cubicBezTo>
                          <a:pt x="29746" y="202581"/>
                          <a:pt x="414107" y="8974"/>
                          <a:pt x="761762" y="0"/>
                        </a:cubicBezTo>
                        <a:cubicBezTo>
                          <a:pt x="1040181" y="-16624"/>
                          <a:pt x="1397761" y="2423"/>
                          <a:pt x="1552305" y="0"/>
                        </a:cubicBezTo>
                        <a:cubicBezTo>
                          <a:pt x="1740939" y="-58966"/>
                          <a:pt x="2021294" y="-32507"/>
                          <a:pt x="2276968" y="0"/>
                        </a:cubicBezTo>
                        <a:cubicBezTo>
                          <a:pt x="2579210" y="-2095"/>
                          <a:pt x="2823652" y="25707"/>
                          <a:pt x="2935753" y="0"/>
                        </a:cubicBezTo>
                        <a:cubicBezTo>
                          <a:pt x="3097018" y="-4430"/>
                          <a:pt x="3379466" y="5741"/>
                          <a:pt x="3462782" y="0"/>
                        </a:cubicBezTo>
                        <a:cubicBezTo>
                          <a:pt x="3576160" y="-22780"/>
                          <a:pt x="3997872" y="71994"/>
                          <a:pt x="4187445" y="0"/>
                        </a:cubicBezTo>
                        <a:cubicBezTo>
                          <a:pt x="4385230" y="-9348"/>
                          <a:pt x="4727885" y="22863"/>
                          <a:pt x="4977987" y="0"/>
                        </a:cubicBezTo>
                        <a:cubicBezTo>
                          <a:pt x="5225700" y="-34656"/>
                          <a:pt x="5555641" y="56109"/>
                          <a:pt x="5702651" y="0"/>
                        </a:cubicBezTo>
                        <a:cubicBezTo>
                          <a:pt x="5885185" y="-36462"/>
                          <a:pt x="5968644" y="20062"/>
                          <a:pt x="6163801" y="0"/>
                        </a:cubicBezTo>
                        <a:cubicBezTo>
                          <a:pt x="6368015" y="3283"/>
                          <a:pt x="6743184" y="-56504"/>
                          <a:pt x="7349614" y="0"/>
                        </a:cubicBezTo>
                        <a:cubicBezTo>
                          <a:pt x="7731859" y="7488"/>
                          <a:pt x="8113855" y="90712"/>
                          <a:pt x="8111376" y="233367"/>
                        </a:cubicBezTo>
                        <a:cubicBezTo>
                          <a:pt x="8111178" y="268299"/>
                          <a:pt x="8081977" y="370682"/>
                          <a:pt x="8111376" y="420055"/>
                        </a:cubicBezTo>
                        <a:cubicBezTo>
                          <a:pt x="8140921" y="478037"/>
                          <a:pt x="8098446" y="568946"/>
                          <a:pt x="8111376" y="616078"/>
                        </a:cubicBezTo>
                        <a:cubicBezTo>
                          <a:pt x="8146977" y="678630"/>
                          <a:pt x="8110710" y="744647"/>
                          <a:pt x="8111376" y="784097"/>
                        </a:cubicBezTo>
                        <a:cubicBezTo>
                          <a:pt x="8129928" y="828247"/>
                          <a:pt x="8086511" y="903370"/>
                          <a:pt x="8111376" y="942782"/>
                        </a:cubicBezTo>
                        <a:cubicBezTo>
                          <a:pt x="8141618" y="982803"/>
                          <a:pt x="8117375" y="1062628"/>
                          <a:pt x="8111376" y="1166808"/>
                        </a:cubicBezTo>
                        <a:cubicBezTo>
                          <a:pt x="8030540" y="1257761"/>
                          <a:pt x="7765462" y="1376472"/>
                          <a:pt x="7349614" y="1400176"/>
                        </a:cubicBezTo>
                        <a:cubicBezTo>
                          <a:pt x="7190365" y="1437585"/>
                          <a:pt x="7087733" y="1425036"/>
                          <a:pt x="6888464" y="1400176"/>
                        </a:cubicBezTo>
                        <a:cubicBezTo>
                          <a:pt x="6735816" y="1426738"/>
                          <a:pt x="6590461" y="1415759"/>
                          <a:pt x="6427315" y="1400176"/>
                        </a:cubicBezTo>
                        <a:cubicBezTo>
                          <a:pt x="6277933" y="1431865"/>
                          <a:pt x="6142128" y="1389520"/>
                          <a:pt x="5966165" y="1400176"/>
                        </a:cubicBezTo>
                        <a:cubicBezTo>
                          <a:pt x="5750126" y="1365754"/>
                          <a:pt x="5567428" y="1386837"/>
                          <a:pt x="5373259" y="1400176"/>
                        </a:cubicBezTo>
                        <a:cubicBezTo>
                          <a:pt x="5165931" y="1432157"/>
                          <a:pt x="5115437" y="1376757"/>
                          <a:pt x="4912109" y="1400176"/>
                        </a:cubicBezTo>
                        <a:cubicBezTo>
                          <a:pt x="4717331" y="1410050"/>
                          <a:pt x="4650055" y="1390218"/>
                          <a:pt x="4385081" y="1400176"/>
                        </a:cubicBezTo>
                        <a:cubicBezTo>
                          <a:pt x="4119925" y="1389908"/>
                          <a:pt x="3743898" y="1359153"/>
                          <a:pt x="3594538" y="1400176"/>
                        </a:cubicBezTo>
                        <a:cubicBezTo>
                          <a:pt x="3455107" y="1406782"/>
                          <a:pt x="3196743" y="1421727"/>
                          <a:pt x="2803996" y="1400176"/>
                        </a:cubicBezTo>
                        <a:cubicBezTo>
                          <a:pt x="2421182" y="1399511"/>
                          <a:pt x="2376909" y="1390881"/>
                          <a:pt x="2211090" y="1400176"/>
                        </a:cubicBezTo>
                        <a:cubicBezTo>
                          <a:pt x="2006506" y="1408554"/>
                          <a:pt x="1730910" y="1387912"/>
                          <a:pt x="1618184" y="1400176"/>
                        </a:cubicBezTo>
                        <a:cubicBezTo>
                          <a:pt x="1476108" y="1364441"/>
                          <a:pt x="916686" y="1369586"/>
                          <a:pt x="761762" y="1400176"/>
                        </a:cubicBezTo>
                        <a:cubicBezTo>
                          <a:pt x="369465" y="1395936"/>
                          <a:pt x="53611" y="1335489"/>
                          <a:pt x="0" y="1166808"/>
                        </a:cubicBezTo>
                        <a:cubicBezTo>
                          <a:pt x="-8134" y="1117827"/>
                          <a:pt x="45664" y="1078283"/>
                          <a:pt x="0" y="1008123"/>
                        </a:cubicBezTo>
                        <a:cubicBezTo>
                          <a:pt x="-42229" y="932877"/>
                          <a:pt x="19844" y="875652"/>
                          <a:pt x="0" y="840104"/>
                        </a:cubicBezTo>
                        <a:cubicBezTo>
                          <a:pt x="-39129" y="787203"/>
                          <a:pt x="66020" y="720843"/>
                          <a:pt x="0" y="634747"/>
                        </a:cubicBezTo>
                        <a:cubicBezTo>
                          <a:pt x="-64592" y="527521"/>
                          <a:pt x="52430" y="497154"/>
                          <a:pt x="0" y="476061"/>
                        </a:cubicBezTo>
                        <a:cubicBezTo>
                          <a:pt x="-49437" y="462850"/>
                          <a:pt x="43190" y="297897"/>
                          <a:pt x="0" y="233367"/>
                        </a:cubicBezTo>
                        <a:close/>
                      </a:path>
                      <a:path w="8111377" h="1400176" stroke="0" extrusionOk="0">
                        <a:moveTo>
                          <a:pt x="0" y="233367"/>
                        </a:moveTo>
                        <a:cubicBezTo>
                          <a:pt x="104771" y="74385"/>
                          <a:pt x="467804" y="9928"/>
                          <a:pt x="761762" y="0"/>
                        </a:cubicBezTo>
                        <a:cubicBezTo>
                          <a:pt x="1071752" y="-28778"/>
                          <a:pt x="1342404" y="22171"/>
                          <a:pt x="1486426" y="0"/>
                        </a:cubicBezTo>
                        <a:cubicBezTo>
                          <a:pt x="1645391" y="-7653"/>
                          <a:pt x="1731484" y="8581"/>
                          <a:pt x="1947575" y="0"/>
                        </a:cubicBezTo>
                        <a:cubicBezTo>
                          <a:pt x="2177212" y="30916"/>
                          <a:pt x="2363819" y="37969"/>
                          <a:pt x="2540483" y="0"/>
                        </a:cubicBezTo>
                        <a:cubicBezTo>
                          <a:pt x="2725268" y="-4420"/>
                          <a:pt x="2877468" y="3610"/>
                          <a:pt x="3001632" y="0"/>
                        </a:cubicBezTo>
                        <a:cubicBezTo>
                          <a:pt x="3132189" y="-7891"/>
                          <a:pt x="3332698" y="-3510"/>
                          <a:pt x="3462782" y="0"/>
                        </a:cubicBezTo>
                        <a:cubicBezTo>
                          <a:pt x="3527805" y="-19299"/>
                          <a:pt x="3772976" y="64904"/>
                          <a:pt x="4055688" y="0"/>
                        </a:cubicBezTo>
                        <a:cubicBezTo>
                          <a:pt x="4357939" y="-9433"/>
                          <a:pt x="4424179" y="26864"/>
                          <a:pt x="4648594" y="0"/>
                        </a:cubicBezTo>
                        <a:cubicBezTo>
                          <a:pt x="4842744" y="-14574"/>
                          <a:pt x="5107634" y="31963"/>
                          <a:pt x="5373259" y="0"/>
                        </a:cubicBezTo>
                        <a:cubicBezTo>
                          <a:pt x="5593504" y="31497"/>
                          <a:pt x="5768317" y="14507"/>
                          <a:pt x="5966165" y="0"/>
                        </a:cubicBezTo>
                        <a:cubicBezTo>
                          <a:pt x="6168762" y="-10171"/>
                          <a:pt x="6256579" y="1351"/>
                          <a:pt x="6427315" y="0"/>
                        </a:cubicBezTo>
                        <a:cubicBezTo>
                          <a:pt x="6620204" y="4096"/>
                          <a:pt x="6908225" y="-12356"/>
                          <a:pt x="7349614" y="0"/>
                        </a:cubicBezTo>
                        <a:cubicBezTo>
                          <a:pt x="7757657" y="-35115"/>
                          <a:pt x="8094934" y="129697"/>
                          <a:pt x="8111376" y="233367"/>
                        </a:cubicBezTo>
                        <a:cubicBezTo>
                          <a:pt x="8133151" y="309590"/>
                          <a:pt x="8053086" y="357181"/>
                          <a:pt x="8111376" y="429390"/>
                        </a:cubicBezTo>
                        <a:cubicBezTo>
                          <a:pt x="8179373" y="493097"/>
                          <a:pt x="8053771" y="535696"/>
                          <a:pt x="8111376" y="606743"/>
                        </a:cubicBezTo>
                        <a:cubicBezTo>
                          <a:pt x="8183013" y="678486"/>
                          <a:pt x="8056675" y="706028"/>
                          <a:pt x="8111376" y="812100"/>
                        </a:cubicBezTo>
                        <a:cubicBezTo>
                          <a:pt x="8155015" y="884850"/>
                          <a:pt x="8051083" y="1050581"/>
                          <a:pt x="8111376" y="1166808"/>
                        </a:cubicBezTo>
                        <a:cubicBezTo>
                          <a:pt x="8138957" y="1290657"/>
                          <a:pt x="7707470" y="1414099"/>
                          <a:pt x="7349614" y="1400176"/>
                        </a:cubicBezTo>
                        <a:cubicBezTo>
                          <a:pt x="7139884" y="1430909"/>
                          <a:pt x="7044144" y="1369637"/>
                          <a:pt x="6822585" y="1400176"/>
                        </a:cubicBezTo>
                        <a:cubicBezTo>
                          <a:pt x="6604495" y="1418094"/>
                          <a:pt x="6556146" y="1395809"/>
                          <a:pt x="6295558" y="1400176"/>
                        </a:cubicBezTo>
                        <a:cubicBezTo>
                          <a:pt x="6008840" y="1439542"/>
                          <a:pt x="5875754" y="1394051"/>
                          <a:pt x="5702651" y="1400176"/>
                        </a:cubicBezTo>
                        <a:cubicBezTo>
                          <a:pt x="5529383" y="1424375"/>
                          <a:pt x="5175711" y="1374225"/>
                          <a:pt x="4912109" y="1400176"/>
                        </a:cubicBezTo>
                        <a:cubicBezTo>
                          <a:pt x="4640194" y="1403442"/>
                          <a:pt x="4360214" y="1376329"/>
                          <a:pt x="4187445" y="1400176"/>
                        </a:cubicBezTo>
                        <a:cubicBezTo>
                          <a:pt x="3949808" y="1401560"/>
                          <a:pt x="3924230" y="1398840"/>
                          <a:pt x="3726295" y="1400176"/>
                        </a:cubicBezTo>
                        <a:cubicBezTo>
                          <a:pt x="3529704" y="1379322"/>
                          <a:pt x="3418402" y="1375374"/>
                          <a:pt x="3265146" y="1400176"/>
                        </a:cubicBezTo>
                        <a:cubicBezTo>
                          <a:pt x="3103127" y="1397860"/>
                          <a:pt x="2746432" y="1390250"/>
                          <a:pt x="2540483" y="1400176"/>
                        </a:cubicBezTo>
                        <a:cubicBezTo>
                          <a:pt x="2366580" y="1404894"/>
                          <a:pt x="2209413" y="1379657"/>
                          <a:pt x="2079333" y="1400176"/>
                        </a:cubicBezTo>
                        <a:cubicBezTo>
                          <a:pt x="1847068" y="1362498"/>
                          <a:pt x="1258858" y="1370740"/>
                          <a:pt x="761762" y="1400176"/>
                        </a:cubicBezTo>
                        <a:cubicBezTo>
                          <a:pt x="351003" y="1419361"/>
                          <a:pt x="38585" y="1278138"/>
                          <a:pt x="0" y="1166808"/>
                        </a:cubicBezTo>
                        <a:cubicBezTo>
                          <a:pt x="-50936" y="1108896"/>
                          <a:pt x="42599" y="1073378"/>
                          <a:pt x="0" y="1008123"/>
                        </a:cubicBezTo>
                        <a:cubicBezTo>
                          <a:pt x="-25945" y="934391"/>
                          <a:pt x="23450" y="922429"/>
                          <a:pt x="0" y="849438"/>
                        </a:cubicBezTo>
                        <a:cubicBezTo>
                          <a:pt x="-15949" y="799734"/>
                          <a:pt x="21786" y="753383"/>
                          <a:pt x="0" y="681419"/>
                        </a:cubicBezTo>
                        <a:cubicBezTo>
                          <a:pt x="-29195" y="625117"/>
                          <a:pt x="3420" y="580643"/>
                          <a:pt x="0" y="504065"/>
                        </a:cubicBezTo>
                        <a:cubicBezTo>
                          <a:pt x="-13101" y="453558"/>
                          <a:pt x="52514" y="354868"/>
                          <a:pt x="0" y="233367"/>
                        </a:cubicBezTo>
                        <a:close/>
                      </a:path>
                      <a:path w="8111377" h="1400176" fill="none" stroke="0" extrusionOk="0">
                        <a:moveTo>
                          <a:pt x="0" y="233367"/>
                        </a:moveTo>
                        <a:cubicBezTo>
                          <a:pt x="51626" y="63980"/>
                          <a:pt x="374659" y="8497"/>
                          <a:pt x="761762" y="0"/>
                        </a:cubicBezTo>
                        <a:cubicBezTo>
                          <a:pt x="1122116" y="-15254"/>
                          <a:pt x="1383095" y="3801"/>
                          <a:pt x="1552305" y="0"/>
                        </a:cubicBezTo>
                        <a:cubicBezTo>
                          <a:pt x="1744083" y="-76228"/>
                          <a:pt x="1950034" y="6239"/>
                          <a:pt x="2276968" y="0"/>
                        </a:cubicBezTo>
                        <a:cubicBezTo>
                          <a:pt x="2560841" y="20951"/>
                          <a:pt x="2783497" y="15439"/>
                          <a:pt x="2935753" y="0"/>
                        </a:cubicBezTo>
                        <a:cubicBezTo>
                          <a:pt x="3062416" y="11916"/>
                          <a:pt x="3354810" y="11257"/>
                          <a:pt x="3462782" y="0"/>
                        </a:cubicBezTo>
                        <a:cubicBezTo>
                          <a:pt x="3575748" y="-11421"/>
                          <a:pt x="3945797" y="48196"/>
                          <a:pt x="4187445" y="0"/>
                        </a:cubicBezTo>
                        <a:cubicBezTo>
                          <a:pt x="4356432" y="-3420"/>
                          <a:pt x="4726612" y="38549"/>
                          <a:pt x="4977987" y="0"/>
                        </a:cubicBezTo>
                        <a:cubicBezTo>
                          <a:pt x="5204136" y="11"/>
                          <a:pt x="5526944" y="36594"/>
                          <a:pt x="5702651" y="0"/>
                        </a:cubicBezTo>
                        <a:cubicBezTo>
                          <a:pt x="5888451" y="-24341"/>
                          <a:pt x="5974583" y="-3594"/>
                          <a:pt x="6163801" y="0"/>
                        </a:cubicBezTo>
                        <a:cubicBezTo>
                          <a:pt x="6485785" y="47858"/>
                          <a:pt x="6842012" y="-112584"/>
                          <a:pt x="7349614" y="0"/>
                        </a:cubicBezTo>
                        <a:cubicBezTo>
                          <a:pt x="7762527" y="24144"/>
                          <a:pt x="8120300" y="97395"/>
                          <a:pt x="8111376" y="233367"/>
                        </a:cubicBezTo>
                        <a:cubicBezTo>
                          <a:pt x="8116970" y="269762"/>
                          <a:pt x="8096529" y="364280"/>
                          <a:pt x="8111376" y="420055"/>
                        </a:cubicBezTo>
                        <a:cubicBezTo>
                          <a:pt x="8125163" y="485831"/>
                          <a:pt x="8086308" y="566878"/>
                          <a:pt x="8111376" y="616078"/>
                        </a:cubicBezTo>
                        <a:cubicBezTo>
                          <a:pt x="8143235" y="677631"/>
                          <a:pt x="8105351" y="745201"/>
                          <a:pt x="8111376" y="784097"/>
                        </a:cubicBezTo>
                        <a:cubicBezTo>
                          <a:pt x="8115259" y="820092"/>
                          <a:pt x="8094391" y="895039"/>
                          <a:pt x="8111376" y="942782"/>
                        </a:cubicBezTo>
                        <a:cubicBezTo>
                          <a:pt x="8137194" y="990133"/>
                          <a:pt x="8121323" y="1083272"/>
                          <a:pt x="8111376" y="1166808"/>
                        </a:cubicBezTo>
                        <a:cubicBezTo>
                          <a:pt x="8090478" y="1252207"/>
                          <a:pt x="7862945" y="1385362"/>
                          <a:pt x="7349614" y="1400176"/>
                        </a:cubicBezTo>
                        <a:cubicBezTo>
                          <a:pt x="7194414" y="1435893"/>
                          <a:pt x="7068778" y="1364365"/>
                          <a:pt x="6888464" y="1400176"/>
                        </a:cubicBezTo>
                        <a:cubicBezTo>
                          <a:pt x="6710737" y="1394056"/>
                          <a:pt x="6611708" y="1399259"/>
                          <a:pt x="6427315" y="1400176"/>
                        </a:cubicBezTo>
                        <a:cubicBezTo>
                          <a:pt x="6276820" y="1402332"/>
                          <a:pt x="6171382" y="1403144"/>
                          <a:pt x="5966165" y="1400176"/>
                        </a:cubicBezTo>
                        <a:cubicBezTo>
                          <a:pt x="5780505" y="1416005"/>
                          <a:pt x="5584396" y="1386414"/>
                          <a:pt x="5373259" y="1400176"/>
                        </a:cubicBezTo>
                        <a:cubicBezTo>
                          <a:pt x="5161680" y="1414616"/>
                          <a:pt x="5103803" y="1382986"/>
                          <a:pt x="4912109" y="1400176"/>
                        </a:cubicBezTo>
                        <a:cubicBezTo>
                          <a:pt x="4699687" y="1414250"/>
                          <a:pt x="4651386" y="1401192"/>
                          <a:pt x="4385081" y="1400176"/>
                        </a:cubicBezTo>
                        <a:cubicBezTo>
                          <a:pt x="4142913" y="1396508"/>
                          <a:pt x="3767754" y="1378677"/>
                          <a:pt x="3594538" y="1400176"/>
                        </a:cubicBezTo>
                        <a:cubicBezTo>
                          <a:pt x="3417077" y="1429306"/>
                          <a:pt x="3203925" y="1422839"/>
                          <a:pt x="2803996" y="1400176"/>
                        </a:cubicBezTo>
                        <a:cubicBezTo>
                          <a:pt x="2413973" y="1414654"/>
                          <a:pt x="2381678" y="1397729"/>
                          <a:pt x="2211090" y="1400176"/>
                        </a:cubicBezTo>
                        <a:cubicBezTo>
                          <a:pt x="2012917" y="1403150"/>
                          <a:pt x="1747881" y="1382366"/>
                          <a:pt x="1618184" y="1400176"/>
                        </a:cubicBezTo>
                        <a:cubicBezTo>
                          <a:pt x="1541995" y="1396481"/>
                          <a:pt x="997193" y="1362990"/>
                          <a:pt x="761762" y="1400176"/>
                        </a:cubicBezTo>
                        <a:cubicBezTo>
                          <a:pt x="389985" y="1380292"/>
                          <a:pt x="83812" y="1318999"/>
                          <a:pt x="0" y="1166808"/>
                        </a:cubicBezTo>
                        <a:cubicBezTo>
                          <a:pt x="-6622" y="1095095"/>
                          <a:pt x="41128" y="1071495"/>
                          <a:pt x="0" y="1008123"/>
                        </a:cubicBezTo>
                        <a:cubicBezTo>
                          <a:pt x="-37520" y="930978"/>
                          <a:pt x="24520" y="886393"/>
                          <a:pt x="0" y="840104"/>
                        </a:cubicBezTo>
                        <a:cubicBezTo>
                          <a:pt x="-34139" y="768398"/>
                          <a:pt x="62564" y="735956"/>
                          <a:pt x="0" y="634747"/>
                        </a:cubicBezTo>
                        <a:cubicBezTo>
                          <a:pt x="-45072" y="527636"/>
                          <a:pt x="39340" y="514372"/>
                          <a:pt x="0" y="476061"/>
                        </a:cubicBezTo>
                        <a:cubicBezTo>
                          <a:pt x="-51321" y="426501"/>
                          <a:pt x="35196" y="271578"/>
                          <a:pt x="0" y="23336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/>
              </a:rPr>
              <a:t>Kể tên và xác định trên lược đồ các mỏ khai thác dầu khí của vùng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E3414BAE-F413-7DC1-7415-146C70ECE94D}"/>
              </a:ext>
            </a:extLst>
          </p:cNvPr>
          <p:cNvSpPr/>
          <p:nvPr/>
        </p:nvSpPr>
        <p:spPr>
          <a:xfrm>
            <a:off x="3328148" y="2962274"/>
            <a:ext cx="8111377" cy="2047875"/>
          </a:xfrm>
          <a:custGeom>
            <a:avLst/>
            <a:gdLst>
              <a:gd name="connsiteX0" fmla="*/ 0 w 8111377"/>
              <a:gd name="connsiteY0" fmla="*/ 341319 h 2047875"/>
              <a:gd name="connsiteX1" fmla="*/ 761762 w 8111377"/>
              <a:gd name="connsiteY1" fmla="*/ 0 h 2047875"/>
              <a:gd name="connsiteX2" fmla="*/ 1552305 w 8111377"/>
              <a:gd name="connsiteY2" fmla="*/ 0 h 2047875"/>
              <a:gd name="connsiteX3" fmla="*/ 2276968 w 8111377"/>
              <a:gd name="connsiteY3" fmla="*/ 0 h 2047875"/>
              <a:gd name="connsiteX4" fmla="*/ 2935753 w 8111377"/>
              <a:gd name="connsiteY4" fmla="*/ 0 h 2047875"/>
              <a:gd name="connsiteX5" fmla="*/ 3462782 w 8111377"/>
              <a:gd name="connsiteY5" fmla="*/ 0 h 2047875"/>
              <a:gd name="connsiteX6" fmla="*/ 4187445 w 8111377"/>
              <a:gd name="connsiteY6" fmla="*/ 0 h 2047875"/>
              <a:gd name="connsiteX7" fmla="*/ 4977987 w 8111377"/>
              <a:gd name="connsiteY7" fmla="*/ 0 h 2047875"/>
              <a:gd name="connsiteX8" fmla="*/ 5702651 w 8111377"/>
              <a:gd name="connsiteY8" fmla="*/ 0 h 2047875"/>
              <a:gd name="connsiteX9" fmla="*/ 6163801 w 8111377"/>
              <a:gd name="connsiteY9" fmla="*/ 0 h 2047875"/>
              <a:gd name="connsiteX10" fmla="*/ 7349614 w 8111377"/>
              <a:gd name="connsiteY10" fmla="*/ 0 h 2047875"/>
              <a:gd name="connsiteX11" fmla="*/ 8111376 w 8111377"/>
              <a:gd name="connsiteY11" fmla="*/ 341319 h 2047875"/>
              <a:gd name="connsiteX12" fmla="*/ 8111376 w 8111377"/>
              <a:gd name="connsiteY12" fmla="*/ 614366 h 2047875"/>
              <a:gd name="connsiteX13" fmla="*/ 8111376 w 8111377"/>
              <a:gd name="connsiteY13" fmla="*/ 901066 h 2047875"/>
              <a:gd name="connsiteX14" fmla="*/ 8111376 w 8111377"/>
              <a:gd name="connsiteY14" fmla="*/ 1146808 h 2047875"/>
              <a:gd name="connsiteX15" fmla="*/ 8111376 w 8111377"/>
              <a:gd name="connsiteY15" fmla="*/ 1378898 h 2047875"/>
              <a:gd name="connsiteX16" fmla="*/ 8111376 w 8111377"/>
              <a:gd name="connsiteY16" fmla="*/ 1706555 h 2047875"/>
              <a:gd name="connsiteX17" fmla="*/ 7349614 w 8111377"/>
              <a:gd name="connsiteY17" fmla="*/ 2047875 h 2047875"/>
              <a:gd name="connsiteX18" fmla="*/ 6888464 w 8111377"/>
              <a:gd name="connsiteY18" fmla="*/ 2047875 h 2047875"/>
              <a:gd name="connsiteX19" fmla="*/ 6427315 w 8111377"/>
              <a:gd name="connsiteY19" fmla="*/ 2047875 h 2047875"/>
              <a:gd name="connsiteX20" fmla="*/ 5966165 w 8111377"/>
              <a:gd name="connsiteY20" fmla="*/ 2047875 h 2047875"/>
              <a:gd name="connsiteX21" fmla="*/ 5373259 w 8111377"/>
              <a:gd name="connsiteY21" fmla="*/ 2047875 h 2047875"/>
              <a:gd name="connsiteX22" fmla="*/ 4912109 w 8111377"/>
              <a:gd name="connsiteY22" fmla="*/ 2047875 h 2047875"/>
              <a:gd name="connsiteX23" fmla="*/ 4385081 w 8111377"/>
              <a:gd name="connsiteY23" fmla="*/ 2047875 h 2047875"/>
              <a:gd name="connsiteX24" fmla="*/ 3594538 w 8111377"/>
              <a:gd name="connsiteY24" fmla="*/ 2047875 h 2047875"/>
              <a:gd name="connsiteX25" fmla="*/ 2803996 w 8111377"/>
              <a:gd name="connsiteY25" fmla="*/ 2047875 h 2047875"/>
              <a:gd name="connsiteX26" fmla="*/ 2211090 w 8111377"/>
              <a:gd name="connsiteY26" fmla="*/ 2047875 h 2047875"/>
              <a:gd name="connsiteX27" fmla="*/ 1618184 w 8111377"/>
              <a:gd name="connsiteY27" fmla="*/ 2047875 h 2047875"/>
              <a:gd name="connsiteX28" fmla="*/ 761762 w 8111377"/>
              <a:gd name="connsiteY28" fmla="*/ 2047875 h 2047875"/>
              <a:gd name="connsiteX29" fmla="*/ 0 w 8111377"/>
              <a:gd name="connsiteY29" fmla="*/ 1706555 h 2047875"/>
              <a:gd name="connsiteX30" fmla="*/ 0 w 8111377"/>
              <a:gd name="connsiteY30" fmla="*/ 1474465 h 2047875"/>
              <a:gd name="connsiteX31" fmla="*/ 0 w 8111377"/>
              <a:gd name="connsiteY31" fmla="*/ 1228722 h 2047875"/>
              <a:gd name="connsiteX32" fmla="*/ 0 w 8111377"/>
              <a:gd name="connsiteY32" fmla="*/ 928371 h 2047875"/>
              <a:gd name="connsiteX33" fmla="*/ 0 w 8111377"/>
              <a:gd name="connsiteY33" fmla="*/ 696280 h 2047875"/>
              <a:gd name="connsiteX34" fmla="*/ 0 w 8111377"/>
              <a:gd name="connsiteY34" fmla="*/ 341319 h 2047875"/>
              <a:gd name="connsiteX0" fmla="*/ 0 w 8111377"/>
              <a:gd name="connsiteY0" fmla="*/ 341319 h 2047875"/>
              <a:gd name="connsiteX1" fmla="*/ 761762 w 8111377"/>
              <a:gd name="connsiteY1" fmla="*/ 0 h 2047875"/>
              <a:gd name="connsiteX2" fmla="*/ 1486426 w 8111377"/>
              <a:gd name="connsiteY2" fmla="*/ 0 h 2047875"/>
              <a:gd name="connsiteX3" fmla="*/ 1947575 w 8111377"/>
              <a:gd name="connsiteY3" fmla="*/ 0 h 2047875"/>
              <a:gd name="connsiteX4" fmla="*/ 2540483 w 8111377"/>
              <a:gd name="connsiteY4" fmla="*/ 0 h 2047875"/>
              <a:gd name="connsiteX5" fmla="*/ 3001632 w 8111377"/>
              <a:gd name="connsiteY5" fmla="*/ 0 h 2047875"/>
              <a:gd name="connsiteX6" fmla="*/ 3462782 w 8111377"/>
              <a:gd name="connsiteY6" fmla="*/ 0 h 2047875"/>
              <a:gd name="connsiteX7" fmla="*/ 4055688 w 8111377"/>
              <a:gd name="connsiteY7" fmla="*/ 0 h 2047875"/>
              <a:gd name="connsiteX8" fmla="*/ 4648594 w 8111377"/>
              <a:gd name="connsiteY8" fmla="*/ 0 h 2047875"/>
              <a:gd name="connsiteX9" fmla="*/ 5373259 w 8111377"/>
              <a:gd name="connsiteY9" fmla="*/ 0 h 2047875"/>
              <a:gd name="connsiteX10" fmla="*/ 5966165 w 8111377"/>
              <a:gd name="connsiteY10" fmla="*/ 0 h 2047875"/>
              <a:gd name="connsiteX11" fmla="*/ 6427315 w 8111377"/>
              <a:gd name="connsiteY11" fmla="*/ 0 h 2047875"/>
              <a:gd name="connsiteX12" fmla="*/ 7349614 w 8111377"/>
              <a:gd name="connsiteY12" fmla="*/ 0 h 2047875"/>
              <a:gd name="connsiteX13" fmla="*/ 8111376 w 8111377"/>
              <a:gd name="connsiteY13" fmla="*/ 341319 h 2047875"/>
              <a:gd name="connsiteX14" fmla="*/ 8111376 w 8111377"/>
              <a:gd name="connsiteY14" fmla="*/ 628019 h 2047875"/>
              <a:gd name="connsiteX15" fmla="*/ 8111376 w 8111377"/>
              <a:gd name="connsiteY15" fmla="*/ 887413 h 2047875"/>
              <a:gd name="connsiteX16" fmla="*/ 8111376 w 8111377"/>
              <a:gd name="connsiteY16" fmla="*/ 1187765 h 2047875"/>
              <a:gd name="connsiteX17" fmla="*/ 8111376 w 8111377"/>
              <a:gd name="connsiteY17" fmla="*/ 1706555 h 2047875"/>
              <a:gd name="connsiteX18" fmla="*/ 7349614 w 8111377"/>
              <a:gd name="connsiteY18" fmla="*/ 2047875 h 2047875"/>
              <a:gd name="connsiteX19" fmla="*/ 6822585 w 8111377"/>
              <a:gd name="connsiteY19" fmla="*/ 2047875 h 2047875"/>
              <a:gd name="connsiteX20" fmla="*/ 6295558 w 8111377"/>
              <a:gd name="connsiteY20" fmla="*/ 2047875 h 2047875"/>
              <a:gd name="connsiteX21" fmla="*/ 5702651 w 8111377"/>
              <a:gd name="connsiteY21" fmla="*/ 2047875 h 2047875"/>
              <a:gd name="connsiteX22" fmla="*/ 4912109 w 8111377"/>
              <a:gd name="connsiteY22" fmla="*/ 2047875 h 2047875"/>
              <a:gd name="connsiteX23" fmla="*/ 4187445 w 8111377"/>
              <a:gd name="connsiteY23" fmla="*/ 2047875 h 2047875"/>
              <a:gd name="connsiteX24" fmla="*/ 3726295 w 8111377"/>
              <a:gd name="connsiteY24" fmla="*/ 2047875 h 2047875"/>
              <a:gd name="connsiteX25" fmla="*/ 3265146 w 8111377"/>
              <a:gd name="connsiteY25" fmla="*/ 2047875 h 2047875"/>
              <a:gd name="connsiteX26" fmla="*/ 2540483 w 8111377"/>
              <a:gd name="connsiteY26" fmla="*/ 2047875 h 2047875"/>
              <a:gd name="connsiteX27" fmla="*/ 2079333 w 8111377"/>
              <a:gd name="connsiteY27" fmla="*/ 2047875 h 2047875"/>
              <a:gd name="connsiteX28" fmla="*/ 761762 w 8111377"/>
              <a:gd name="connsiteY28" fmla="*/ 2047875 h 2047875"/>
              <a:gd name="connsiteX29" fmla="*/ 0 w 8111377"/>
              <a:gd name="connsiteY29" fmla="*/ 1706555 h 2047875"/>
              <a:gd name="connsiteX30" fmla="*/ 0 w 8111377"/>
              <a:gd name="connsiteY30" fmla="*/ 1474465 h 2047875"/>
              <a:gd name="connsiteX31" fmla="*/ 0 w 8111377"/>
              <a:gd name="connsiteY31" fmla="*/ 1242375 h 2047875"/>
              <a:gd name="connsiteX32" fmla="*/ 0 w 8111377"/>
              <a:gd name="connsiteY32" fmla="*/ 996632 h 2047875"/>
              <a:gd name="connsiteX33" fmla="*/ 0 w 8111377"/>
              <a:gd name="connsiteY33" fmla="*/ 737238 h 2047875"/>
              <a:gd name="connsiteX34" fmla="*/ 0 w 8111377"/>
              <a:gd name="connsiteY34" fmla="*/ 341319 h 2047875"/>
              <a:gd name="connsiteX0" fmla="*/ 0 w 8111377"/>
              <a:gd name="connsiteY0" fmla="*/ 341319 h 2047875"/>
              <a:gd name="connsiteX1" fmla="*/ 761762 w 8111377"/>
              <a:gd name="connsiteY1" fmla="*/ 0 h 2047875"/>
              <a:gd name="connsiteX2" fmla="*/ 1552305 w 8111377"/>
              <a:gd name="connsiteY2" fmla="*/ 0 h 2047875"/>
              <a:gd name="connsiteX3" fmla="*/ 2276968 w 8111377"/>
              <a:gd name="connsiteY3" fmla="*/ 0 h 2047875"/>
              <a:gd name="connsiteX4" fmla="*/ 2935753 w 8111377"/>
              <a:gd name="connsiteY4" fmla="*/ 0 h 2047875"/>
              <a:gd name="connsiteX5" fmla="*/ 3462782 w 8111377"/>
              <a:gd name="connsiteY5" fmla="*/ 0 h 2047875"/>
              <a:gd name="connsiteX6" fmla="*/ 4187445 w 8111377"/>
              <a:gd name="connsiteY6" fmla="*/ 0 h 2047875"/>
              <a:gd name="connsiteX7" fmla="*/ 4977987 w 8111377"/>
              <a:gd name="connsiteY7" fmla="*/ 0 h 2047875"/>
              <a:gd name="connsiteX8" fmla="*/ 5702651 w 8111377"/>
              <a:gd name="connsiteY8" fmla="*/ 0 h 2047875"/>
              <a:gd name="connsiteX9" fmla="*/ 6163801 w 8111377"/>
              <a:gd name="connsiteY9" fmla="*/ 0 h 2047875"/>
              <a:gd name="connsiteX10" fmla="*/ 7349614 w 8111377"/>
              <a:gd name="connsiteY10" fmla="*/ 0 h 2047875"/>
              <a:gd name="connsiteX11" fmla="*/ 8111376 w 8111377"/>
              <a:gd name="connsiteY11" fmla="*/ 341319 h 2047875"/>
              <a:gd name="connsiteX12" fmla="*/ 8111376 w 8111377"/>
              <a:gd name="connsiteY12" fmla="*/ 614366 h 2047875"/>
              <a:gd name="connsiteX13" fmla="*/ 8111376 w 8111377"/>
              <a:gd name="connsiteY13" fmla="*/ 901066 h 2047875"/>
              <a:gd name="connsiteX14" fmla="*/ 8111376 w 8111377"/>
              <a:gd name="connsiteY14" fmla="*/ 1146808 h 2047875"/>
              <a:gd name="connsiteX15" fmla="*/ 8111376 w 8111377"/>
              <a:gd name="connsiteY15" fmla="*/ 1378898 h 2047875"/>
              <a:gd name="connsiteX16" fmla="*/ 8111376 w 8111377"/>
              <a:gd name="connsiteY16" fmla="*/ 1706555 h 2047875"/>
              <a:gd name="connsiteX17" fmla="*/ 7349614 w 8111377"/>
              <a:gd name="connsiteY17" fmla="*/ 2047875 h 2047875"/>
              <a:gd name="connsiteX18" fmla="*/ 6888464 w 8111377"/>
              <a:gd name="connsiteY18" fmla="*/ 2047875 h 2047875"/>
              <a:gd name="connsiteX19" fmla="*/ 6427315 w 8111377"/>
              <a:gd name="connsiteY19" fmla="*/ 2047875 h 2047875"/>
              <a:gd name="connsiteX20" fmla="*/ 5966165 w 8111377"/>
              <a:gd name="connsiteY20" fmla="*/ 2047875 h 2047875"/>
              <a:gd name="connsiteX21" fmla="*/ 5373259 w 8111377"/>
              <a:gd name="connsiteY21" fmla="*/ 2047875 h 2047875"/>
              <a:gd name="connsiteX22" fmla="*/ 4912109 w 8111377"/>
              <a:gd name="connsiteY22" fmla="*/ 2047875 h 2047875"/>
              <a:gd name="connsiteX23" fmla="*/ 4385081 w 8111377"/>
              <a:gd name="connsiteY23" fmla="*/ 2047875 h 2047875"/>
              <a:gd name="connsiteX24" fmla="*/ 3594538 w 8111377"/>
              <a:gd name="connsiteY24" fmla="*/ 2047875 h 2047875"/>
              <a:gd name="connsiteX25" fmla="*/ 2803996 w 8111377"/>
              <a:gd name="connsiteY25" fmla="*/ 2047875 h 2047875"/>
              <a:gd name="connsiteX26" fmla="*/ 2211090 w 8111377"/>
              <a:gd name="connsiteY26" fmla="*/ 2047875 h 2047875"/>
              <a:gd name="connsiteX27" fmla="*/ 1618184 w 8111377"/>
              <a:gd name="connsiteY27" fmla="*/ 2047875 h 2047875"/>
              <a:gd name="connsiteX28" fmla="*/ 761762 w 8111377"/>
              <a:gd name="connsiteY28" fmla="*/ 2047875 h 2047875"/>
              <a:gd name="connsiteX29" fmla="*/ 0 w 8111377"/>
              <a:gd name="connsiteY29" fmla="*/ 1706555 h 2047875"/>
              <a:gd name="connsiteX30" fmla="*/ 0 w 8111377"/>
              <a:gd name="connsiteY30" fmla="*/ 1474465 h 2047875"/>
              <a:gd name="connsiteX31" fmla="*/ 0 w 8111377"/>
              <a:gd name="connsiteY31" fmla="*/ 1228722 h 2047875"/>
              <a:gd name="connsiteX32" fmla="*/ 0 w 8111377"/>
              <a:gd name="connsiteY32" fmla="*/ 928371 h 2047875"/>
              <a:gd name="connsiteX33" fmla="*/ 0 w 8111377"/>
              <a:gd name="connsiteY33" fmla="*/ 696280 h 2047875"/>
              <a:gd name="connsiteX34" fmla="*/ 0 w 8111377"/>
              <a:gd name="connsiteY34" fmla="*/ 341319 h 204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111377" h="2047875" fill="none" extrusionOk="0">
                <a:moveTo>
                  <a:pt x="0" y="341319"/>
                </a:moveTo>
                <a:cubicBezTo>
                  <a:pt x="26023" y="221476"/>
                  <a:pt x="383131" y="-24958"/>
                  <a:pt x="761762" y="0"/>
                </a:cubicBezTo>
                <a:cubicBezTo>
                  <a:pt x="1005894" y="-26754"/>
                  <a:pt x="1433714" y="-6424"/>
                  <a:pt x="1552305" y="0"/>
                </a:cubicBezTo>
                <a:cubicBezTo>
                  <a:pt x="1736773" y="-137213"/>
                  <a:pt x="2015340" y="-23784"/>
                  <a:pt x="2276968" y="0"/>
                </a:cubicBezTo>
                <a:cubicBezTo>
                  <a:pt x="2613016" y="11103"/>
                  <a:pt x="2832648" y="36463"/>
                  <a:pt x="2935753" y="0"/>
                </a:cubicBezTo>
                <a:cubicBezTo>
                  <a:pt x="3099520" y="-9626"/>
                  <a:pt x="3387728" y="8746"/>
                  <a:pt x="3462782" y="0"/>
                </a:cubicBezTo>
                <a:cubicBezTo>
                  <a:pt x="3594693" y="-58376"/>
                  <a:pt x="4000036" y="89180"/>
                  <a:pt x="4187445" y="0"/>
                </a:cubicBezTo>
                <a:cubicBezTo>
                  <a:pt x="4355061" y="35038"/>
                  <a:pt x="4769014" y="-16512"/>
                  <a:pt x="4977987" y="0"/>
                </a:cubicBezTo>
                <a:cubicBezTo>
                  <a:pt x="5188935" y="-90565"/>
                  <a:pt x="5567448" y="76444"/>
                  <a:pt x="5702651" y="0"/>
                </a:cubicBezTo>
                <a:cubicBezTo>
                  <a:pt x="5880484" y="-72571"/>
                  <a:pt x="5985291" y="37283"/>
                  <a:pt x="6163801" y="0"/>
                </a:cubicBezTo>
                <a:cubicBezTo>
                  <a:pt x="6384694" y="111224"/>
                  <a:pt x="6746119" y="-52226"/>
                  <a:pt x="7349614" y="0"/>
                </a:cubicBezTo>
                <a:cubicBezTo>
                  <a:pt x="7708346" y="41473"/>
                  <a:pt x="8151827" y="104601"/>
                  <a:pt x="8111376" y="341319"/>
                </a:cubicBezTo>
                <a:cubicBezTo>
                  <a:pt x="8106869" y="368771"/>
                  <a:pt x="8081996" y="541311"/>
                  <a:pt x="8111376" y="614366"/>
                </a:cubicBezTo>
                <a:cubicBezTo>
                  <a:pt x="8138633" y="694126"/>
                  <a:pt x="8114258" y="836119"/>
                  <a:pt x="8111376" y="901066"/>
                </a:cubicBezTo>
                <a:cubicBezTo>
                  <a:pt x="8152277" y="995566"/>
                  <a:pt x="8125577" y="1092685"/>
                  <a:pt x="8111376" y="1146808"/>
                </a:cubicBezTo>
                <a:cubicBezTo>
                  <a:pt x="8136441" y="1211607"/>
                  <a:pt x="8075763" y="1311929"/>
                  <a:pt x="8111376" y="1378898"/>
                </a:cubicBezTo>
                <a:cubicBezTo>
                  <a:pt x="8149271" y="1438975"/>
                  <a:pt x="8127343" y="1547553"/>
                  <a:pt x="8111376" y="1706555"/>
                </a:cubicBezTo>
                <a:cubicBezTo>
                  <a:pt x="8013209" y="1841479"/>
                  <a:pt x="7763814" y="2027799"/>
                  <a:pt x="7349614" y="2047875"/>
                </a:cubicBezTo>
                <a:cubicBezTo>
                  <a:pt x="7189195" y="2093784"/>
                  <a:pt x="7086581" y="2069337"/>
                  <a:pt x="6888464" y="2047875"/>
                </a:cubicBezTo>
                <a:cubicBezTo>
                  <a:pt x="6750240" y="2090028"/>
                  <a:pt x="6580815" y="2089114"/>
                  <a:pt x="6427315" y="2047875"/>
                </a:cubicBezTo>
                <a:cubicBezTo>
                  <a:pt x="6291071" y="2096773"/>
                  <a:pt x="6096311" y="2044432"/>
                  <a:pt x="5966165" y="2047875"/>
                </a:cubicBezTo>
                <a:cubicBezTo>
                  <a:pt x="5741240" y="2003007"/>
                  <a:pt x="5544866" y="2034613"/>
                  <a:pt x="5373259" y="2047875"/>
                </a:cubicBezTo>
                <a:cubicBezTo>
                  <a:pt x="5174763" y="2107134"/>
                  <a:pt x="5129255" y="1993287"/>
                  <a:pt x="4912109" y="2047875"/>
                </a:cubicBezTo>
                <a:cubicBezTo>
                  <a:pt x="4723851" y="2055727"/>
                  <a:pt x="4656473" y="2026077"/>
                  <a:pt x="4385081" y="2047875"/>
                </a:cubicBezTo>
                <a:cubicBezTo>
                  <a:pt x="4110611" y="2006103"/>
                  <a:pt x="3733990" y="1985094"/>
                  <a:pt x="3594538" y="2047875"/>
                </a:cubicBezTo>
                <a:cubicBezTo>
                  <a:pt x="3463463" y="2058063"/>
                  <a:pt x="3196209" y="2063563"/>
                  <a:pt x="2803996" y="2047875"/>
                </a:cubicBezTo>
                <a:cubicBezTo>
                  <a:pt x="2425909" y="2043724"/>
                  <a:pt x="2374943" y="2035116"/>
                  <a:pt x="2211090" y="2047875"/>
                </a:cubicBezTo>
                <a:cubicBezTo>
                  <a:pt x="2007597" y="2057690"/>
                  <a:pt x="1720706" y="2028951"/>
                  <a:pt x="1618184" y="2047875"/>
                </a:cubicBezTo>
                <a:cubicBezTo>
                  <a:pt x="1481079" y="2029548"/>
                  <a:pt x="921175" y="2007725"/>
                  <a:pt x="761762" y="2047875"/>
                </a:cubicBezTo>
                <a:cubicBezTo>
                  <a:pt x="399832" y="2038038"/>
                  <a:pt x="48163" y="1954295"/>
                  <a:pt x="0" y="1706555"/>
                </a:cubicBezTo>
                <a:cubicBezTo>
                  <a:pt x="-10297" y="1639674"/>
                  <a:pt x="59490" y="1591098"/>
                  <a:pt x="0" y="1474465"/>
                </a:cubicBezTo>
                <a:cubicBezTo>
                  <a:pt x="-42562" y="1361093"/>
                  <a:pt x="21363" y="1291021"/>
                  <a:pt x="0" y="1228722"/>
                </a:cubicBezTo>
                <a:cubicBezTo>
                  <a:pt x="-73575" y="1145127"/>
                  <a:pt x="75113" y="1043883"/>
                  <a:pt x="0" y="928371"/>
                </a:cubicBezTo>
                <a:cubicBezTo>
                  <a:pt x="-74834" y="763366"/>
                  <a:pt x="58686" y="714170"/>
                  <a:pt x="0" y="696280"/>
                </a:cubicBezTo>
                <a:cubicBezTo>
                  <a:pt x="-50881" y="691465"/>
                  <a:pt x="36465" y="449991"/>
                  <a:pt x="0" y="341319"/>
                </a:cubicBezTo>
                <a:close/>
              </a:path>
              <a:path w="8111377" h="2047875" stroke="0" extrusionOk="0">
                <a:moveTo>
                  <a:pt x="0" y="341319"/>
                </a:moveTo>
                <a:cubicBezTo>
                  <a:pt x="232259" y="95372"/>
                  <a:pt x="572775" y="-5690"/>
                  <a:pt x="761762" y="0"/>
                </a:cubicBezTo>
                <a:cubicBezTo>
                  <a:pt x="1081050" y="-30691"/>
                  <a:pt x="1368647" y="29574"/>
                  <a:pt x="1486426" y="0"/>
                </a:cubicBezTo>
                <a:cubicBezTo>
                  <a:pt x="1645653" y="-13063"/>
                  <a:pt x="1747898" y="24471"/>
                  <a:pt x="1947575" y="0"/>
                </a:cubicBezTo>
                <a:cubicBezTo>
                  <a:pt x="2188810" y="84141"/>
                  <a:pt x="2351136" y="66053"/>
                  <a:pt x="2540483" y="0"/>
                </a:cubicBezTo>
                <a:cubicBezTo>
                  <a:pt x="2754625" y="8602"/>
                  <a:pt x="2897739" y="-28651"/>
                  <a:pt x="3001632" y="0"/>
                </a:cubicBezTo>
                <a:cubicBezTo>
                  <a:pt x="3132939" y="-9028"/>
                  <a:pt x="3308511" y="-19016"/>
                  <a:pt x="3462782" y="0"/>
                </a:cubicBezTo>
                <a:cubicBezTo>
                  <a:pt x="3506200" y="-28221"/>
                  <a:pt x="3771093" y="90717"/>
                  <a:pt x="4055688" y="0"/>
                </a:cubicBezTo>
                <a:cubicBezTo>
                  <a:pt x="4360556" y="-17421"/>
                  <a:pt x="4430581" y="43240"/>
                  <a:pt x="4648594" y="0"/>
                </a:cubicBezTo>
                <a:cubicBezTo>
                  <a:pt x="4805983" y="-19407"/>
                  <a:pt x="5117566" y="34894"/>
                  <a:pt x="5373259" y="0"/>
                </a:cubicBezTo>
                <a:cubicBezTo>
                  <a:pt x="5592921" y="28316"/>
                  <a:pt x="5776032" y="86652"/>
                  <a:pt x="5966165" y="0"/>
                </a:cubicBezTo>
                <a:cubicBezTo>
                  <a:pt x="6177586" y="-19353"/>
                  <a:pt x="6273827" y="-8618"/>
                  <a:pt x="6427315" y="0"/>
                </a:cubicBezTo>
                <a:cubicBezTo>
                  <a:pt x="6684983" y="37263"/>
                  <a:pt x="6892970" y="-18651"/>
                  <a:pt x="7349614" y="0"/>
                </a:cubicBezTo>
                <a:cubicBezTo>
                  <a:pt x="7777232" y="-64162"/>
                  <a:pt x="8075119" y="192649"/>
                  <a:pt x="8111376" y="341319"/>
                </a:cubicBezTo>
                <a:cubicBezTo>
                  <a:pt x="8110838" y="444194"/>
                  <a:pt x="8038317" y="504864"/>
                  <a:pt x="8111376" y="628019"/>
                </a:cubicBezTo>
                <a:cubicBezTo>
                  <a:pt x="8191945" y="722052"/>
                  <a:pt x="8085561" y="789949"/>
                  <a:pt x="8111376" y="887413"/>
                </a:cubicBezTo>
                <a:cubicBezTo>
                  <a:pt x="8203570" y="981183"/>
                  <a:pt x="8062891" y="1036988"/>
                  <a:pt x="8111376" y="1187765"/>
                </a:cubicBezTo>
                <a:cubicBezTo>
                  <a:pt x="8170121" y="1278482"/>
                  <a:pt x="8073454" y="1520658"/>
                  <a:pt x="8111376" y="1706555"/>
                </a:cubicBezTo>
                <a:cubicBezTo>
                  <a:pt x="8224442" y="1759321"/>
                  <a:pt x="7790290" y="2052905"/>
                  <a:pt x="7349614" y="2047875"/>
                </a:cubicBezTo>
                <a:cubicBezTo>
                  <a:pt x="7136642" y="2085032"/>
                  <a:pt x="7055327" y="1979787"/>
                  <a:pt x="6822585" y="2047875"/>
                </a:cubicBezTo>
                <a:cubicBezTo>
                  <a:pt x="6594458" y="2086233"/>
                  <a:pt x="6561219" y="2034521"/>
                  <a:pt x="6295558" y="2047875"/>
                </a:cubicBezTo>
                <a:cubicBezTo>
                  <a:pt x="6029610" y="2059024"/>
                  <a:pt x="5896714" y="2047926"/>
                  <a:pt x="5702651" y="2047875"/>
                </a:cubicBezTo>
                <a:cubicBezTo>
                  <a:pt x="5499442" y="2106131"/>
                  <a:pt x="5155192" y="1894003"/>
                  <a:pt x="4912109" y="2047875"/>
                </a:cubicBezTo>
                <a:cubicBezTo>
                  <a:pt x="4621222" y="2018224"/>
                  <a:pt x="4398711" y="2030101"/>
                  <a:pt x="4187445" y="2047875"/>
                </a:cubicBezTo>
                <a:cubicBezTo>
                  <a:pt x="3947939" y="2047833"/>
                  <a:pt x="3925680" y="2044778"/>
                  <a:pt x="3726295" y="2047875"/>
                </a:cubicBezTo>
                <a:cubicBezTo>
                  <a:pt x="3529441" y="2029261"/>
                  <a:pt x="3413232" y="2009547"/>
                  <a:pt x="3265146" y="2047875"/>
                </a:cubicBezTo>
                <a:cubicBezTo>
                  <a:pt x="3113888" y="1962971"/>
                  <a:pt x="2747086" y="2037335"/>
                  <a:pt x="2540483" y="2047875"/>
                </a:cubicBezTo>
                <a:cubicBezTo>
                  <a:pt x="2376668" y="2055180"/>
                  <a:pt x="2185068" y="2009457"/>
                  <a:pt x="2079333" y="2047875"/>
                </a:cubicBezTo>
                <a:cubicBezTo>
                  <a:pt x="1841859" y="2012236"/>
                  <a:pt x="1302097" y="1971671"/>
                  <a:pt x="761762" y="2047875"/>
                </a:cubicBezTo>
                <a:cubicBezTo>
                  <a:pt x="343406" y="2060731"/>
                  <a:pt x="28761" y="1913379"/>
                  <a:pt x="0" y="1706555"/>
                </a:cubicBezTo>
                <a:cubicBezTo>
                  <a:pt x="-75325" y="1638109"/>
                  <a:pt x="42306" y="1574974"/>
                  <a:pt x="0" y="1474465"/>
                </a:cubicBezTo>
                <a:cubicBezTo>
                  <a:pt x="-16927" y="1381164"/>
                  <a:pt x="24063" y="1345086"/>
                  <a:pt x="0" y="1242375"/>
                </a:cubicBezTo>
                <a:cubicBezTo>
                  <a:pt x="-13978" y="1169684"/>
                  <a:pt x="7431" y="1113270"/>
                  <a:pt x="0" y="996632"/>
                </a:cubicBezTo>
                <a:cubicBezTo>
                  <a:pt x="-30255" y="935723"/>
                  <a:pt x="3328" y="857107"/>
                  <a:pt x="0" y="737238"/>
                </a:cubicBezTo>
                <a:cubicBezTo>
                  <a:pt x="-26262" y="674019"/>
                  <a:pt x="73678" y="471131"/>
                  <a:pt x="0" y="341319"/>
                </a:cubicBezTo>
                <a:close/>
              </a:path>
              <a:path w="8111377" h="2047875" fill="none" stroke="0" extrusionOk="0">
                <a:moveTo>
                  <a:pt x="0" y="341319"/>
                </a:moveTo>
                <a:cubicBezTo>
                  <a:pt x="73581" y="102683"/>
                  <a:pt x="407176" y="-92041"/>
                  <a:pt x="761762" y="0"/>
                </a:cubicBezTo>
                <a:cubicBezTo>
                  <a:pt x="1124678" y="-10091"/>
                  <a:pt x="1364102" y="4343"/>
                  <a:pt x="1552305" y="0"/>
                </a:cubicBezTo>
                <a:cubicBezTo>
                  <a:pt x="1723465" y="-44049"/>
                  <a:pt x="1922224" y="44058"/>
                  <a:pt x="2276968" y="0"/>
                </a:cubicBezTo>
                <a:cubicBezTo>
                  <a:pt x="2556620" y="15253"/>
                  <a:pt x="2808169" y="40803"/>
                  <a:pt x="2935753" y="0"/>
                </a:cubicBezTo>
                <a:cubicBezTo>
                  <a:pt x="3044515" y="-11444"/>
                  <a:pt x="3374853" y="5599"/>
                  <a:pt x="3462782" y="0"/>
                </a:cubicBezTo>
                <a:cubicBezTo>
                  <a:pt x="3585625" y="11171"/>
                  <a:pt x="3970255" y="21214"/>
                  <a:pt x="4187445" y="0"/>
                </a:cubicBezTo>
                <a:cubicBezTo>
                  <a:pt x="4358765" y="-19519"/>
                  <a:pt x="4786313" y="100569"/>
                  <a:pt x="4977987" y="0"/>
                </a:cubicBezTo>
                <a:cubicBezTo>
                  <a:pt x="5189610" y="-47497"/>
                  <a:pt x="5506952" y="76925"/>
                  <a:pt x="5702651" y="0"/>
                </a:cubicBezTo>
                <a:cubicBezTo>
                  <a:pt x="5898990" y="-39644"/>
                  <a:pt x="5965712" y="24552"/>
                  <a:pt x="6163801" y="0"/>
                </a:cubicBezTo>
                <a:cubicBezTo>
                  <a:pt x="6342651" y="73356"/>
                  <a:pt x="6789586" y="-69284"/>
                  <a:pt x="7349614" y="0"/>
                </a:cubicBezTo>
                <a:cubicBezTo>
                  <a:pt x="7783328" y="-28228"/>
                  <a:pt x="8119836" y="135838"/>
                  <a:pt x="8111376" y="341319"/>
                </a:cubicBezTo>
                <a:cubicBezTo>
                  <a:pt x="8118773" y="408817"/>
                  <a:pt x="8113250" y="528564"/>
                  <a:pt x="8111376" y="614366"/>
                </a:cubicBezTo>
                <a:cubicBezTo>
                  <a:pt x="8140870" y="673245"/>
                  <a:pt x="8077955" y="818822"/>
                  <a:pt x="8111376" y="901066"/>
                </a:cubicBezTo>
                <a:cubicBezTo>
                  <a:pt x="8135162" y="996889"/>
                  <a:pt x="8116182" y="1101991"/>
                  <a:pt x="8111376" y="1146808"/>
                </a:cubicBezTo>
                <a:cubicBezTo>
                  <a:pt x="8111544" y="1190075"/>
                  <a:pt x="8111685" y="1309413"/>
                  <a:pt x="8111376" y="1378898"/>
                </a:cubicBezTo>
                <a:cubicBezTo>
                  <a:pt x="8162899" y="1492108"/>
                  <a:pt x="8123989" y="1564619"/>
                  <a:pt x="8111376" y="1706555"/>
                </a:cubicBezTo>
                <a:cubicBezTo>
                  <a:pt x="8061386" y="1715636"/>
                  <a:pt x="7873139" y="2022050"/>
                  <a:pt x="7349614" y="2047875"/>
                </a:cubicBezTo>
                <a:cubicBezTo>
                  <a:pt x="7202514" y="2069082"/>
                  <a:pt x="7068526" y="2009187"/>
                  <a:pt x="6888464" y="2047875"/>
                </a:cubicBezTo>
                <a:cubicBezTo>
                  <a:pt x="6705189" y="2056466"/>
                  <a:pt x="6602930" y="2024973"/>
                  <a:pt x="6427315" y="2047875"/>
                </a:cubicBezTo>
                <a:cubicBezTo>
                  <a:pt x="6257999" y="2037701"/>
                  <a:pt x="6147470" y="2049634"/>
                  <a:pt x="5966165" y="2047875"/>
                </a:cubicBezTo>
                <a:cubicBezTo>
                  <a:pt x="5820452" y="2019610"/>
                  <a:pt x="5607679" y="2023721"/>
                  <a:pt x="5373259" y="2047875"/>
                </a:cubicBezTo>
                <a:cubicBezTo>
                  <a:pt x="5173941" y="2075536"/>
                  <a:pt x="5099413" y="2018871"/>
                  <a:pt x="4912109" y="2047875"/>
                </a:cubicBezTo>
                <a:cubicBezTo>
                  <a:pt x="4702936" y="2073220"/>
                  <a:pt x="4662437" y="2066193"/>
                  <a:pt x="4385081" y="2047875"/>
                </a:cubicBezTo>
                <a:cubicBezTo>
                  <a:pt x="4190858" y="2034714"/>
                  <a:pt x="3762825" y="1992326"/>
                  <a:pt x="3594538" y="2047875"/>
                </a:cubicBezTo>
                <a:cubicBezTo>
                  <a:pt x="3405770" y="2122006"/>
                  <a:pt x="3229696" y="2142509"/>
                  <a:pt x="2803996" y="2047875"/>
                </a:cubicBezTo>
                <a:cubicBezTo>
                  <a:pt x="2421225" y="2059349"/>
                  <a:pt x="2383417" y="2047712"/>
                  <a:pt x="2211090" y="2047875"/>
                </a:cubicBezTo>
                <a:cubicBezTo>
                  <a:pt x="2001814" y="2056321"/>
                  <a:pt x="1777033" y="1999210"/>
                  <a:pt x="1618184" y="2047875"/>
                </a:cubicBezTo>
                <a:cubicBezTo>
                  <a:pt x="1541873" y="2036855"/>
                  <a:pt x="1034667" y="1965516"/>
                  <a:pt x="761762" y="2047875"/>
                </a:cubicBezTo>
                <a:cubicBezTo>
                  <a:pt x="370283" y="1991689"/>
                  <a:pt x="114831" y="1895279"/>
                  <a:pt x="0" y="1706555"/>
                </a:cubicBezTo>
                <a:cubicBezTo>
                  <a:pt x="6371" y="1593368"/>
                  <a:pt x="35192" y="1554384"/>
                  <a:pt x="0" y="1474465"/>
                </a:cubicBezTo>
                <a:cubicBezTo>
                  <a:pt x="-47648" y="1385159"/>
                  <a:pt x="17116" y="1270923"/>
                  <a:pt x="0" y="1228722"/>
                </a:cubicBezTo>
                <a:cubicBezTo>
                  <a:pt x="-57719" y="1153056"/>
                  <a:pt x="84629" y="1051522"/>
                  <a:pt x="0" y="928371"/>
                </a:cubicBezTo>
                <a:cubicBezTo>
                  <a:pt x="-30864" y="770204"/>
                  <a:pt x="43822" y="729078"/>
                  <a:pt x="0" y="696280"/>
                </a:cubicBezTo>
                <a:cubicBezTo>
                  <a:pt x="-47009" y="641684"/>
                  <a:pt x="22984" y="400013"/>
                  <a:pt x="0" y="341319"/>
                </a:cubicBezTo>
                <a:close/>
              </a:path>
              <a:path w="8111377" h="2047875" fill="none" stroke="0" extrusionOk="0">
                <a:moveTo>
                  <a:pt x="0" y="341319"/>
                </a:moveTo>
                <a:cubicBezTo>
                  <a:pt x="69292" y="124975"/>
                  <a:pt x="355940" y="-33183"/>
                  <a:pt x="761762" y="0"/>
                </a:cubicBezTo>
                <a:cubicBezTo>
                  <a:pt x="1041512" y="-23530"/>
                  <a:pt x="1416714" y="-3009"/>
                  <a:pt x="1552305" y="0"/>
                </a:cubicBezTo>
                <a:cubicBezTo>
                  <a:pt x="1739901" y="-169840"/>
                  <a:pt x="1945050" y="2695"/>
                  <a:pt x="2276968" y="0"/>
                </a:cubicBezTo>
                <a:cubicBezTo>
                  <a:pt x="2589525" y="22903"/>
                  <a:pt x="2778069" y="27055"/>
                  <a:pt x="2935753" y="0"/>
                </a:cubicBezTo>
                <a:cubicBezTo>
                  <a:pt x="3095695" y="-7569"/>
                  <a:pt x="3349279" y="21098"/>
                  <a:pt x="3462782" y="0"/>
                </a:cubicBezTo>
                <a:cubicBezTo>
                  <a:pt x="3619505" y="-46397"/>
                  <a:pt x="3956634" y="81893"/>
                  <a:pt x="4187445" y="0"/>
                </a:cubicBezTo>
                <a:cubicBezTo>
                  <a:pt x="4340126" y="38790"/>
                  <a:pt x="4773363" y="42881"/>
                  <a:pt x="4977987" y="0"/>
                </a:cubicBezTo>
                <a:cubicBezTo>
                  <a:pt x="5210619" y="-45517"/>
                  <a:pt x="5544723" y="57277"/>
                  <a:pt x="5702651" y="0"/>
                </a:cubicBezTo>
                <a:cubicBezTo>
                  <a:pt x="5886528" y="-53543"/>
                  <a:pt x="5982547" y="30928"/>
                  <a:pt x="6163801" y="0"/>
                </a:cubicBezTo>
                <a:cubicBezTo>
                  <a:pt x="6476929" y="98646"/>
                  <a:pt x="6766753" y="-132832"/>
                  <a:pt x="7349614" y="0"/>
                </a:cubicBezTo>
                <a:cubicBezTo>
                  <a:pt x="7740063" y="29733"/>
                  <a:pt x="8149769" y="124855"/>
                  <a:pt x="8111376" y="341319"/>
                </a:cubicBezTo>
                <a:cubicBezTo>
                  <a:pt x="8117987" y="381790"/>
                  <a:pt x="8104542" y="528262"/>
                  <a:pt x="8111376" y="614366"/>
                </a:cubicBezTo>
                <a:cubicBezTo>
                  <a:pt x="8131392" y="699218"/>
                  <a:pt x="8114161" y="846122"/>
                  <a:pt x="8111376" y="901066"/>
                </a:cubicBezTo>
                <a:cubicBezTo>
                  <a:pt x="8151448" y="998377"/>
                  <a:pt x="8110228" y="1095055"/>
                  <a:pt x="8111376" y="1146808"/>
                </a:cubicBezTo>
                <a:cubicBezTo>
                  <a:pt x="8125037" y="1206487"/>
                  <a:pt x="8090773" y="1311845"/>
                  <a:pt x="8111376" y="1378898"/>
                </a:cubicBezTo>
                <a:cubicBezTo>
                  <a:pt x="8146126" y="1443085"/>
                  <a:pt x="8132608" y="1565778"/>
                  <a:pt x="8111376" y="1706555"/>
                </a:cubicBezTo>
                <a:cubicBezTo>
                  <a:pt x="8026279" y="1824357"/>
                  <a:pt x="7872516" y="2001249"/>
                  <a:pt x="7349614" y="2047875"/>
                </a:cubicBezTo>
                <a:cubicBezTo>
                  <a:pt x="7190616" y="2094629"/>
                  <a:pt x="7083403" y="2045149"/>
                  <a:pt x="6888464" y="2047875"/>
                </a:cubicBezTo>
                <a:cubicBezTo>
                  <a:pt x="6724883" y="2048405"/>
                  <a:pt x="6605441" y="2068124"/>
                  <a:pt x="6427315" y="2047875"/>
                </a:cubicBezTo>
                <a:cubicBezTo>
                  <a:pt x="6286337" y="2076600"/>
                  <a:pt x="6132014" y="2041658"/>
                  <a:pt x="5966165" y="2047875"/>
                </a:cubicBezTo>
                <a:cubicBezTo>
                  <a:pt x="5798363" y="2026626"/>
                  <a:pt x="5551617" y="2045457"/>
                  <a:pt x="5373259" y="2047875"/>
                </a:cubicBezTo>
                <a:cubicBezTo>
                  <a:pt x="5170857" y="2086332"/>
                  <a:pt x="5103356" y="2002597"/>
                  <a:pt x="4912109" y="2047875"/>
                </a:cubicBezTo>
                <a:cubicBezTo>
                  <a:pt x="4699421" y="2066362"/>
                  <a:pt x="4667365" y="2042888"/>
                  <a:pt x="4385081" y="2047875"/>
                </a:cubicBezTo>
                <a:cubicBezTo>
                  <a:pt x="4157672" y="2000137"/>
                  <a:pt x="3757094" y="2009263"/>
                  <a:pt x="3594538" y="2047875"/>
                </a:cubicBezTo>
                <a:cubicBezTo>
                  <a:pt x="3428903" y="2098858"/>
                  <a:pt x="3222353" y="2119711"/>
                  <a:pt x="2803996" y="2047875"/>
                </a:cubicBezTo>
                <a:cubicBezTo>
                  <a:pt x="2419660" y="2055694"/>
                  <a:pt x="2369642" y="2043172"/>
                  <a:pt x="2211090" y="2047875"/>
                </a:cubicBezTo>
                <a:cubicBezTo>
                  <a:pt x="1995194" y="2056929"/>
                  <a:pt x="1742208" y="2020841"/>
                  <a:pt x="1618184" y="2047875"/>
                </a:cubicBezTo>
                <a:cubicBezTo>
                  <a:pt x="1525053" y="2038900"/>
                  <a:pt x="962753" y="2002042"/>
                  <a:pt x="761762" y="2047875"/>
                </a:cubicBezTo>
                <a:cubicBezTo>
                  <a:pt x="430418" y="2021712"/>
                  <a:pt x="103468" y="1941406"/>
                  <a:pt x="0" y="1706555"/>
                </a:cubicBezTo>
                <a:cubicBezTo>
                  <a:pt x="-11211" y="1615337"/>
                  <a:pt x="44613" y="1565897"/>
                  <a:pt x="0" y="1474465"/>
                </a:cubicBezTo>
                <a:cubicBezTo>
                  <a:pt x="-36015" y="1348905"/>
                  <a:pt x="16915" y="1278155"/>
                  <a:pt x="0" y="1228722"/>
                </a:cubicBezTo>
                <a:cubicBezTo>
                  <a:pt x="-62326" y="1136663"/>
                  <a:pt x="87616" y="1071050"/>
                  <a:pt x="0" y="928371"/>
                </a:cubicBezTo>
                <a:cubicBezTo>
                  <a:pt x="-52685" y="765184"/>
                  <a:pt x="47270" y="730297"/>
                  <a:pt x="0" y="696280"/>
                </a:cubicBezTo>
                <a:cubicBezTo>
                  <a:pt x="-51888" y="660970"/>
                  <a:pt x="29127" y="418457"/>
                  <a:pt x="0" y="34131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custGeom>
                    <a:avLst/>
                    <a:gdLst>
                      <a:gd name="connsiteX0" fmla="*/ 0 w 8111377"/>
                      <a:gd name="connsiteY0" fmla="*/ 341319 h 2047875"/>
                      <a:gd name="connsiteX1" fmla="*/ 761762 w 8111377"/>
                      <a:gd name="connsiteY1" fmla="*/ 0 h 2047875"/>
                      <a:gd name="connsiteX2" fmla="*/ 1552305 w 8111377"/>
                      <a:gd name="connsiteY2" fmla="*/ 0 h 2047875"/>
                      <a:gd name="connsiteX3" fmla="*/ 2276968 w 8111377"/>
                      <a:gd name="connsiteY3" fmla="*/ 0 h 2047875"/>
                      <a:gd name="connsiteX4" fmla="*/ 2935753 w 8111377"/>
                      <a:gd name="connsiteY4" fmla="*/ 0 h 2047875"/>
                      <a:gd name="connsiteX5" fmla="*/ 3462782 w 8111377"/>
                      <a:gd name="connsiteY5" fmla="*/ 0 h 2047875"/>
                      <a:gd name="connsiteX6" fmla="*/ 4187445 w 8111377"/>
                      <a:gd name="connsiteY6" fmla="*/ 0 h 2047875"/>
                      <a:gd name="connsiteX7" fmla="*/ 4977987 w 8111377"/>
                      <a:gd name="connsiteY7" fmla="*/ 0 h 2047875"/>
                      <a:gd name="connsiteX8" fmla="*/ 5702651 w 8111377"/>
                      <a:gd name="connsiteY8" fmla="*/ 0 h 2047875"/>
                      <a:gd name="connsiteX9" fmla="*/ 6163801 w 8111377"/>
                      <a:gd name="connsiteY9" fmla="*/ 0 h 2047875"/>
                      <a:gd name="connsiteX10" fmla="*/ 7349614 w 8111377"/>
                      <a:gd name="connsiteY10" fmla="*/ 0 h 2047875"/>
                      <a:gd name="connsiteX11" fmla="*/ 8111376 w 8111377"/>
                      <a:gd name="connsiteY11" fmla="*/ 341319 h 2047875"/>
                      <a:gd name="connsiteX12" fmla="*/ 8111376 w 8111377"/>
                      <a:gd name="connsiteY12" fmla="*/ 614366 h 2047875"/>
                      <a:gd name="connsiteX13" fmla="*/ 8111376 w 8111377"/>
                      <a:gd name="connsiteY13" fmla="*/ 901066 h 2047875"/>
                      <a:gd name="connsiteX14" fmla="*/ 8111376 w 8111377"/>
                      <a:gd name="connsiteY14" fmla="*/ 1146808 h 2047875"/>
                      <a:gd name="connsiteX15" fmla="*/ 8111376 w 8111377"/>
                      <a:gd name="connsiteY15" fmla="*/ 1378898 h 2047875"/>
                      <a:gd name="connsiteX16" fmla="*/ 8111376 w 8111377"/>
                      <a:gd name="connsiteY16" fmla="*/ 1706555 h 2047875"/>
                      <a:gd name="connsiteX17" fmla="*/ 7349614 w 8111377"/>
                      <a:gd name="connsiteY17" fmla="*/ 2047875 h 2047875"/>
                      <a:gd name="connsiteX18" fmla="*/ 6888464 w 8111377"/>
                      <a:gd name="connsiteY18" fmla="*/ 2047875 h 2047875"/>
                      <a:gd name="connsiteX19" fmla="*/ 6427315 w 8111377"/>
                      <a:gd name="connsiteY19" fmla="*/ 2047875 h 2047875"/>
                      <a:gd name="connsiteX20" fmla="*/ 5966165 w 8111377"/>
                      <a:gd name="connsiteY20" fmla="*/ 2047875 h 2047875"/>
                      <a:gd name="connsiteX21" fmla="*/ 5373259 w 8111377"/>
                      <a:gd name="connsiteY21" fmla="*/ 2047875 h 2047875"/>
                      <a:gd name="connsiteX22" fmla="*/ 4912109 w 8111377"/>
                      <a:gd name="connsiteY22" fmla="*/ 2047875 h 2047875"/>
                      <a:gd name="connsiteX23" fmla="*/ 4385081 w 8111377"/>
                      <a:gd name="connsiteY23" fmla="*/ 2047875 h 2047875"/>
                      <a:gd name="connsiteX24" fmla="*/ 3594538 w 8111377"/>
                      <a:gd name="connsiteY24" fmla="*/ 2047875 h 2047875"/>
                      <a:gd name="connsiteX25" fmla="*/ 2803996 w 8111377"/>
                      <a:gd name="connsiteY25" fmla="*/ 2047875 h 2047875"/>
                      <a:gd name="connsiteX26" fmla="*/ 2211090 w 8111377"/>
                      <a:gd name="connsiteY26" fmla="*/ 2047875 h 2047875"/>
                      <a:gd name="connsiteX27" fmla="*/ 1618184 w 8111377"/>
                      <a:gd name="connsiteY27" fmla="*/ 2047875 h 2047875"/>
                      <a:gd name="connsiteX28" fmla="*/ 761762 w 8111377"/>
                      <a:gd name="connsiteY28" fmla="*/ 2047875 h 2047875"/>
                      <a:gd name="connsiteX29" fmla="*/ 0 w 8111377"/>
                      <a:gd name="connsiteY29" fmla="*/ 1706555 h 2047875"/>
                      <a:gd name="connsiteX30" fmla="*/ 0 w 8111377"/>
                      <a:gd name="connsiteY30" fmla="*/ 1474465 h 2047875"/>
                      <a:gd name="connsiteX31" fmla="*/ 0 w 8111377"/>
                      <a:gd name="connsiteY31" fmla="*/ 1228722 h 2047875"/>
                      <a:gd name="connsiteX32" fmla="*/ 0 w 8111377"/>
                      <a:gd name="connsiteY32" fmla="*/ 928371 h 2047875"/>
                      <a:gd name="connsiteX33" fmla="*/ 0 w 8111377"/>
                      <a:gd name="connsiteY33" fmla="*/ 696280 h 2047875"/>
                      <a:gd name="connsiteX34" fmla="*/ 0 w 8111377"/>
                      <a:gd name="connsiteY34" fmla="*/ 341319 h 2047875"/>
                      <a:gd name="connsiteX0" fmla="*/ 0 w 8111377"/>
                      <a:gd name="connsiteY0" fmla="*/ 341319 h 2047875"/>
                      <a:gd name="connsiteX1" fmla="*/ 761762 w 8111377"/>
                      <a:gd name="connsiteY1" fmla="*/ 0 h 2047875"/>
                      <a:gd name="connsiteX2" fmla="*/ 1486426 w 8111377"/>
                      <a:gd name="connsiteY2" fmla="*/ 0 h 2047875"/>
                      <a:gd name="connsiteX3" fmla="*/ 1947575 w 8111377"/>
                      <a:gd name="connsiteY3" fmla="*/ 0 h 2047875"/>
                      <a:gd name="connsiteX4" fmla="*/ 2540483 w 8111377"/>
                      <a:gd name="connsiteY4" fmla="*/ 0 h 2047875"/>
                      <a:gd name="connsiteX5" fmla="*/ 3001632 w 8111377"/>
                      <a:gd name="connsiteY5" fmla="*/ 0 h 2047875"/>
                      <a:gd name="connsiteX6" fmla="*/ 3462782 w 8111377"/>
                      <a:gd name="connsiteY6" fmla="*/ 0 h 2047875"/>
                      <a:gd name="connsiteX7" fmla="*/ 4055688 w 8111377"/>
                      <a:gd name="connsiteY7" fmla="*/ 0 h 2047875"/>
                      <a:gd name="connsiteX8" fmla="*/ 4648594 w 8111377"/>
                      <a:gd name="connsiteY8" fmla="*/ 0 h 2047875"/>
                      <a:gd name="connsiteX9" fmla="*/ 5373259 w 8111377"/>
                      <a:gd name="connsiteY9" fmla="*/ 0 h 2047875"/>
                      <a:gd name="connsiteX10" fmla="*/ 5966165 w 8111377"/>
                      <a:gd name="connsiteY10" fmla="*/ 0 h 2047875"/>
                      <a:gd name="connsiteX11" fmla="*/ 6427315 w 8111377"/>
                      <a:gd name="connsiteY11" fmla="*/ 0 h 2047875"/>
                      <a:gd name="connsiteX12" fmla="*/ 7349614 w 8111377"/>
                      <a:gd name="connsiteY12" fmla="*/ 0 h 2047875"/>
                      <a:gd name="connsiteX13" fmla="*/ 8111376 w 8111377"/>
                      <a:gd name="connsiteY13" fmla="*/ 341319 h 2047875"/>
                      <a:gd name="connsiteX14" fmla="*/ 8111376 w 8111377"/>
                      <a:gd name="connsiteY14" fmla="*/ 628019 h 2047875"/>
                      <a:gd name="connsiteX15" fmla="*/ 8111376 w 8111377"/>
                      <a:gd name="connsiteY15" fmla="*/ 887413 h 2047875"/>
                      <a:gd name="connsiteX16" fmla="*/ 8111376 w 8111377"/>
                      <a:gd name="connsiteY16" fmla="*/ 1187765 h 2047875"/>
                      <a:gd name="connsiteX17" fmla="*/ 8111376 w 8111377"/>
                      <a:gd name="connsiteY17" fmla="*/ 1706555 h 2047875"/>
                      <a:gd name="connsiteX18" fmla="*/ 7349614 w 8111377"/>
                      <a:gd name="connsiteY18" fmla="*/ 2047875 h 2047875"/>
                      <a:gd name="connsiteX19" fmla="*/ 6822585 w 8111377"/>
                      <a:gd name="connsiteY19" fmla="*/ 2047875 h 2047875"/>
                      <a:gd name="connsiteX20" fmla="*/ 6295558 w 8111377"/>
                      <a:gd name="connsiteY20" fmla="*/ 2047875 h 2047875"/>
                      <a:gd name="connsiteX21" fmla="*/ 5702651 w 8111377"/>
                      <a:gd name="connsiteY21" fmla="*/ 2047875 h 2047875"/>
                      <a:gd name="connsiteX22" fmla="*/ 4912109 w 8111377"/>
                      <a:gd name="connsiteY22" fmla="*/ 2047875 h 2047875"/>
                      <a:gd name="connsiteX23" fmla="*/ 4187445 w 8111377"/>
                      <a:gd name="connsiteY23" fmla="*/ 2047875 h 2047875"/>
                      <a:gd name="connsiteX24" fmla="*/ 3726295 w 8111377"/>
                      <a:gd name="connsiteY24" fmla="*/ 2047875 h 2047875"/>
                      <a:gd name="connsiteX25" fmla="*/ 3265146 w 8111377"/>
                      <a:gd name="connsiteY25" fmla="*/ 2047875 h 2047875"/>
                      <a:gd name="connsiteX26" fmla="*/ 2540483 w 8111377"/>
                      <a:gd name="connsiteY26" fmla="*/ 2047875 h 2047875"/>
                      <a:gd name="connsiteX27" fmla="*/ 2079333 w 8111377"/>
                      <a:gd name="connsiteY27" fmla="*/ 2047875 h 2047875"/>
                      <a:gd name="connsiteX28" fmla="*/ 761762 w 8111377"/>
                      <a:gd name="connsiteY28" fmla="*/ 2047875 h 2047875"/>
                      <a:gd name="connsiteX29" fmla="*/ 0 w 8111377"/>
                      <a:gd name="connsiteY29" fmla="*/ 1706555 h 2047875"/>
                      <a:gd name="connsiteX30" fmla="*/ 0 w 8111377"/>
                      <a:gd name="connsiteY30" fmla="*/ 1474465 h 2047875"/>
                      <a:gd name="connsiteX31" fmla="*/ 0 w 8111377"/>
                      <a:gd name="connsiteY31" fmla="*/ 1242375 h 2047875"/>
                      <a:gd name="connsiteX32" fmla="*/ 0 w 8111377"/>
                      <a:gd name="connsiteY32" fmla="*/ 996632 h 2047875"/>
                      <a:gd name="connsiteX33" fmla="*/ 0 w 8111377"/>
                      <a:gd name="connsiteY33" fmla="*/ 737238 h 2047875"/>
                      <a:gd name="connsiteX34" fmla="*/ 0 w 8111377"/>
                      <a:gd name="connsiteY34" fmla="*/ 341319 h 2047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11377" h="2047875" fill="none" extrusionOk="0">
                        <a:moveTo>
                          <a:pt x="0" y="341319"/>
                        </a:moveTo>
                        <a:cubicBezTo>
                          <a:pt x="21013" y="181901"/>
                          <a:pt x="341212" y="-47242"/>
                          <a:pt x="761762" y="0"/>
                        </a:cubicBezTo>
                        <a:cubicBezTo>
                          <a:pt x="1032671" y="-21083"/>
                          <a:pt x="1397841" y="12276"/>
                          <a:pt x="1552305" y="0"/>
                        </a:cubicBezTo>
                        <a:cubicBezTo>
                          <a:pt x="1738860" y="-102973"/>
                          <a:pt x="1989295" y="2317"/>
                          <a:pt x="2276968" y="0"/>
                        </a:cubicBezTo>
                        <a:cubicBezTo>
                          <a:pt x="2596872" y="3484"/>
                          <a:pt x="2806641" y="22896"/>
                          <a:pt x="2935753" y="0"/>
                        </a:cubicBezTo>
                        <a:cubicBezTo>
                          <a:pt x="3096839" y="-10556"/>
                          <a:pt x="3360438" y="13476"/>
                          <a:pt x="3462782" y="0"/>
                        </a:cubicBezTo>
                        <a:cubicBezTo>
                          <a:pt x="3582095" y="-37195"/>
                          <a:pt x="3990909" y="56647"/>
                          <a:pt x="4187445" y="0"/>
                        </a:cubicBezTo>
                        <a:cubicBezTo>
                          <a:pt x="4357774" y="30194"/>
                          <a:pt x="4762258" y="-7952"/>
                          <a:pt x="4977987" y="0"/>
                        </a:cubicBezTo>
                        <a:cubicBezTo>
                          <a:pt x="5219640" y="-54507"/>
                          <a:pt x="5541821" y="52294"/>
                          <a:pt x="5702651" y="0"/>
                        </a:cubicBezTo>
                        <a:cubicBezTo>
                          <a:pt x="5885642" y="-43051"/>
                          <a:pt x="5980406" y="34467"/>
                          <a:pt x="6163801" y="0"/>
                        </a:cubicBezTo>
                        <a:cubicBezTo>
                          <a:pt x="6375034" y="44292"/>
                          <a:pt x="6784883" y="-32078"/>
                          <a:pt x="7349614" y="0"/>
                        </a:cubicBezTo>
                        <a:cubicBezTo>
                          <a:pt x="7726611" y="13796"/>
                          <a:pt x="8115739" y="138324"/>
                          <a:pt x="8111376" y="341319"/>
                        </a:cubicBezTo>
                        <a:cubicBezTo>
                          <a:pt x="8109772" y="385958"/>
                          <a:pt x="8087910" y="539976"/>
                          <a:pt x="8111376" y="614366"/>
                        </a:cubicBezTo>
                        <a:cubicBezTo>
                          <a:pt x="8135420" y="691459"/>
                          <a:pt x="8102557" y="830370"/>
                          <a:pt x="8111376" y="901066"/>
                        </a:cubicBezTo>
                        <a:cubicBezTo>
                          <a:pt x="8148951" y="991572"/>
                          <a:pt x="8108896" y="1087794"/>
                          <a:pt x="8111376" y="1146808"/>
                        </a:cubicBezTo>
                        <a:cubicBezTo>
                          <a:pt x="8126333" y="1209098"/>
                          <a:pt x="8085819" y="1321696"/>
                          <a:pt x="8111376" y="1378898"/>
                        </a:cubicBezTo>
                        <a:cubicBezTo>
                          <a:pt x="8144106" y="1436992"/>
                          <a:pt x="8119349" y="1557265"/>
                          <a:pt x="8111376" y="1706555"/>
                        </a:cubicBezTo>
                        <a:cubicBezTo>
                          <a:pt x="8032589" y="1844393"/>
                          <a:pt x="7801346" y="2048607"/>
                          <a:pt x="7349614" y="2047875"/>
                        </a:cubicBezTo>
                        <a:cubicBezTo>
                          <a:pt x="7191271" y="2081044"/>
                          <a:pt x="7081190" y="2062521"/>
                          <a:pt x="6888464" y="2047875"/>
                        </a:cubicBezTo>
                        <a:cubicBezTo>
                          <a:pt x="6727718" y="2068718"/>
                          <a:pt x="6591106" y="2055937"/>
                          <a:pt x="6427315" y="2047875"/>
                        </a:cubicBezTo>
                        <a:cubicBezTo>
                          <a:pt x="6274536" y="2081966"/>
                          <a:pt x="6126726" y="2034949"/>
                          <a:pt x="5966165" y="2047875"/>
                        </a:cubicBezTo>
                        <a:cubicBezTo>
                          <a:pt x="5750694" y="2021646"/>
                          <a:pt x="5554536" y="2030303"/>
                          <a:pt x="5373259" y="2047875"/>
                        </a:cubicBezTo>
                        <a:cubicBezTo>
                          <a:pt x="5169339" y="2096509"/>
                          <a:pt x="5122146" y="2005502"/>
                          <a:pt x="4912109" y="2047875"/>
                        </a:cubicBezTo>
                        <a:cubicBezTo>
                          <a:pt x="4714930" y="2068656"/>
                          <a:pt x="4654063" y="2029823"/>
                          <a:pt x="4385081" y="2047875"/>
                        </a:cubicBezTo>
                        <a:cubicBezTo>
                          <a:pt x="4113899" y="2017882"/>
                          <a:pt x="3752796" y="2017749"/>
                          <a:pt x="3594538" y="2047875"/>
                        </a:cubicBezTo>
                        <a:cubicBezTo>
                          <a:pt x="3449519" y="2059684"/>
                          <a:pt x="3194301" y="2052715"/>
                          <a:pt x="2803996" y="2047875"/>
                        </a:cubicBezTo>
                        <a:cubicBezTo>
                          <a:pt x="2421066" y="2050189"/>
                          <a:pt x="2377436" y="2037478"/>
                          <a:pt x="2211090" y="2047875"/>
                        </a:cubicBezTo>
                        <a:cubicBezTo>
                          <a:pt x="2010730" y="2057217"/>
                          <a:pt x="1734924" y="2031884"/>
                          <a:pt x="1618184" y="2047875"/>
                        </a:cubicBezTo>
                        <a:cubicBezTo>
                          <a:pt x="1488647" y="2049115"/>
                          <a:pt x="947974" y="2011688"/>
                          <a:pt x="761762" y="2047875"/>
                        </a:cubicBezTo>
                        <a:cubicBezTo>
                          <a:pt x="393563" y="2039113"/>
                          <a:pt x="56062" y="1941870"/>
                          <a:pt x="0" y="1706555"/>
                        </a:cubicBezTo>
                        <a:cubicBezTo>
                          <a:pt x="-9043" y="1633333"/>
                          <a:pt x="48219" y="1577982"/>
                          <a:pt x="0" y="1474465"/>
                        </a:cubicBezTo>
                        <a:cubicBezTo>
                          <a:pt x="-42359" y="1365819"/>
                          <a:pt x="24202" y="1297801"/>
                          <a:pt x="0" y="1228722"/>
                        </a:cubicBezTo>
                        <a:cubicBezTo>
                          <a:pt x="-57795" y="1148595"/>
                          <a:pt x="63255" y="1066061"/>
                          <a:pt x="0" y="928371"/>
                        </a:cubicBezTo>
                        <a:cubicBezTo>
                          <a:pt x="-66760" y="772319"/>
                          <a:pt x="54553" y="726633"/>
                          <a:pt x="0" y="696280"/>
                        </a:cubicBezTo>
                        <a:cubicBezTo>
                          <a:pt x="-49709" y="671934"/>
                          <a:pt x="40807" y="438473"/>
                          <a:pt x="0" y="341319"/>
                        </a:cubicBezTo>
                        <a:close/>
                      </a:path>
                      <a:path w="8111377" h="2047875" stroke="0" extrusionOk="0">
                        <a:moveTo>
                          <a:pt x="0" y="341319"/>
                        </a:moveTo>
                        <a:cubicBezTo>
                          <a:pt x="162559" y="103675"/>
                          <a:pt x="497140" y="13017"/>
                          <a:pt x="761762" y="0"/>
                        </a:cubicBezTo>
                        <a:cubicBezTo>
                          <a:pt x="1105724" y="-21052"/>
                          <a:pt x="1359922" y="30839"/>
                          <a:pt x="1486426" y="0"/>
                        </a:cubicBezTo>
                        <a:cubicBezTo>
                          <a:pt x="1645283" y="-21221"/>
                          <a:pt x="1743613" y="20681"/>
                          <a:pt x="1947575" y="0"/>
                        </a:cubicBezTo>
                        <a:cubicBezTo>
                          <a:pt x="2179083" y="38353"/>
                          <a:pt x="2359656" y="53326"/>
                          <a:pt x="2540483" y="0"/>
                        </a:cubicBezTo>
                        <a:cubicBezTo>
                          <a:pt x="2732819" y="-7859"/>
                          <a:pt x="2882585" y="372"/>
                          <a:pt x="3001632" y="0"/>
                        </a:cubicBezTo>
                        <a:cubicBezTo>
                          <a:pt x="3132462" y="-12479"/>
                          <a:pt x="3335405" y="4719"/>
                          <a:pt x="3462782" y="0"/>
                        </a:cubicBezTo>
                        <a:cubicBezTo>
                          <a:pt x="3520850" y="-26131"/>
                          <a:pt x="3771873" y="83781"/>
                          <a:pt x="4055688" y="0"/>
                        </a:cubicBezTo>
                        <a:cubicBezTo>
                          <a:pt x="4358148" y="-18416"/>
                          <a:pt x="4424568" y="35769"/>
                          <a:pt x="4648594" y="0"/>
                        </a:cubicBezTo>
                        <a:cubicBezTo>
                          <a:pt x="4838776" y="-22608"/>
                          <a:pt x="5129153" y="29943"/>
                          <a:pt x="5373259" y="0"/>
                        </a:cubicBezTo>
                        <a:cubicBezTo>
                          <a:pt x="5596319" y="5064"/>
                          <a:pt x="5772381" y="54180"/>
                          <a:pt x="5966165" y="0"/>
                        </a:cubicBezTo>
                        <a:cubicBezTo>
                          <a:pt x="6172134" y="-15858"/>
                          <a:pt x="6256730" y="3624"/>
                          <a:pt x="6427315" y="0"/>
                        </a:cubicBezTo>
                        <a:cubicBezTo>
                          <a:pt x="6664123" y="25816"/>
                          <a:pt x="6920060" y="-698"/>
                          <a:pt x="7349614" y="0"/>
                        </a:cubicBezTo>
                        <a:cubicBezTo>
                          <a:pt x="7774151" y="-60919"/>
                          <a:pt x="8082475" y="188796"/>
                          <a:pt x="8111376" y="341319"/>
                        </a:cubicBezTo>
                        <a:cubicBezTo>
                          <a:pt x="8123098" y="450129"/>
                          <a:pt x="8051812" y="525841"/>
                          <a:pt x="8111376" y="628019"/>
                        </a:cubicBezTo>
                        <a:cubicBezTo>
                          <a:pt x="8171296" y="718212"/>
                          <a:pt x="8075677" y="787571"/>
                          <a:pt x="8111376" y="887413"/>
                        </a:cubicBezTo>
                        <a:cubicBezTo>
                          <a:pt x="8190106" y="989068"/>
                          <a:pt x="8078474" y="1040754"/>
                          <a:pt x="8111376" y="1187765"/>
                        </a:cubicBezTo>
                        <a:cubicBezTo>
                          <a:pt x="8162929" y="1291928"/>
                          <a:pt x="8062500" y="1531028"/>
                          <a:pt x="8111376" y="1706555"/>
                        </a:cubicBezTo>
                        <a:cubicBezTo>
                          <a:pt x="8176828" y="1835541"/>
                          <a:pt x="7709672" y="2070609"/>
                          <a:pt x="7349614" y="2047875"/>
                        </a:cubicBezTo>
                        <a:cubicBezTo>
                          <a:pt x="7145708" y="2074944"/>
                          <a:pt x="7043062" y="2013410"/>
                          <a:pt x="6822585" y="2047875"/>
                        </a:cubicBezTo>
                        <a:cubicBezTo>
                          <a:pt x="6596949" y="2082870"/>
                          <a:pt x="6557014" y="2041776"/>
                          <a:pt x="6295558" y="2047875"/>
                        </a:cubicBezTo>
                        <a:cubicBezTo>
                          <a:pt x="6034280" y="2052626"/>
                          <a:pt x="5892465" y="2045456"/>
                          <a:pt x="5702651" y="2047875"/>
                        </a:cubicBezTo>
                        <a:cubicBezTo>
                          <a:pt x="5534507" y="2073282"/>
                          <a:pt x="5163588" y="1942786"/>
                          <a:pt x="4912109" y="2047875"/>
                        </a:cubicBezTo>
                        <a:cubicBezTo>
                          <a:pt x="4636277" y="2051246"/>
                          <a:pt x="4403161" y="2031230"/>
                          <a:pt x="4187445" y="2047875"/>
                        </a:cubicBezTo>
                        <a:cubicBezTo>
                          <a:pt x="3949489" y="2052081"/>
                          <a:pt x="3928826" y="2043903"/>
                          <a:pt x="3726295" y="2047875"/>
                        </a:cubicBezTo>
                        <a:cubicBezTo>
                          <a:pt x="3524271" y="2046596"/>
                          <a:pt x="3423044" y="2033304"/>
                          <a:pt x="3265146" y="2047875"/>
                        </a:cubicBezTo>
                        <a:cubicBezTo>
                          <a:pt x="3109875" y="1994147"/>
                          <a:pt x="2742542" y="2040471"/>
                          <a:pt x="2540483" y="2047875"/>
                        </a:cubicBezTo>
                        <a:cubicBezTo>
                          <a:pt x="2370674" y="2053740"/>
                          <a:pt x="2211138" y="2023214"/>
                          <a:pt x="2079333" y="2047875"/>
                        </a:cubicBezTo>
                        <a:cubicBezTo>
                          <a:pt x="1886963" y="2038332"/>
                          <a:pt x="1285787" y="1986936"/>
                          <a:pt x="761762" y="2047875"/>
                        </a:cubicBezTo>
                        <a:cubicBezTo>
                          <a:pt x="340099" y="2057751"/>
                          <a:pt x="32872" y="1893694"/>
                          <a:pt x="0" y="1706555"/>
                        </a:cubicBezTo>
                        <a:cubicBezTo>
                          <a:pt x="-58729" y="1625865"/>
                          <a:pt x="33746" y="1580802"/>
                          <a:pt x="0" y="1474465"/>
                        </a:cubicBezTo>
                        <a:cubicBezTo>
                          <a:pt x="-24482" y="1368190"/>
                          <a:pt x="21605" y="1333904"/>
                          <a:pt x="0" y="1242375"/>
                        </a:cubicBezTo>
                        <a:cubicBezTo>
                          <a:pt x="-18885" y="1159867"/>
                          <a:pt x="19290" y="1101097"/>
                          <a:pt x="0" y="996632"/>
                        </a:cubicBezTo>
                        <a:cubicBezTo>
                          <a:pt x="-29765" y="924024"/>
                          <a:pt x="3450" y="837727"/>
                          <a:pt x="0" y="737238"/>
                        </a:cubicBezTo>
                        <a:cubicBezTo>
                          <a:pt x="-20218" y="666641"/>
                          <a:pt x="57341" y="512611"/>
                          <a:pt x="0" y="341319"/>
                        </a:cubicBezTo>
                        <a:close/>
                      </a:path>
                      <a:path w="8111377" h="2047875" fill="none" stroke="0" extrusionOk="0">
                        <a:moveTo>
                          <a:pt x="0" y="341319"/>
                        </a:moveTo>
                        <a:cubicBezTo>
                          <a:pt x="62757" y="99163"/>
                          <a:pt x="366643" y="-16619"/>
                          <a:pt x="761762" y="0"/>
                        </a:cubicBezTo>
                        <a:cubicBezTo>
                          <a:pt x="1104267" y="-13183"/>
                          <a:pt x="1383046" y="13735"/>
                          <a:pt x="1552305" y="0"/>
                        </a:cubicBezTo>
                        <a:cubicBezTo>
                          <a:pt x="1743467" y="-46544"/>
                          <a:pt x="1920377" y="9249"/>
                          <a:pt x="2276968" y="0"/>
                        </a:cubicBezTo>
                        <a:cubicBezTo>
                          <a:pt x="2561064" y="17605"/>
                          <a:pt x="2773316" y="22985"/>
                          <a:pt x="2935753" y="0"/>
                        </a:cubicBezTo>
                        <a:cubicBezTo>
                          <a:pt x="3061287" y="8800"/>
                          <a:pt x="3350488" y="18646"/>
                          <a:pt x="3462782" y="0"/>
                        </a:cubicBezTo>
                        <a:cubicBezTo>
                          <a:pt x="3591595" y="-19756"/>
                          <a:pt x="3976339" y="35176"/>
                          <a:pt x="4187445" y="0"/>
                        </a:cubicBezTo>
                        <a:cubicBezTo>
                          <a:pt x="4383240" y="-25953"/>
                          <a:pt x="4738447" y="105457"/>
                          <a:pt x="4977987" y="0"/>
                        </a:cubicBezTo>
                        <a:cubicBezTo>
                          <a:pt x="5198456" y="-7062"/>
                          <a:pt x="5525333" y="43037"/>
                          <a:pt x="5702651" y="0"/>
                        </a:cubicBezTo>
                        <a:cubicBezTo>
                          <a:pt x="5889175" y="-42126"/>
                          <a:pt x="5967238" y="16177"/>
                          <a:pt x="6163801" y="0"/>
                        </a:cubicBezTo>
                        <a:cubicBezTo>
                          <a:pt x="6405469" y="-2611"/>
                          <a:pt x="6840164" y="-120101"/>
                          <a:pt x="7349614" y="0"/>
                        </a:cubicBezTo>
                        <a:cubicBezTo>
                          <a:pt x="7748863" y="6311"/>
                          <a:pt x="8134616" y="141103"/>
                          <a:pt x="8111376" y="341319"/>
                        </a:cubicBezTo>
                        <a:cubicBezTo>
                          <a:pt x="8114656" y="396923"/>
                          <a:pt x="8103672" y="529883"/>
                          <a:pt x="8111376" y="614366"/>
                        </a:cubicBezTo>
                        <a:cubicBezTo>
                          <a:pt x="8131704" y="691221"/>
                          <a:pt x="8084579" y="823934"/>
                          <a:pt x="8111376" y="901066"/>
                        </a:cubicBezTo>
                        <a:cubicBezTo>
                          <a:pt x="8143307" y="988398"/>
                          <a:pt x="8107864" y="1102582"/>
                          <a:pt x="8111376" y="1146808"/>
                        </a:cubicBezTo>
                        <a:cubicBezTo>
                          <a:pt x="8116473" y="1204282"/>
                          <a:pt x="8095419" y="1311992"/>
                          <a:pt x="8111376" y="1378898"/>
                        </a:cubicBezTo>
                        <a:cubicBezTo>
                          <a:pt x="8145382" y="1468063"/>
                          <a:pt x="8119010" y="1578823"/>
                          <a:pt x="8111376" y="1706555"/>
                        </a:cubicBezTo>
                        <a:cubicBezTo>
                          <a:pt x="8081282" y="1809335"/>
                          <a:pt x="7856086" y="2042167"/>
                          <a:pt x="7349614" y="2047875"/>
                        </a:cubicBezTo>
                        <a:cubicBezTo>
                          <a:pt x="7195536" y="2061621"/>
                          <a:pt x="7069276" y="2006208"/>
                          <a:pt x="6888464" y="2047875"/>
                        </a:cubicBezTo>
                        <a:cubicBezTo>
                          <a:pt x="6711034" y="2045825"/>
                          <a:pt x="6610862" y="2040796"/>
                          <a:pt x="6427315" y="2047875"/>
                        </a:cubicBezTo>
                        <a:cubicBezTo>
                          <a:pt x="6280115" y="2053975"/>
                          <a:pt x="6170027" y="2042051"/>
                          <a:pt x="5966165" y="2047875"/>
                        </a:cubicBezTo>
                        <a:cubicBezTo>
                          <a:pt x="5825355" y="2075461"/>
                          <a:pt x="5582118" y="2035961"/>
                          <a:pt x="5373259" y="2047875"/>
                        </a:cubicBezTo>
                        <a:cubicBezTo>
                          <a:pt x="5161867" y="2071045"/>
                          <a:pt x="5100578" y="2022760"/>
                          <a:pt x="4912109" y="2047875"/>
                        </a:cubicBezTo>
                        <a:cubicBezTo>
                          <a:pt x="4705212" y="2070192"/>
                          <a:pt x="4659590" y="2055084"/>
                          <a:pt x="4385081" y="2047875"/>
                        </a:cubicBezTo>
                        <a:cubicBezTo>
                          <a:pt x="4167369" y="2036157"/>
                          <a:pt x="3777491" y="2002598"/>
                          <a:pt x="3594538" y="2047875"/>
                        </a:cubicBezTo>
                        <a:cubicBezTo>
                          <a:pt x="3402686" y="2108903"/>
                          <a:pt x="3214217" y="2092296"/>
                          <a:pt x="2803996" y="2047875"/>
                        </a:cubicBezTo>
                        <a:cubicBezTo>
                          <a:pt x="2414358" y="2063669"/>
                          <a:pt x="2378615" y="2046065"/>
                          <a:pt x="2211090" y="2047875"/>
                        </a:cubicBezTo>
                        <a:cubicBezTo>
                          <a:pt x="2004004" y="2052284"/>
                          <a:pt x="1756389" y="2012612"/>
                          <a:pt x="1618184" y="2047875"/>
                        </a:cubicBezTo>
                        <a:cubicBezTo>
                          <a:pt x="1539915" y="2049319"/>
                          <a:pt x="1001381" y="1997732"/>
                          <a:pt x="761762" y="2047875"/>
                        </a:cubicBezTo>
                        <a:cubicBezTo>
                          <a:pt x="368393" y="2037796"/>
                          <a:pt x="85114" y="1929223"/>
                          <a:pt x="0" y="1706555"/>
                        </a:cubicBezTo>
                        <a:cubicBezTo>
                          <a:pt x="-6199" y="1609520"/>
                          <a:pt x="37425" y="1555810"/>
                          <a:pt x="0" y="1474465"/>
                        </a:cubicBezTo>
                        <a:cubicBezTo>
                          <a:pt x="-40321" y="1374402"/>
                          <a:pt x="20990" y="1288620"/>
                          <a:pt x="0" y="1228722"/>
                        </a:cubicBezTo>
                        <a:cubicBezTo>
                          <a:pt x="-30676" y="1143012"/>
                          <a:pt x="81663" y="1079914"/>
                          <a:pt x="0" y="928371"/>
                        </a:cubicBezTo>
                        <a:cubicBezTo>
                          <a:pt x="-44807" y="774703"/>
                          <a:pt x="46597" y="746601"/>
                          <a:pt x="0" y="696280"/>
                        </a:cubicBezTo>
                        <a:cubicBezTo>
                          <a:pt x="-49821" y="638602"/>
                          <a:pt x="34277" y="404259"/>
                          <a:pt x="0" y="34131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/>
              </a:rPr>
              <a:t>Tỉnh / Thành phố nào tập trung nhiều hoạt động sản xuất công nghiệp nhất ở vùng Nam Bộ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0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438150" y="2400301"/>
            <a:ext cx="4295775" cy="16383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mỏ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khai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dầu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2280D-635E-A6F2-67F9-D265A8DC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1094B6-8EFE-0721-725A-46BFBC9C1C19}"/>
              </a:ext>
            </a:extLst>
          </p:cNvPr>
          <p:cNvSpPr/>
          <p:nvPr/>
        </p:nvSpPr>
        <p:spPr>
          <a:xfrm>
            <a:off x="10782300" y="2876550"/>
            <a:ext cx="58102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F80D1-8D9E-9F9B-25CB-4133D3331D5B}"/>
              </a:ext>
            </a:extLst>
          </p:cNvPr>
          <p:cNvSpPr/>
          <p:nvPr/>
        </p:nvSpPr>
        <p:spPr>
          <a:xfrm>
            <a:off x="10496550" y="3295650"/>
            <a:ext cx="704850" cy="238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439B2-8185-21C9-A870-F181A6130DD6}"/>
              </a:ext>
            </a:extLst>
          </p:cNvPr>
          <p:cNvSpPr/>
          <p:nvPr/>
        </p:nvSpPr>
        <p:spPr>
          <a:xfrm>
            <a:off x="10448925" y="3562350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5442C9-9637-68CE-F1C5-C1DEFE08FD33}"/>
              </a:ext>
            </a:extLst>
          </p:cNvPr>
          <p:cNvSpPr/>
          <p:nvPr/>
        </p:nvSpPr>
        <p:spPr>
          <a:xfrm>
            <a:off x="10220325" y="3971925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1228725" y="123825"/>
            <a:ext cx="9801225" cy="138112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Thành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Chí Minh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xuất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9241F-7FAD-9715-9631-957ACC1A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4" y="1709805"/>
            <a:ext cx="7038205" cy="46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934237"/>
                  </a:solidFill>
                  <a:latin typeface="Calibri" panose="020F0502020204030204"/>
                </a:rPr>
                <a:t>C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tin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9F95C-D86B-ADE6-F3A7-B36191B85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49" y="353683"/>
            <a:ext cx="4314826" cy="2699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2D092-2726-9ED0-F802-07FAFDBF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869" y="438151"/>
            <a:ext cx="4504031" cy="2636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1430D-FBDE-5E6F-CED3-BF6BC1FF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3235155"/>
            <a:ext cx="4737141" cy="31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85471" y="1705429"/>
            <a:ext cx="9021059" cy="2831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Chúc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các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em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  <a:p>
            <a:pPr algn="ctr" defTabSz="914377"/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học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tốt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4151885"/>
            <a:ext cx="4416442" cy="28097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2428875" y="369816"/>
            <a:ext cx="9124949" cy="2826306"/>
          </a:xfrm>
          <a:prstGeom prst="wedgeRoundRectCallout">
            <a:avLst>
              <a:gd name="adj1" fmla="val -42245"/>
              <a:gd name="adj2" fmla="val 72246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Nam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dạng</a:t>
            </a:r>
            <a:r>
              <a:rPr lang="en-US" sz="4000" dirty="0">
                <a:solidFill>
                  <a:prstClr val="black"/>
                </a:solidFill>
              </a:rPr>
              <a:t>. </a:t>
            </a:r>
            <a:r>
              <a:rPr lang="en-US" sz="4000" dirty="0" err="1">
                <a:solidFill>
                  <a:prstClr val="black"/>
                </a:solidFill>
              </a:rPr>
              <a:t>Dựa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kiến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thức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đã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học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em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hãy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biết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triển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nào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C6B1A99-CB6F-6E0C-BC4D-C775334E933D}"/>
              </a:ext>
            </a:extLst>
          </p:cNvPr>
          <p:cNvSpPr/>
          <p:nvPr/>
        </p:nvSpPr>
        <p:spPr>
          <a:xfrm>
            <a:off x="4943475" y="3857626"/>
            <a:ext cx="6223000" cy="2057399"/>
          </a:xfrm>
          <a:prstGeom prst="roundRect">
            <a:avLst/>
          </a:prstGeom>
          <a:solidFill>
            <a:srgbClr val="FFFF00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Vùng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Nam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Bộ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có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thể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hoạt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động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xuất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nghiệp,thủy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hoạt động sản xuất công nghiệp của vùng Nam Bộ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657225" y="1638300"/>
            <a:ext cx="4295775" cy="37433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ngành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2280D-635E-A6F2-67F9-D265A8DC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66675"/>
            <a:ext cx="11620500" cy="6543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60E2E-96E7-9A31-C302-ECA917A9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42" y="247651"/>
            <a:ext cx="6663096" cy="6134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120496-CBE7-F512-5D43-31AA0E40C411}"/>
              </a:ext>
            </a:extLst>
          </p:cNvPr>
          <p:cNvSpPr/>
          <p:nvPr/>
        </p:nvSpPr>
        <p:spPr>
          <a:xfrm>
            <a:off x="9991725" y="2409826"/>
            <a:ext cx="1590675" cy="179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1F19A-16D9-CA6A-F79A-5CDB1DD4D7AB}"/>
              </a:ext>
            </a:extLst>
          </p:cNvPr>
          <p:cNvSpPr txBox="1"/>
          <p:nvPr/>
        </p:nvSpPr>
        <p:spPr>
          <a:xfrm>
            <a:off x="638175" y="5810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D626DE-D779-57C1-C96A-05B7A075AF3F}"/>
              </a:ext>
            </a:extLst>
          </p:cNvPr>
          <p:cNvSpPr/>
          <p:nvPr/>
        </p:nvSpPr>
        <p:spPr>
          <a:xfrm>
            <a:off x="7486650" y="30765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8EA3DC-AA15-B326-D8E5-F07FF832B9F9}"/>
              </a:ext>
            </a:extLst>
          </p:cNvPr>
          <p:cNvSpPr/>
          <p:nvPr/>
        </p:nvSpPr>
        <p:spPr>
          <a:xfrm>
            <a:off x="6896100" y="41433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5C2FD8-EBF9-0A2C-2413-30E8DEA72AB1}"/>
              </a:ext>
            </a:extLst>
          </p:cNvPr>
          <p:cNvSpPr/>
          <p:nvPr/>
        </p:nvSpPr>
        <p:spPr>
          <a:xfrm>
            <a:off x="8839200" y="2171700"/>
            <a:ext cx="342900" cy="20954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29D1A6-58EC-6041-D334-437799942C56}"/>
              </a:ext>
            </a:extLst>
          </p:cNvPr>
          <p:cNvSpPr/>
          <p:nvPr/>
        </p:nvSpPr>
        <p:spPr>
          <a:xfrm>
            <a:off x="9296400" y="2552699"/>
            <a:ext cx="228600" cy="2667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BD74F-6B11-A3E1-ABA8-2D1BB62DDB8B}"/>
              </a:ext>
            </a:extLst>
          </p:cNvPr>
          <p:cNvSpPr txBox="1"/>
          <p:nvPr/>
        </p:nvSpPr>
        <p:spPr>
          <a:xfrm>
            <a:off x="638175" y="12287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DCB64C-960E-AA4C-35F7-DD9C5E64854B}"/>
              </a:ext>
            </a:extLst>
          </p:cNvPr>
          <p:cNvSpPr/>
          <p:nvPr/>
        </p:nvSpPr>
        <p:spPr>
          <a:xfrm>
            <a:off x="9420225" y="1924049"/>
            <a:ext cx="228600" cy="26670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F0356-47A0-3981-E529-BAD25D998103}"/>
              </a:ext>
            </a:extLst>
          </p:cNvPr>
          <p:cNvSpPr txBox="1"/>
          <p:nvPr/>
        </p:nvSpPr>
        <p:spPr>
          <a:xfrm>
            <a:off x="628650" y="192405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tin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36BCD2-2CB4-23FB-270F-5B75ADD9CE73}"/>
              </a:ext>
            </a:extLst>
          </p:cNvPr>
          <p:cNvSpPr txBox="1"/>
          <p:nvPr/>
        </p:nvSpPr>
        <p:spPr>
          <a:xfrm>
            <a:off x="647700" y="266700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CB29BE-E743-33E6-30CD-FCD473731CDE}"/>
              </a:ext>
            </a:extLst>
          </p:cNvPr>
          <p:cNvSpPr/>
          <p:nvPr/>
        </p:nvSpPr>
        <p:spPr>
          <a:xfrm>
            <a:off x="8639175" y="1743075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66DC3D-04B1-595B-5975-6505954FCE16}"/>
              </a:ext>
            </a:extLst>
          </p:cNvPr>
          <p:cNvSpPr/>
          <p:nvPr/>
        </p:nvSpPr>
        <p:spPr>
          <a:xfrm>
            <a:off x="9115425" y="12763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5BD875-E54E-6571-E9AA-C0CA289DE0FA}"/>
              </a:ext>
            </a:extLst>
          </p:cNvPr>
          <p:cNvSpPr/>
          <p:nvPr/>
        </p:nvSpPr>
        <p:spPr>
          <a:xfrm>
            <a:off x="9144000" y="20002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A8E365-D3DF-5F82-6783-6979F8C1B4DB}"/>
              </a:ext>
            </a:extLst>
          </p:cNvPr>
          <p:cNvSpPr/>
          <p:nvPr/>
        </p:nvSpPr>
        <p:spPr>
          <a:xfrm>
            <a:off x="7610475" y="270510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8BD1AE-2DFF-F829-6F35-BFA5D947221E}"/>
              </a:ext>
            </a:extLst>
          </p:cNvPr>
          <p:cNvSpPr txBox="1"/>
          <p:nvPr/>
        </p:nvSpPr>
        <p:spPr>
          <a:xfrm>
            <a:off x="657225" y="34004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88EEB3-431C-2DA2-322A-AADEB50DF8BF}"/>
              </a:ext>
            </a:extLst>
          </p:cNvPr>
          <p:cNvSpPr/>
          <p:nvPr/>
        </p:nvSpPr>
        <p:spPr>
          <a:xfrm>
            <a:off x="8963025" y="1809750"/>
            <a:ext cx="295275" cy="228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3625903-8994-9A86-2D05-D4EE6498A50E}"/>
              </a:ext>
            </a:extLst>
          </p:cNvPr>
          <p:cNvSpPr/>
          <p:nvPr/>
        </p:nvSpPr>
        <p:spPr>
          <a:xfrm>
            <a:off x="6858000" y="3086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5EB2CF1-408A-CBD5-09FF-37C9EF8607F8}"/>
              </a:ext>
            </a:extLst>
          </p:cNvPr>
          <p:cNvSpPr/>
          <p:nvPr/>
        </p:nvSpPr>
        <p:spPr>
          <a:xfrm>
            <a:off x="7181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C5131D8-FB0B-8FCE-13F0-BBF99228EAC2}"/>
              </a:ext>
            </a:extLst>
          </p:cNvPr>
          <p:cNvSpPr/>
          <p:nvPr/>
        </p:nvSpPr>
        <p:spPr>
          <a:xfrm>
            <a:off x="7724775" y="40862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E02EAF-AAD6-9A0C-5468-BCB105868789}"/>
              </a:ext>
            </a:extLst>
          </p:cNvPr>
          <p:cNvSpPr/>
          <p:nvPr/>
        </p:nvSpPr>
        <p:spPr>
          <a:xfrm>
            <a:off x="8382000" y="32766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EA9B736-4F2A-7386-7778-E7613A496DA0}"/>
              </a:ext>
            </a:extLst>
          </p:cNvPr>
          <p:cNvSpPr/>
          <p:nvPr/>
        </p:nvSpPr>
        <p:spPr>
          <a:xfrm>
            <a:off x="8324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2031D8A-A4DB-9AE0-A59C-07626F9E150A}"/>
              </a:ext>
            </a:extLst>
          </p:cNvPr>
          <p:cNvSpPr/>
          <p:nvPr/>
        </p:nvSpPr>
        <p:spPr>
          <a:xfrm>
            <a:off x="8553451" y="2905125"/>
            <a:ext cx="247650" cy="247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40A9C7-ADB8-A1CB-CF44-D1D4A3D64D22}"/>
              </a:ext>
            </a:extLst>
          </p:cNvPr>
          <p:cNvSpPr/>
          <p:nvPr/>
        </p:nvSpPr>
        <p:spPr>
          <a:xfrm>
            <a:off x="8477250" y="24193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C787A8-FCFC-52DA-39C8-38F712F8FF91}"/>
              </a:ext>
            </a:extLst>
          </p:cNvPr>
          <p:cNvSpPr/>
          <p:nvPr/>
        </p:nvSpPr>
        <p:spPr>
          <a:xfrm>
            <a:off x="9525000" y="27241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283447-9043-B750-A4AC-1A9F9BDF3461}"/>
              </a:ext>
            </a:extLst>
          </p:cNvPr>
          <p:cNvSpPr/>
          <p:nvPr/>
        </p:nvSpPr>
        <p:spPr>
          <a:xfrm>
            <a:off x="8743950" y="19526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2CA321-98C1-C5E0-8FD9-5DEA34A6A134}"/>
              </a:ext>
            </a:extLst>
          </p:cNvPr>
          <p:cNvSpPr/>
          <p:nvPr/>
        </p:nvSpPr>
        <p:spPr>
          <a:xfrm>
            <a:off x="9267825" y="12573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AABE5C-0285-0FF6-233C-BBCD40326949}"/>
              </a:ext>
            </a:extLst>
          </p:cNvPr>
          <p:cNvSpPr txBox="1"/>
          <p:nvPr/>
        </p:nvSpPr>
        <p:spPr>
          <a:xfrm>
            <a:off x="600075" y="417195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BBBC1CE-9A8F-EE83-2473-1D783C2DE4CB}"/>
              </a:ext>
            </a:extLst>
          </p:cNvPr>
          <p:cNvSpPr/>
          <p:nvPr/>
        </p:nvSpPr>
        <p:spPr>
          <a:xfrm>
            <a:off x="7600950" y="31051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2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85E54-1A4A-F7C6-B0B8-AFC0524F29F9}"/>
              </a:ext>
            </a:extLst>
          </p:cNvPr>
          <p:cNvSpPr txBox="1"/>
          <p:nvPr/>
        </p:nvSpPr>
        <p:spPr>
          <a:xfrm>
            <a:off x="2505075" y="838200"/>
            <a:ext cx="7162800" cy="325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C826A-00C9-EA0C-B72A-0CD2F145205C}"/>
              </a:ext>
            </a:extLst>
          </p:cNvPr>
          <p:cNvSpPr txBox="1"/>
          <p:nvPr/>
        </p:nvSpPr>
        <p:spPr>
          <a:xfrm>
            <a:off x="2371724" y="685800"/>
            <a:ext cx="7343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Ngành công nghiệp ở Nam Bộ phát triển nhất nước ta 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ngành công nghiệp chính: Khai thác dầu khí, sản xuất điện, điện tử - tin học , dệt may, hóa chất , ....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hoạt động sản xuất công nghiệp chủ yếu tập trung ở Đông Nam Bộ 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01D4E-3437-7D16-F462-36E3610D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3" y="1949084"/>
            <a:ext cx="1090059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3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529</Words>
  <Application>Microsoft Office PowerPoint</Application>
  <PresentationFormat>Widescreen</PresentationFormat>
  <Paragraphs>51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Cambria</vt:lpstr>
      <vt:lpstr>DFPOP1-W9</vt:lpstr>
      <vt:lpstr>LNTH-Hoa Nho LNTH</vt:lpstr>
      <vt:lpstr>Times New Roman</vt:lpstr>
      <vt:lpstr>UTM Rockwell</vt:lpstr>
      <vt:lpstr>印品黑体</vt:lpstr>
      <vt:lpstr>字魂59号-创粗黑</vt:lpstr>
      <vt:lpstr>思源黑体 CN</vt:lpstr>
      <vt:lpstr>Custom Design</vt:lpstr>
      <vt:lpstr>千图网海量PPT模板www.58pic.com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 Dao</cp:lastModifiedBy>
  <cp:revision>24</cp:revision>
  <dcterms:created xsi:type="dcterms:W3CDTF">2024-01-24T02:23:00Z</dcterms:created>
  <dcterms:modified xsi:type="dcterms:W3CDTF">2024-08-21T14:18:05Z</dcterms:modified>
</cp:coreProperties>
</file>