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3"/>
  </p:notesMasterIdLst>
  <p:sldIdLst>
    <p:sldId id="361" r:id="rId3"/>
    <p:sldId id="362" r:id="rId4"/>
    <p:sldId id="293" r:id="rId5"/>
    <p:sldId id="302" r:id="rId6"/>
    <p:sldId id="4412" r:id="rId7"/>
    <p:sldId id="4411" r:id="rId8"/>
    <p:sldId id="372" r:id="rId9"/>
    <p:sldId id="259" r:id="rId10"/>
    <p:sldId id="369" r:id="rId11"/>
    <p:sldId id="292" r:id="rId12"/>
    <p:sldId id="413" r:id="rId13"/>
    <p:sldId id="4416" r:id="rId14"/>
    <p:sldId id="4413" r:id="rId15"/>
    <p:sldId id="416" r:id="rId16"/>
    <p:sldId id="4414" r:id="rId17"/>
    <p:sldId id="4415" r:id="rId18"/>
    <p:sldId id="385" r:id="rId19"/>
    <p:sldId id="395" r:id="rId20"/>
    <p:sldId id="425" r:id="rId21"/>
    <p:sldId id="4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C07E5-33C6-43D6-A83E-DEA7772DDFB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C2D4-C8FD-46A4-B2C2-BAF24DEDF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0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5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2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1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4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8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3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22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8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8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9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2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3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888E4-4387-31AA-B3BE-6B088DCBE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110" y="2324814"/>
            <a:ext cx="4249280" cy="1103472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6F9B0FD-2779-F511-0DCA-1912B8067D71}"/>
              </a:ext>
            </a:extLst>
          </p:cNvPr>
          <p:cNvSpPr txBox="1"/>
          <p:nvPr/>
        </p:nvSpPr>
        <p:spPr>
          <a:xfrm>
            <a:off x="1818827" y="72322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B55BC2-15E9-3E0D-5870-ECBCCBAF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1938"/>
              </p:ext>
            </p:extLst>
          </p:nvPr>
        </p:nvGraphicFramePr>
        <p:xfrm>
          <a:off x="933451" y="438150"/>
          <a:ext cx="10048874" cy="50922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048874">
                  <a:extLst>
                    <a:ext uri="{9D8B030D-6E8A-4147-A177-3AD203B41FA5}">
                      <a16:colId xmlns:a16="http://schemas.microsoft.com/office/drawing/2014/main" val="2824307774"/>
                    </a:ext>
                  </a:extLst>
                </a:gridCol>
              </a:tblGrid>
              <a:tr h="5092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hãy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: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Hoàn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..............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................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............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............, ...........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............,………..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.....................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: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71ACDF-7D03-0900-E19B-111B532AA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13504"/>
              </p:ext>
            </p:extLst>
          </p:nvPr>
        </p:nvGraphicFramePr>
        <p:xfrm>
          <a:off x="933451" y="438150"/>
          <a:ext cx="10048874" cy="5562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048874">
                  <a:extLst>
                    <a:ext uri="{9D8B030D-6E8A-4147-A177-3AD203B41FA5}">
                      <a16:colId xmlns:a16="http://schemas.microsoft.com/office/drawing/2014/main" val="2824307774"/>
                    </a:ext>
                  </a:extLst>
                </a:gridCol>
              </a:tblGrid>
              <a:tr h="5562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hãy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: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Hoàn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móc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nuôi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thuỷ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: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Sầu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chôm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chôm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xoài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dừa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, cam,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...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 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 tra, cá ba sa, tôm, ...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4B52C41D-621C-04E8-F315-62DBAFE10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Tìm hiểu về nơi phân bố của một số hoạt động sản xuất nông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F7B69-3563-9B4F-E44C-FF86F2BB13F6}"/>
              </a:ext>
            </a:extLst>
          </p:cNvPr>
          <p:cNvSpPr txBox="1"/>
          <p:nvPr/>
        </p:nvSpPr>
        <p:spPr>
          <a:xfrm>
            <a:off x="1009650" y="419100"/>
            <a:ext cx="10239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39339"/>
              </p:ext>
            </p:extLst>
          </p:nvPr>
        </p:nvGraphicFramePr>
        <p:xfrm>
          <a:off x="1343025" y="1962150"/>
          <a:ext cx="9353550" cy="392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1776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4681774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282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67962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67962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 cây ăn quả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2825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 cây công nghiệp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321144"/>
              </p:ext>
            </p:extLst>
          </p:nvPr>
        </p:nvGraphicFramePr>
        <p:xfrm>
          <a:off x="733425" y="1000125"/>
          <a:ext cx="10734675" cy="451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 cây ăn quả</a:t>
                      </a:r>
                      <a:endParaRPr lang="en-US" sz="2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1E82D0-AB58-B471-F30A-E8F56579F6AE}"/>
              </a:ext>
            </a:extLst>
          </p:cNvPr>
          <p:cNvSpPr txBox="1"/>
          <p:nvPr/>
        </p:nvSpPr>
        <p:spPr>
          <a:xfrm>
            <a:off x="4838700" y="2114550"/>
            <a:ext cx="6296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52824-6CFB-0679-93FB-68CCC53A3D5B}"/>
              </a:ext>
            </a:extLst>
          </p:cNvPr>
          <p:cNvSpPr txBox="1"/>
          <p:nvPr/>
        </p:nvSpPr>
        <p:spPr>
          <a:xfrm>
            <a:off x="4819650" y="3190875"/>
            <a:ext cx="6296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36598-0A62-00D5-762C-7199C38CD875}"/>
              </a:ext>
            </a:extLst>
          </p:cNvPr>
          <p:cNvSpPr txBox="1"/>
          <p:nvPr/>
        </p:nvSpPr>
        <p:spPr>
          <a:xfrm>
            <a:off x="4819650" y="46291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 sẻ với bạn những hình ảnh về một hoạt động sản xuất nông nghiệp chủ yếu ở Nam Bộ và những thông tin của hoạt động đó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69868-CF28-4569-88D8-47DFB9B8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400050"/>
            <a:ext cx="4762500" cy="263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33E8B-E46D-EEB4-ECF6-9EFE570C1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81001"/>
            <a:ext cx="4629150" cy="270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3A872-54B1-91F4-5E72-8EFAD214C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3190875"/>
            <a:ext cx="4762500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6447A-EED7-7DD6-12DF-4E929783D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28975"/>
            <a:ext cx="45815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Bộ là vùng đông dân, vùng có số dân là hơn 3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triệu người (năm 2020)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dân tộc ở Nam Bộ chủ yếu là: Kinh, Khơ me, Hoa, Chăm,..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,…)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nông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3057526" y="674616"/>
            <a:ext cx="8486774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Đọc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thông</a:t>
            </a:r>
            <a:r>
              <a:rPr lang="en-US" sz="4000" dirty="0">
                <a:solidFill>
                  <a:prstClr val="black"/>
                </a:solidFill>
              </a:rPr>
              <a:t> tin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thực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hiện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nhiệm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vụ</a:t>
            </a:r>
            <a:r>
              <a:rPr lang="en-US" sz="4000" dirty="0">
                <a:solidFill>
                  <a:prstClr val="black"/>
                </a:solidFill>
              </a:rPr>
              <a:t>:  </a:t>
            </a:r>
            <a:r>
              <a:rPr lang="en-US" sz="4000" dirty="0" err="1">
                <a:solidFill>
                  <a:prstClr val="black"/>
                </a:solidFill>
              </a:rPr>
              <a:t>Trình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bày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về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nông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nghiệp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trên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phiếu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tập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558</Words>
  <Application>Microsoft Office PowerPoint</Application>
  <PresentationFormat>Widescreen</PresentationFormat>
  <Paragraphs>48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LNTH-Hoa Nho LNTH</vt:lpstr>
      <vt:lpstr>Times New Roman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16</cp:revision>
  <dcterms:created xsi:type="dcterms:W3CDTF">2024-01-24T01:22:35Z</dcterms:created>
  <dcterms:modified xsi:type="dcterms:W3CDTF">2024-08-21T14:18:48Z</dcterms:modified>
</cp:coreProperties>
</file>