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261" r:id="rId6"/>
    <p:sldId id="276" r:id="rId7"/>
    <p:sldId id="259" r:id="rId8"/>
    <p:sldId id="260" r:id="rId9"/>
    <p:sldId id="277" r:id="rId10"/>
    <p:sldId id="279" r:id="rId11"/>
    <p:sldId id="278" r:id="rId12"/>
    <p:sldId id="263" r:id="rId13"/>
    <p:sldId id="280" r:id="rId14"/>
    <p:sldId id="281" r:id="rId15"/>
    <p:sldId id="28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20"/>
    <a:srgbClr val="F5ECEB"/>
    <a:srgbClr val="F39FC7"/>
    <a:srgbClr val="EFD0CC"/>
    <a:srgbClr val="E8B2BC"/>
    <a:srgbClr val="EFA137"/>
    <a:srgbClr val="A5FFD5"/>
    <a:srgbClr val="F287A0"/>
    <a:srgbClr val="04027D"/>
    <a:srgbClr val="3E77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413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38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0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52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D138BF-00A3-40FB-9DB7-B3523EF0B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B9270E8-08FD-4DAE-AB2C-1F9097D08D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4CB80B-477D-4C94-A4A2-3A107B017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2B80C5-F8F5-4992-A192-181333A00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BB403B-A2EB-470B-BD60-3AA0E396B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843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18FBA4-BB47-477C-8CD0-E783E3E64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8944E6-2497-45D0-8669-1688D2D2E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B3C7DB-BFF9-4944-82A1-677D2E8BA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4DEC8-0D33-45AE-AEE3-AB1722A30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5A9CCC-A8BB-486C-9318-A61E27FD1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082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01483F-C3AB-4B01-9689-5FFECF0A0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6BC14CD-6F94-47BB-B6A4-9BABB5A10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4129A3-3FC1-42B0-A01B-C55DEB950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A1F3FE-2767-42CB-ACCB-1792EC064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3C80E8-6481-4DA1-BAF0-2C35C5D73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369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6645D4-6F1A-4C4E-9FBE-1D601AFD2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23DFAC-074A-4CE0-A111-E7E104828B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FE9BB2-42FF-4FB7-80AB-FD4F45ABE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96FEA6-F65C-4194-B596-6FC2F631D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06B9104-626B-43DE-8549-7CD8FAD18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C86F25-3999-4AE9-A5E2-328C80DBE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344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19C7C6-F49F-4E99-A9E1-29A816B10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4CCC7A-FA7E-40C5-94C5-1F8621C53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43714CC-A256-4951-97AB-879003C9A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3139B6-5332-4F4B-B5D3-C796D50A73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F12EEC3-A7AD-4AD0-B8BE-97A2F7BA95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48DBC53-39B6-4C70-A6EE-9A32BED1A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F8ACD65-3221-493E-A4BD-11F418DC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8F42925-09DB-49D0-A609-D66CF386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165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A59289-5B60-483B-893D-CD18E464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F402515-3F14-4B84-9E3A-8F524CE0D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C96FC3-0D20-4847-91E6-FA86A914F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758E21-F27B-4A84-A48B-CFCB37216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226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55A2002-EB97-431B-9570-1F569548D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EF2F52-1F35-4E20-872D-783BBA811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31FCB-492A-43A2-8F11-82122DB70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956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2D2F5E-5C09-4CE8-90F8-C64C2D054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25728C-594F-4004-A46E-0864DE1DF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B90CFCD-8F29-464D-ACAE-9F19D4F09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A02459-0167-4AC6-8B4C-475C5ED69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6D12C8-86BB-49D4-B10A-3DFA501AF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49D87D-6BAB-488E-8B86-255F5180A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349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21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105EC9-3658-409F-A10F-93160EABA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F662E03-8D49-4121-8D85-3D8F44620A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EE91017-7E9C-461E-A9D2-46713B68A2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6712DC-D74A-490A-8E5B-6D8C27C8B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B541BB-C284-4056-B7E1-699C8D21C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CE8C171-F011-4C61-A4F8-45339BB52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790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2A6CB6-FD12-433A-9B8C-C92028319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98B9C20-A8A7-4BE3-AE2B-504F0A908B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9C8698-4D82-4970-BB00-24CF4A1B1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5FB7B5-8206-4F3F-AFDA-7B7EDC0AD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7B7091-EAFA-449C-A044-91B6936C3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00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F2ABED-314B-401F-8F4E-534CAA9830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251042-0ED0-4E3A-9ECF-09FD11F52D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41DDE8-2FBB-40FA-AF8D-AE9D023CA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7F0CB3-CCCC-44AA-8BC5-72A642910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5B32AC9-E402-466C-B0BD-92C8B60AA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721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10/7/2023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724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78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864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44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29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26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11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813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NUL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17E40-4C2A-41EC-AE98-0D03699B0C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6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EDBDB14-23EB-440C-A0A6-548BB2FDF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C55A61-EB36-4240-9528-32BB1EF34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7DBB0D-14DD-4ADC-A31B-1415A684A5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C782BA-ACF9-4C37-924D-9518486730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EE8924-3EF0-49E6-A854-A0CD7731FA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08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473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1661F8E-5B32-4903-A24D-D939EE863F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" r="7795"/>
          <a:stretch/>
        </p:blipFill>
        <p:spPr>
          <a:xfrm>
            <a:off x="0" y="-20319"/>
            <a:ext cx="1219200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77640BC-33DB-4652-9B00-5F722947B6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" t="11013" r="47637" b="25191"/>
          <a:stretch/>
        </p:blipFill>
        <p:spPr>
          <a:xfrm>
            <a:off x="150998" y="3150270"/>
            <a:ext cx="4738996" cy="3323451"/>
          </a:xfrm>
          <a:prstGeom prst="rect">
            <a:avLst/>
          </a:prstGeom>
        </p:spPr>
      </p:pic>
      <p:pic>
        <p:nvPicPr>
          <p:cNvPr id="2" name="6083932293a46">
            <a:hlinkClick r:id="" action="ppaction://media"/>
            <a:extLst>
              <a:ext uri="{FF2B5EF4-FFF2-40B4-BE49-F238E27FC236}">
                <a16:creationId xmlns:a16="http://schemas.microsoft.com/office/drawing/2014/main" id="{7C1DE1FA-B824-4442-998A-4D4CB80E69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432" y="-1177409"/>
            <a:ext cx="406400" cy="40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9" y="-20319"/>
            <a:ext cx="2409264" cy="2409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1" y="5784850"/>
            <a:ext cx="932769" cy="9571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0496" y="-135214"/>
            <a:ext cx="10492125" cy="76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53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18">
            <a:extLst>
              <a:ext uri="{FF2B5EF4-FFF2-40B4-BE49-F238E27FC236}">
                <a16:creationId xmlns:a16="http://schemas.microsoft.com/office/drawing/2014/main" id="{8C445581-A47A-40EA-8C31-FFF9B4DAD6AC}"/>
              </a:ext>
            </a:extLst>
          </p:cNvPr>
          <p:cNvSpPr txBox="1"/>
          <p:nvPr/>
        </p:nvSpPr>
        <p:spPr>
          <a:xfrm>
            <a:off x="1040386" y="599291"/>
            <a:ext cx="7820833" cy="3371136"/>
          </a:xfrm>
          <a:prstGeom prst="wedgeRoundRectCallout">
            <a:avLst>
              <a:gd name="adj1" fmla="val 47542"/>
              <a:gd name="adj2" fmla="val 87319"/>
              <a:gd name="adj3" fmla="val 16667"/>
            </a:avLst>
          </a:prstGeom>
          <a:solidFill>
            <a:srgbClr val="F5ECEB"/>
          </a:solidFill>
          <a:ln w="76200">
            <a:solidFill>
              <a:schemeClr val="tx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normalizeH="0" baseline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Chia </a:t>
            </a:r>
            <a:r>
              <a:rPr kumimoji="0" lang="en-US" altLang="zh-CN" sz="4800" b="0" i="0" u="none" strike="noStrike" kern="1200" cap="none" normalizeH="0" baseline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sẻ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với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người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thân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về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những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thông</a:t>
            </a:r>
            <a:r>
              <a:rPr kumimoji="0" lang="en-US" altLang="zh-CN" sz="48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ti</a:t>
            </a:r>
            <a:r>
              <a:rPr lang="en-US" altLang="zh-CN" sz="4800" dirty="0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 </a:t>
            </a:r>
            <a:r>
              <a:rPr lang="en-US" altLang="zh-CN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bổ</a:t>
            </a:r>
            <a:r>
              <a:rPr lang="en-US" altLang="zh-CN" sz="4800" dirty="0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ích</a:t>
            </a:r>
            <a:r>
              <a:rPr lang="en-US" altLang="zh-CN" sz="4800" dirty="0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trong</a:t>
            </a:r>
            <a:r>
              <a:rPr lang="en-US" altLang="zh-CN" sz="4800" dirty="0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sách</a:t>
            </a:r>
            <a:r>
              <a:rPr lang="en-US" altLang="zh-CN" sz="4800" dirty="0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báo</a:t>
            </a:r>
            <a:r>
              <a:rPr lang="en-US" altLang="zh-CN" sz="4800" dirty="0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em</a:t>
            </a:r>
            <a:r>
              <a:rPr lang="en-US" altLang="zh-CN" sz="4800" dirty="0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và</a:t>
            </a:r>
            <a:r>
              <a:rPr lang="en-US" altLang="zh-CN" sz="4800" dirty="0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các</a:t>
            </a:r>
            <a:r>
              <a:rPr lang="en-US" altLang="zh-CN" sz="4800" dirty="0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bạn</a:t>
            </a:r>
            <a:r>
              <a:rPr lang="en-US" altLang="zh-CN" sz="4800" dirty="0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đã</a:t>
            </a:r>
            <a:r>
              <a:rPr lang="en-US" altLang="zh-CN" sz="4800" dirty="0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đọc</a:t>
            </a:r>
            <a:endParaRPr kumimoji="0" lang="zh-CN" altLang="en-US" sz="4800" b="0" i="1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字魂95号-手刻宋" panose="00000500000000000000" pitchFamily="2" charset="-122"/>
              <a:cs typeface="Open Sans" panose="020B0606030504020204" pitchFamily="34" charset="0"/>
            </a:endParaRPr>
          </a:p>
        </p:txBody>
      </p:sp>
      <p:pic>
        <p:nvPicPr>
          <p:cNvPr id="1026" name="Picture 2" descr="family reading clipart - Clip Art Librar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5" b="100000" l="0" r="96522">
                        <a14:foregroundMark x1="32065" y1="35958" x2="46304" y2="40423"/>
                        <a14:foregroundMark x1="59783" y1="40541" x2="46957" y2="42186"/>
                        <a14:foregroundMark x1="65761" y1="40188" x2="48804" y2="41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851" y="2488557"/>
            <a:ext cx="4561703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图片 8">
            <a:extLst>
              <a:ext uri="{FF2B5EF4-FFF2-40B4-BE49-F238E27FC236}">
                <a16:creationId xmlns:a16="http://schemas.microsoft.com/office/drawing/2014/main" id="{2A743DEA-4401-4401-A627-A0E437D3F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8" t="9734" r="14455" b="18848"/>
          <a:stretch/>
        </p:blipFill>
        <p:spPr>
          <a:xfrm>
            <a:off x="105091" y="3765376"/>
            <a:ext cx="3054797" cy="294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46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C1462CC-F676-461A-A9AC-9833251303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" r="7795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9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7" b="98246" l="0" r="97910">
                        <a14:foregroundMark x1="49562" y1="18219" x2="49562" y2="82321"/>
                        <a14:foregroundMark x1="53270" y1="33738" x2="55158" y2="40216"/>
                        <a14:foregroundMark x1="41807" y1="26721" x2="49225" y2="40891"/>
                        <a14:foregroundMark x1="44370" y1="41970" x2="39245" y2="46964"/>
                        <a14:foregroundMark x1="8092" y1="84480" x2="8092" y2="84480"/>
                        <a14:foregroundMark x1="33041" y1="86370" x2="33041" y2="86370"/>
                        <a14:foregroundMark x1="70802" y1="87045" x2="70802" y2="87045"/>
                        <a14:foregroundMark x1="57316" y1="78408" x2="57316" y2="78408"/>
                        <a14:foregroundMark x1="63722" y1="87719" x2="64869" y2="87045"/>
                        <a14:foregroundMark x1="56507" y1="73954" x2="57856" y2="78273"/>
                        <a14:foregroundMark x1="58125" y1="81646" x2="57114" y2="83401"/>
                        <a14:foregroundMark x1="91504" y1="80702" x2="92178" y2="83806"/>
                        <a14:foregroundMark x1="91167" y1="79622" x2="91167" y2="79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653" y="3670684"/>
            <a:ext cx="7036104" cy="35156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6147" y="1438416"/>
            <a:ext cx="273985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 smtClean="0">
                <a:latin typeface="#9Slide03 AmpleSoft Bold" panose="02000000000000000000" pitchFamily="2" charset="0"/>
              </a:rPr>
              <a:t>Dặn</a:t>
            </a:r>
            <a:r>
              <a:rPr lang="en-US" sz="6600" dirty="0" smtClean="0">
                <a:latin typeface="#9Slide03 AmpleSoft Bold" panose="02000000000000000000" pitchFamily="2" charset="0"/>
              </a:rPr>
              <a:t> </a:t>
            </a:r>
            <a:r>
              <a:rPr lang="en-US" sz="6600" dirty="0" err="1" smtClean="0">
                <a:latin typeface="#9Slide03 AmpleSoft Bold" panose="02000000000000000000" pitchFamily="2" charset="0"/>
              </a:rPr>
              <a:t>dò</a:t>
            </a:r>
            <a:endParaRPr lang="en-US" sz="6600" dirty="0">
              <a:latin typeface="#9Slide03 AmpleSoft Bold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4343" y="2551837"/>
            <a:ext cx="8322196" cy="175432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altLang="zh-CN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Tìm</a:t>
            </a:r>
            <a:r>
              <a:rPr lang="en-US" altLang="zh-C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thêm</a:t>
            </a:r>
            <a:r>
              <a:rPr lang="en-US" altLang="zh-C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sách</a:t>
            </a:r>
            <a:r>
              <a:rPr lang="en-US" altLang="zh-C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  <a:r>
              <a:rPr lang="en-US" altLang="zh-C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nói</a:t>
            </a:r>
            <a:r>
              <a:rPr lang="en-US" altLang="zh-C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về</a:t>
            </a:r>
            <a:r>
              <a:rPr lang="en-US" altLang="zh-C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lang="en-US" altLang="zh-C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phát</a:t>
            </a:r>
            <a:r>
              <a:rPr lang="en-US" altLang="zh-C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minh </a:t>
            </a:r>
            <a:r>
              <a:rPr lang="en-US" altLang="zh-CN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altLang="zh-C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nhân</a:t>
            </a:r>
            <a:r>
              <a:rPr lang="en-US" altLang="zh-C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loại</a:t>
            </a:r>
            <a:endParaRPr lang="en-US" altLang="zh-CN" sz="36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Hoàn</a:t>
            </a:r>
            <a: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thành</a:t>
            </a:r>
            <a: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phiếu</a:t>
            </a:r>
            <a: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Đọc</a:t>
            </a:r>
            <a: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mở</a:t>
            </a:r>
            <a: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rộng</a:t>
            </a:r>
            <a: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658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1661F8E-5B32-4903-A24D-D939EE863F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" r="7795"/>
          <a:stretch/>
        </p:blipFill>
        <p:spPr>
          <a:xfrm>
            <a:off x="0" y="-20319"/>
            <a:ext cx="1219200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77640BC-33DB-4652-9B00-5F722947B6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" t="11013" r="47637" b="25191"/>
          <a:stretch/>
        </p:blipFill>
        <p:spPr>
          <a:xfrm>
            <a:off x="150998" y="3150270"/>
            <a:ext cx="4738996" cy="3323451"/>
          </a:xfrm>
          <a:prstGeom prst="rect">
            <a:avLst/>
          </a:prstGeom>
        </p:spPr>
      </p:pic>
      <p:pic>
        <p:nvPicPr>
          <p:cNvPr id="2" name="6083932293a46">
            <a:hlinkClick r:id="" action="ppaction://media"/>
            <a:extLst>
              <a:ext uri="{FF2B5EF4-FFF2-40B4-BE49-F238E27FC236}">
                <a16:creationId xmlns:a16="http://schemas.microsoft.com/office/drawing/2014/main" id="{7C1DE1FA-B824-4442-998A-4D4CB80E69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432" y="-1177409"/>
            <a:ext cx="406400" cy="40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9" y="-20319"/>
            <a:ext cx="2409264" cy="2409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1" y="5784850"/>
            <a:ext cx="932769" cy="9571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7143" y="1060202"/>
            <a:ext cx="9681287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51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711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C1462CC-F676-461A-A9AC-9833251303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" r="7795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9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7" b="98246" l="0" r="97910">
                        <a14:foregroundMark x1="49562" y1="18219" x2="49562" y2="82321"/>
                        <a14:foregroundMark x1="53270" y1="33738" x2="55158" y2="40216"/>
                        <a14:foregroundMark x1="41807" y1="26721" x2="49225" y2="40891"/>
                        <a14:foregroundMark x1="44370" y1="41970" x2="39245" y2="46964"/>
                        <a14:foregroundMark x1="8092" y1="84480" x2="8092" y2="84480"/>
                        <a14:foregroundMark x1="33041" y1="86370" x2="33041" y2="86370"/>
                        <a14:foregroundMark x1="70802" y1="87045" x2="70802" y2="87045"/>
                        <a14:foregroundMark x1="57316" y1="78408" x2="57316" y2="78408"/>
                        <a14:foregroundMark x1="63722" y1="87719" x2="64869" y2="87045"/>
                        <a14:foregroundMark x1="56507" y1="73954" x2="57856" y2="78273"/>
                        <a14:foregroundMark x1="58125" y1="81646" x2="57114" y2="83401"/>
                        <a14:foregroundMark x1="91504" y1="80702" x2="92178" y2="83806"/>
                        <a14:foregroundMark x1="91167" y1="79622" x2="91167" y2="79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959" y="3429000"/>
            <a:ext cx="7519798" cy="3757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255" y="1167188"/>
            <a:ext cx="8248603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03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fographic] 25 phát minh vĩ đại đã thay đổi thế giớ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290" y="3646358"/>
            <a:ext cx="4131719" cy="2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lbert Einstein Người Tái Phát Minh Ra Vũ Trụ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386" y="3646358"/>
            <a:ext cx="4370126" cy="2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20">
            <a:extLst>
              <a:ext uri="{FF2B5EF4-FFF2-40B4-BE49-F238E27FC236}">
                <a16:creationId xmlns:a16="http://schemas.microsoft.com/office/drawing/2014/main" id="{F8544315-28AD-4463-90C8-948490ACD223}"/>
              </a:ext>
            </a:extLst>
          </p:cNvPr>
          <p:cNvGrpSpPr/>
          <p:nvPr/>
        </p:nvGrpSpPr>
        <p:grpSpPr>
          <a:xfrm>
            <a:off x="2941792" y="581512"/>
            <a:ext cx="6248505" cy="2335308"/>
            <a:chOff x="-1950844" y="1692646"/>
            <a:chExt cx="8272169" cy="2741715"/>
          </a:xfrm>
        </p:grpSpPr>
        <p:sp>
          <p:nvSpPr>
            <p:cNvPr id="13" name="思想气泡: 云 11">
              <a:extLst>
                <a:ext uri="{FF2B5EF4-FFF2-40B4-BE49-F238E27FC236}">
                  <a16:creationId xmlns:a16="http://schemas.microsoft.com/office/drawing/2014/main" id="{FC005A91-1287-4A46-982E-B10734D5BE1F}"/>
                </a:ext>
              </a:extLst>
            </p:cNvPr>
            <p:cNvSpPr/>
            <p:nvPr/>
          </p:nvSpPr>
          <p:spPr>
            <a:xfrm>
              <a:off x="-1950844" y="1692646"/>
              <a:ext cx="8272169" cy="2741715"/>
            </a:xfrm>
            <a:prstGeom prst="wedgeRoundRectCallout">
              <a:avLst>
                <a:gd name="adj1" fmla="val -61770"/>
                <a:gd name="adj2" fmla="val 38422"/>
                <a:gd name="adj3" fmla="val 16667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5">
              <a:extLst>
                <a:ext uri="{FF2B5EF4-FFF2-40B4-BE49-F238E27FC236}">
                  <a16:creationId xmlns:a16="http://schemas.microsoft.com/office/drawing/2014/main" id="{5BDC11FC-A39C-486F-A052-AFB970D7863D}"/>
                </a:ext>
              </a:extLst>
            </p:cNvPr>
            <p:cNvSpPr txBox="1"/>
            <p:nvPr/>
          </p:nvSpPr>
          <p:spPr>
            <a:xfrm>
              <a:off x="-1205507" y="1925289"/>
              <a:ext cx="7118607" cy="2276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1" u="none" strike="noStrike" kern="1200" cap="none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Hãy</a:t>
              </a:r>
              <a:r>
                <a:rPr kumimoji="0" lang="en-US" altLang="zh-CN" sz="4000" b="1" i="1" u="none" strike="noStrike" kern="1200" cap="none" normalizeH="0" noProof="0" dirty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chia </a:t>
              </a:r>
              <a:r>
                <a:rPr kumimoji="0" lang="en-US" altLang="zh-CN" sz="4000" b="1" i="1" u="none" strike="noStrike" kern="1200" cap="none" normalizeH="0" noProof="0" dirty="0" err="1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sẻ</a:t>
              </a:r>
              <a:r>
                <a:rPr kumimoji="0" lang="en-US" altLang="zh-CN" sz="4000" b="1" i="1" u="none" strike="noStrike" kern="1200" cap="none" normalizeH="0" noProof="0" dirty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4000" b="1" i="1" u="none" strike="noStrike" kern="1200" cap="none" normalizeH="0" noProof="0" dirty="0" err="1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về</a:t>
              </a:r>
              <a:r>
                <a:rPr kumimoji="0" lang="en-US" altLang="zh-CN" sz="4000" b="1" i="1" u="none" strike="noStrike" kern="1200" cap="none" normalizeH="0" noProof="0" dirty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4000" b="1" i="1" u="none" strike="noStrike" kern="1200" cap="none" normalizeH="0" noProof="0" dirty="0" err="1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những</a:t>
              </a:r>
              <a:r>
                <a:rPr kumimoji="0" lang="en-US" altLang="zh-CN" sz="4000" b="1" i="1" u="none" strike="noStrike" kern="1200" cap="none" normalizeH="0" noProof="0" dirty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4000" b="1" i="1" u="none" strike="noStrike" kern="1200" cap="none" normalizeH="0" noProof="0" dirty="0" err="1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phát</a:t>
              </a:r>
              <a:r>
                <a:rPr kumimoji="0" lang="en-US" altLang="zh-CN" sz="4000" b="1" i="1" u="none" strike="noStrike" kern="1200" cap="none" normalizeH="0" noProof="0" dirty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minh </a:t>
              </a:r>
              <a:r>
                <a:rPr kumimoji="0" lang="en-US" altLang="zh-CN" sz="4000" b="1" i="1" u="none" strike="noStrike" kern="1200" cap="none" normalizeH="0" noProof="0" dirty="0" err="1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khoa</a:t>
              </a:r>
              <a:r>
                <a:rPr kumimoji="0" lang="en-US" altLang="zh-CN" sz="4000" b="1" i="1" u="none" strike="noStrike" kern="1200" cap="none" normalizeH="0" noProof="0" dirty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4000" b="1" i="1" u="none" strike="noStrike" kern="1200" cap="none" normalizeH="0" noProof="0" dirty="0" err="1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học</a:t>
              </a:r>
              <a:r>
                <a:rPr kumimoji="0" lang="en-US" altLang="zh-CN" sz="4000" b="1" i="1" u="none" strike="noStrike" kern="1200" cap="none" normalizeH="0" noProof="0" dirty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4000" b="1" i="1" u="none" strike="noStrike" kern="1200" cap="none" normalizeH="0" noProof="0" dirty="0" err="1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mà</a:t>
              </a:r>
              <a:r>
                <a:rPr kumimoji="0" lang="en-US" altLang="zh-CN" sz="4000" b="1" i="1" u="none" strike="noStrike" kern="1200" cap="none" normalizeH="0" noProof="0" dirty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4000" b="1" i="1" u="none" strike="noStrike" kern="1200" cap="none" normalizeH="0" noProof="0" dirty="0" err="1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em</a:t>
              </a:r>
              <a:r>
                <a:rPr kumimoji="0" lang="en-US" altLang="zh-CN" sz="4000" b="1" i="1" u="none" strike="noStrike" kern="1200" cap="none" normalizeH="0" noProof="0" dirty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4000" b="1" i="1" u="none" strike="noStrike" kern="1200" cap="none" normalizeH="0" noProof="0" dirty="0" err="1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biết</a:t>
              </a:r>
              <a:r>
                <a:rPr kumimoji="0" lang="en-US" altLang="zh-CN" sz="4000" b="1" i="1" u="none" strike="noStrike" kern="1200" cap="none" normalizeH="0" noProof="0" dirty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endParaRPr kumimoji="0" lang="zh-CN" altLang="en-US" sz="4000" b="1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  <a:cs typeface="Open Sans" panose="020B0606030504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30" b="100000" l="9985" r="98157">
                        <a14:foregroundMark x1="78495" y1="25847" x2="75115" y2="34581"/>
                        <a14:foregroundMark x1="82488" y1="17112" x2="82488" y2="17112"/>
                        <a14:foregroundMark x1="87865" y1="31551" x2="85100" y2="27451"/>
                        <a14:foregroundMark x1="86636" y1="23708" x2="84793" y2="23708"/>
                        <a14:foregroundMark x1="75269" y1="16934" x2="76498" y2="19430"/>
                        <a14:foregroundMark x1="68971" y1="19430" x2="70661" y2="21569"/>
                        <a14:foregroundMark x1="66667" y1="26916" x2="69739" y2="26381"/>
                        <a14:foregroundMark x1="79724" y1="35116" x2="80799" y2="368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1331" y="2314056"/>
            <a:ext cx="4961050" cy="427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98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C1462CC-F676-461A-A9AC-9833251303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" r="7795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9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7" b="98246" l="0" r="97910">
                        <a14:foregroundMark x1="49562" y1="18219" x2="49562" y2="82321"/>
                        <a14:foregroundMark x1="53270" y1="33738" x2="55158" y2="40216"/>
                        <a14:foregroundMark x1="41807" y1="26721" x2="49225" y2="40891"/>
                        <a14:foregroundMark x1="44370" y1="41970" x2="39245" y2="46964"/>
                        <a14:foregroundMark x1="8092" y1="84480" x2="8092" y2="84480"/>
                        <a14:foregroundMark x1="33041" y1="86370" x2="33041" y2="86370"/>
                        <a14:foregroundMark x1="70802" y1="87045" x2="70802" y2="87045"/>
                        <a14:foregroundMark x1="57316" y1="78408" x2="57316" y2="78408"/>
                        <a14:foregroundMark x1="63722" y1="87719" x2="64869" y2="87045"/>
                        <a14:foregroundMark x1="56507" y1="73954" x2="57856" y2="78273"/>
                        <a14:foregroundMark x1="58125" y1="81646" x2="57114" y2="83401"/>
                        <a14:foregroundMark x1="91504" y1="80702" x2="92178" y2="83806"/>
                        <a14:foregroundMark x1="91167" y1="79622" x2="91167" y2="79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959" y="3429000"/>
            <a:ext cx="7519798" cy="3757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197" y="887541"/>
            <a:ext cx="11211516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86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60EF1C8-7421-42FF-AAF6-8EA72023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" t="11013" r="47637" b="25191"/>
          <a:stretch/>
        </p:blipFill>
        <p:spPr>
          <a:xfrm>
            <a:off x="551384" y="516260"/>
            <a:ext cx="924103" cy="648072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033671A1-95A8-4A3F-BF40-9D7C7957ED6B}"/>
              </a:ext>
            </a:extLst>
          </p:cNvPr>
          <p:cNvGrpSpPr/>
          <p:nvPr/>
        </p:nvGrpSpPr>
        <p:grpSpPr>
          <a:xfrm>
            <a:off x="1205721" y="226185"/>
            <a:ext cx="10392873" cy="1333974"/>
            <a:chOff x="1617755" y="938933"/>
            <a:chExt cx="7222724" cy="1333974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8F78EBDE-0225-4E2A-A234-AC2416DEA1BB}"/>
                </a:ext>
              </a:extLst>
            </p:cNvPr>
            <p:cNvSpPr txBox="1"/>
            <p:nvPr/>
          </p:nvSpPr>
          <p:spPr>
            <a:xfrm>
              <a:off x="1617755" y="938933"/>
              <a:ext cx="7532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1.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AED31447-43C3-4377-A44A-F53322D8A98F}"/>
                </a:ext>
              </a:extLst>
            </p:cNvPr>
            <p:cNvSpPr txBox="1"/>
            <p:nvPr/>
          </p:nvSpPr>
          <p:spPr>
            <a:xfrm>
              <a:off x="2060819" y="949468"/>
              <a:ext cx="677966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i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altLang="zh-CN" sz="4000" i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i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altLang="zh-CN" sz="4000" i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i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altLang="zh-CN" sz="4000" i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i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altLang="zh-CN" sz="4000" i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i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altLang="zh-CN" sz="4000" i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i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altLang="zh-CN" sz="4000" i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i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altLang="zh-CN" sz="4000" i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altLang="zh-CN" sz="4000" i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khoa</a:t>
              </a:r>
              <a:r>
                <a:rPr lang="en-US" altLang="zh-CN" sz="4000" i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i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altLang="zh-CN" sz="4000" i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i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altLang="zh-CN" sz="4000" i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i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altLang="zh-CN" sz="4000" i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i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nghệ</a:t>
              </a:r>
              <a:r>
                <a:rPr lang="en-US" altLang="zh-CN" sz="4000" i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zh-CN" alt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B1F7B3A3-6E7B-41D8-9AA1-6F7C594801D7}"/>
              </a:ext>
            </a:extLst>
          </p:cNvPr>
          <p:cNvSpPr txBox="1"/>
          <p:nvPr/>
        </p:nvSpPr>
        <p:spPr>
          <a:xfrm>
            <a:off x="2429652" y="1498259"/>
            <a:ext cx="9283927" cy="1815882"/>
          </a:xfrm>
          <a:prstGeom prst="rect">
            <a:avLst/>
          </a:prstGeom>
          <a:solidFill>
            <a:srgbClr val="F5ECEB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1" u="none" strike="noStrike" kern="1600" cap="none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kumimoji="0" lang="en-US" altLang="zh-CN" sz="2800" b="1" i="1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vạn</a:t>
            </a:r>
            <a:r>
              <a:rPr kumimoji="0" lang="en-US" altLang="zh-CN" sz="2800" b="1" i="1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altLang="zh-CN" sz="2800" b="1" i="1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altLang="zh-CN" sz="2800" b="1" i="1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kumimoji="0" lang="en-US" altLang="zh-CN" sz="2800" b="1" i="1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kumimoji="0" lang="en-US" altLang="zh-CN" sz="2800" b="1" i="1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sộ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hầu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lĩnh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zh-CN" sz="2800" kern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</a:t>
            </a:r>
            <a:r>
              <a:rPr lang="en-US" altLang="zh-CN" sz="2800" kern="16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altLang="zh-CN" sz="2800" kern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kern="16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altLang="zh-CN" sz="2800" kern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2800" kern="16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zh-CN" sz="2800" kern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kern="16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altLang="zh-CN" sz="2800" kern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2800" b="0" i="0" u="none" strike="noStrike" kern="1600" cap="none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字魂58号-创中黑" panose="00000500000000000000" pitchFamily="2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1B0EC0B-77A8-4371-81A1-CC3FE51FD47E}"/>
              </a:ext>
            </a:extLst>
          </p:cNvPr>
          <p:cNvSpPr txBox="1"/>
          <p:nvPr/>
        </p:nvSpPr>
        <p:spPr>
          <a:xfrm>
            <a:off x="2437053" y="3310082"/>
            <a:ext cx="9301835" cy="1815882"/>
          </a:xfrm>
          <a:prstGeom prst="rect">
            <a:avLst/>
          </a:prstGeom>
          <a:solidFill>
            <a:srgbClr val="EFD0CC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600" cap="none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2800" b="1" i="1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kumimoji="0" lang="en-US" altLang="zh-CN" sz="2800" b="1" i="1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altLang="zh-CN" sz="2800" b="1" i="1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2800" b="1" i="1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kumimoji="0" lang="en-US" altLang="zh-CN" sz="2800" b="1" i="1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minh </a:t>
            </a:r>
            <a:r>
              <a:rPr kumimoji="0" lang="en-US" altLang="zh-CN" sz="2800" b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kumimoji="0" lang="en-US" altLang="zh-CN" sz="2800" b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altLang="zh-CN" sz="2800" b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altLang="zh-CN" sz="2800" b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kumimoji="0" lang="en-US" altLang="zh-CN" sz="2800" b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  <a:r>
              <a:rPr kumimoji="0" lang="en-US" altLang="zh-CN" sz="2800" b="0" i="1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nhộn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trân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đáng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nghiên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2800" b="0" i="0" u="none" strike="noStrike" kern="1600" cap="none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字魂58号-创中黑" panose="00000500000000000000" pitchFamily="2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FE097E3-C3BE-42B2-907F-D18451F885F6}"/>
              </a:ext>
            </a:extLst>
          </p:cNvPr>
          <p:cNvSpPr txBox="1"/>
          <p:nvPr/>
        </p:nvSpPr>
        <p:spPr>
          <a:xfrm>
            <a:off x="2437052" y="5101194"/>
            <a:ext cx="9161541" cy="1384995"/>
          </a:xfrm>
          <a:prstGeom prst="rect">
            <a:avLst/>
          </a:prstGeom>
          <a:solidFill>
            <a:srgbClr val="F39FC7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600" cap="none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1" i="1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kumimoji="0" lang="en-US" altLang="zh-CN" sz="2800" b="1" i="1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kumimoji="0" lang="en-US" altLang="zh-CN" sz="2800" b="1" i="1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minh </a:t>
            </a:r>
            <a:r>
              <a:rPr kumimoji="0" lang="en-US" altLang="zh-CN" sz="2800" b="1" i="1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2800" b="1" i="1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kumimoji="0" lang="en-US" altLang="zh-CN" sz="2800" b="1" i="1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kumimoji="0" lang="en-US" altLang="zh-CN" sz="2800" b="1" i="1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kumimoji="0" lang="en-US" altLang="zh-CN" sz="2800" b="1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hữu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vi, ô </a:t>
            </a:r>
            <a:r>
              <a:rPr kumimoji="0" lang="en-US" altLang="zh-CN" sz="2800" b="0" i="0" u="none" strike="noStrike" kern="1600" cap="none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kumimoji="0" lang="en-US" altLang="zh-CN" sz="2800" b="0" i="0" u="none" strike="noStrike" kern="1600" cap="none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kumimoji="0" lang="zh-CN" altLang="en-US" sz="2800" b="0" i="0" u="none" strike="noStrike" kern="1600" cap="none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字魂58号-创中黑" panose="00000500000000000000" pitchFamily="2" charset="-122"/>
            </a:endParaRPr>
          </a:p>
        </p:txBody>
      </p:sp>
      <p:pic>
        <p:nvPicPr>
          <p:cNvPr id="1026" name="Picture 2" descr="10 vạn câu hỏi vì sao (dành cho thiếu nhi) - bìa mề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5069">
            <a:off x="767333" y="1588532"/>
            <a:ext cx="1319912" cy="172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ách Tìm Hiểu Về Các Phát Minh - FAHASA.CO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8" t="2026" r="16646" b="1974"/>
          <a:stretch/>
        </p:blipFill>
        <p:spPr bwMode="auto">
          <a:xfrm rot="722526">
            <a:off x="813844" y="3110401"/>
            <a:ext cx="1323284" cy="190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00 phát minh làm nên lịch sử – Nhà xuất bản Kim Đồ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7990">
            <a:off x="837188" y="4679118"/>
            <a:ext cx="1350578" cy="178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87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60EF1C8-7421-42FF-AAF6-8EA72023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" t="11013" r="47637" b="25191"/>
          <a:stretch/>
        </p:blipFill>
        <p:spPr>
          <a:xfrm>
            <a:off x="551384" y="516260"/>
            <a:ext cx="924103" cy="648072"/>
          </a:xfrm>
          <a:prstGeom prst="rect">
            <a:avLst/>
          </a:prstGeom>
        </p:spPr>
      </p:pic>
      <p:sp>
        <p:nvSpPr>
          <p:cNvPr id="63" name="文本框 6">
            <a:extLst>
              <a:ext uri="{FF2B5EF4-FFF2-40B4-BE49-F238E27FC236}">
                <a16:creationId xmlns:a16="http://schemas.microsoft.com/office/drawing/2014/main" id="{AED31447-43C3-4377-A44A-F53322D8A98F}"/>
              </a:ext>
            </a:extLst>
          </p:cNvPr>
          <p:cNvSpPr txBox="1"/>
          <p:nvPr/>
        </p:nvSpPr>
        <p:spPr>
          <a:xfrm>
            <a:off x="354252" y="456446"/>
            <a:ext cx="9755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i="1" dirty="0" smtClean="0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altLang="zh-CN" sz="4000" b="1" i="1" dirty="0" err="1" smtClean="0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altLang="zh-CN" sz="4000" b="1" i="1" dirty="0" smtClean="0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altLang="zh-CN" sz="4000" b="1" i="1" dirty="0" smtClean="0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altLang="zh-CN" sz="4000" b="1" i="1" dirty="0" smtClean="0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altLang="zh-CN" sz="4000" b="1" i="1" dirty="0" smtClean="0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altLang="zh-CN" sz="4000" b="1" i="1" dirty="0" smtClean="0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04027D"/>
              </a:solidFill>
              <a:uLnTx/>
              <a:uFillTx/>
              <a:latin typeface="Cambria" panose="02040503050406030204" pitchFamily="18" charset="0"/>
              <a:ea typeface="字魂58号-创中黑" panose="00000500000000000000" pitchFamily="2" charset="-122"/>
            </a:endParaRPr>
          </a:p>
        </p:txBody>
      </p:sp>
      <p:graphicFrame>
        <p:nvGraphicFramePr>
          <p:cNvPr id="77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002405"/>
              </p:ext>
            </p:extLst>
          </p:nvPr>
        </p:nvGraphicFramePr>
        <p:xfrm>
          <a:off x="753036" y="1627017"/>
          <a:ext cx="11000799" cy="4541520"/>
        </p:xfrm>
        <a:graphic>
          <a:graphicData uri="http://schemas.openxmlformats.org/drawingml/2006/table">
            <a:tbl>
              <a:tblPr/>
              <a:tblGrid>
                <a:gridCol w="4435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87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66933">
                  <a:extLst>
                    <a:ext uri="{9D8B030D-6E8A-4147-A177-3AD203B41FA5}">
                      <a16:colId xmlns:a16="http://schemas.microsoft.com/office/drawing/2014/main" val="20843704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ts val="5040"/>
                        </a:lnSpc>
                        <a:defRPr/>
                      </a:pPr>
                      <a:r>
                        <a:rPr lang="en-US" sz="4000" b="1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PHIẾU</a:t>
                      </a:r>
                      <a:r>
                        <a:rPr lang="en-US" sz="4000" b="1" baseline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ĐỌC SÁCH</a:t>
                      </a:r>
                      <a:endParaRPr lang="en-US" sz="4000" b="1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87A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5040"/>
                        </a:lnSpc>
                        <a:defRPr/>
                      </a:pPr>
                      <a:endParaRPr lang="en-US" sz="28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2411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sách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báo</a:t>
                      </a:r>
                      <a:r>
                        <a:rPr lang="en-US" sz="2800" dirty="0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: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FF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Tác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giả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: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FF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Ngày</a:t>
                      </a:r>
                      <a:r>
                        <a:rPr lang="en-US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đọc</a:t>
                      </a:r>
                      <a:r>
                        <a:rPr lang="en-US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: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F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Nội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dung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chính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: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FF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Kiến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thức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hoặc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phát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minh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khoa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học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được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nói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tới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: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FF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Thông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tin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bổ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ích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đối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với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em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: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FF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yêu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thích</a:t>
                      </a:r>
                      <a:r>
                        <a:rPr lang="en-US" sz="2800" dirty="0" smtClean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: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FF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78" name="Group 77"/>
          <p:cNvGrpSpPr/>
          <p:nvPr/>
        </p:nvGrpSpPr>
        <p:grpSpPr>
          <a:xfrm>
            <a:off x="3697064" y="5460994"/>
            <a:ext cx="2937282" cy="614881"/>
            <a:chOff x="5823678" y="5037015"/>
            <a:chExt cx="2937282" cy="614881"/>
          </a:xfrm>
        </p:grpSpPr>
        <p:sp>
          <p:nvSpPr>
            <p:cNvPr id="79" name="Freeform 10"/>
            <p:cNvSpPr/>
            <p:nvPr/>
          </p:nvSpPr>
          <p:spPr>
            <a:xfrm>
              <a:off x="5823678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8" y="0"/>
                  </a:lnTo>
                  <a:lnTo>
                    <a:pt x="959338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80" name="Freeform 11"/>
            <p:cNvSpPr/>
            <p:nvPr/>
          </p:nvSpPr>
          <p:spPr>
            <a:xfrm>
              <a:off x="6398108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8" h="919779">
                  <a:moveTo>
                    <a:pt x="0" y="0"/>
                  </a:moveTo>
                  <a:lnTo>
                    <a:pt x="959338" y="0"/>
                  </a:lnTo>
                  <a:lnTo>
                    <a:pt x="959338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81" name="Freeform 12"/>
            <p:cNvSpPr/>
            <p:nvPr/>
          </p:nvSpPr>
          <p:spPr>
            <a:xfrm>
              <a:off x="6972539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82" name="Freeform 13"/>
            <p:cNvSpPr/>
            <p:nvPr/>
          </p:nvSpPr>
          <p:spPr>
            <a:xfrm>
              <a:off x="7546971" y="5037015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80"/>
                  </a:lnTo>
                  <a:lnTo>
                    <a:pt x="0" y="919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83" name="Freeform 14"/>
            <p:cNvSpPr/>
            <p:nvPr/>
          </p:nvSpPr>
          <p:spPr>
            <a:xfrm>
              <a:off x="8121401" y="5037015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80"/>
                  </a:lnTo>
                  <a:lnTo>
                    <a:pt x="0" y="919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pic>
        <p:nvPicPr>
          <p:cNvPr id="84" name="Picture 8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4841" y="2419808"/>
            <a:ext cx="766860" cy="546743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0204" y="2419808"/>
            <a:ext cx="766860" cy="546743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1691" y="4033289"/>
            <a:ext cx="766860" cy="546743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6164" y="2419808"/>
            <a:ext cx="766860" cy="546743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3634" y="3271482"/>
            <a:ext cx="766860" cy="546743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9209" y="4724937"/>
            <a:ext cx="766860" cy="5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43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C1462CC-F676-461A-A9AC-9833251303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" r="7795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9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7" b="98246" l="0" r="97910">
                        <a14:foregroundMark x1="49562" y1="18219" x2="49562" y2="82321"/>
                        <a14:foregroundMark x1="53270" y1="33738" x2="55158" y2="40216"/>
                        <a14:foregroundMark x1="41807" y1="26721" x2="49225" y2="40891"/>
                        <a14:foregroundMark x1="44370" y1="41970" x2="39245" y2="46964"/>
                        <a14:foregroundMark x1="8092" y1="84480" x2="8092" y2="84480"/>
                        <a14:foregroundMark x1="33041" y1="86370" x2="33041" y2="86370"/>
                        <a14:foregroundMark x1="70802" y1="87045" x2="70802" y2="87045"/>
                        <a14:foregroundMark x1="57316" y1="78408" x2="57316" y2="78408"/>
                        <a14:foregroundMark x1="63722" y1="87719" x2="64869" y2="87045"/>
                        <a14:foregroundMark x1="56507" y1="73954" x2="57856" y2="78273"/>
                        <a14:foregroundMark x1="58125" y1="81646" x2="57114" y2="83401"/>
                        <a14:foregroundMark x1="91504" y1="80702" x2="92178" y2="83806"/>
                        <a14:foregroundMark x1="91167" y1="79622" x2="91167" y2="79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959" y="3429000"/>
            <a:ext cx="7519798" cy="3757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90" y="922119"/>
            <a:ext cx="8529043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31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04C3A53-6BC2-4E1F-8AE9-37589F31FD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t="26333" r="16270" b="19618"/>
          <a:stretch/>
        </p:blipFill>
        <p:spPr>
          <a:xfrm>
            <a:off x="0" y="3912576"/>
            <a:ext cx="4871677" cy="2760260"/>
          </a:xfrm>
          <a:prstGeom prst="rect">
            <a:avLst/>
          </a:prstGeom>
        </p:spPr>
      </p:pic>
      <p:grpSp>
        <p:nvGrpSpPr>
          <p:cNvPr id="12" name="组合 20">
            <a:extLst>
              <a:ext uri="{FF2B5EF4-FFF2-40B4-BE49-F238E27FC236}">
                <a16:creationId xmlns:a16="http://schemas.microsoft.com/office/drawing/2014/main" id="{F8544315-28AD-4463-90C8-948490ACD223}"/>
              </a:ext>
            </a:extLst>
          </p:cNvPr>
          <p:cNvGrpSpPr/>
          <p:nvPr/>
        </p:nvGrpSpPr>
        <p:grpSpPr>
          <a:xfrm>
            <a:off x="658756" y="521752"/>
            <a:ext cx="7935056" cy="3390825"/>
            <a:chOff x="-1950843" y="1227360"/>
            <a:chExt cx="7935056" cy="3207001"/>
          </a:xfrm>
        </p:grpSpPr>
        <p:sp>
          <p:nvSpPr>
            <p:cNvPr id="13" name="思想气泡: 云 11">
              <a:extLst>
                <a:ext uri="{FF2B5EF4-FFF2-40B4-BE49-F238E27FC236}">
                  <a16:creationId xmlns:a16="http://schemas.microsoft.com/office/drawing/2014/main" id="{FC005A91-1287-4A46-982E-B10734D5BE1F}"/>
                </a:ext>
              </a:extLst>
            </p:cNvPr>
            <p:cNvSpPr/>
            <p:nvPr/>
          </p:nvSpPr>
          <p:spPr>
            <a:xfrm>
              <a:off x="-1950843" y="1227360"/>
              <a:ext cx="7935056" cy="3207001"/>
            </a:xfrm>
            <a:prstGeom prst="cloudCallout">
              <a:avLst>
                <a:gd name="adj1" fmla="val 54788"/>
                <a:gd name="adj2" fmla="val 60005"/>
              </a:avLst>
            </a:prstGeom>
            <a:solidFill>
              <a:srgbClr val="F5ECE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5">
              <a:extLst>
                <a:ext uri="{FF2B5EF4-FFF2-40B4-BE49-F238E27FC236}">
                  <a16:creationId xmlns:a16="http://schemas.microsoft.com/office/drawing/2014/main" id="{5BDC11FC-A39C-486F-A052-AFB970D7863D}"/>
                </a:ext>
              </a:extLst>
            </p:cNvPr>
            <p:cNvSpPr txBox="1"/>
            <p:nvPr/>
          </p:nvSpPr>
          <p:spPr>
            <a:xfrm>
              <a:off x="-1055893" y="1676698"/>
              <a:ext cx="5995686" cy="2183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1" u="none" strike="noStrike" kern="1200" cap="none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3. </a:t>
              </a:r>
              <a:r>
                <a:rPr kumimoji="0" lang="en-US" altLang="zh-CN" sz="3600" b="1" i="0" u="none" strike="noStrike" kern="1200" cap="none" normalizeH="0" baseline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Trao</a:t>
              </a:r>
              <a:r>
                <a:rPr kumimoji="0" lang="en-US" altLang="zh-CN" sz="3600" b="1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đổi</a:t>
              </a:r>
              <a:r>
                <a:rPr kumimoji="0" lang="en-US" altLang="zh-CN" sz="3600" b="1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với</a:t>
              </a:r>
              <a:r>
                <a:rPr kumimoji="0" lang="en-US" altLang="zh-CN" sz="3600" b="1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bạn</a:t>
              </a:r>
              <a:r>
                <a:rPr kumimoji="0" lang="en-US" altLang="zh-CN" sz="3600" b="1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về</a:t>
              </a:r>
              <a:r>
                <a:rPr kumimoji="0" lang="en-US" altLang="zh-CN" sz="3600" b="1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những</a:t>
              </a:r>
              <a:r>
                <a:rPr kumimoji="0" lang="en-US" altLang="zh-CN" sz="3600" b="1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kiến</a:t>
              </a:r>
              <a:r>
                <a:rPr kumimoji="0" lang="en-US" altLang="zh-CN" sz="3600" b="1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thức</a:t>
              </a:r>
              <a:r>
                <a:rPr kumimoji="0" lang="en-US" altLang="zh-CN" sz="3600" b="1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hoặc</a:t>
              </a:r>
              <a:r>
                <a:rPr kumimoji="0" lang="en-US" altLang="zh-CN" sz="3600" b="1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phát</a:t>
              </a:r>
              <a:r>
                <a:rPr kumimoji="0" lang="en-US" altLang="zh-CN" sz="3600" b="1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minh </a:t>
              </a:r>
              <a:r>
                <a:rPr kumimoji="0" lang="en-US" altLang="zh-CN" sz="3600" b="1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khoa</a:t>
              </a:r>
              <a:r>
                <a:rPr kumimoji="0" lang="en-US" altLang="zh-CN" sz="3600" b="1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học</a:t>
              </a:r>
              <a:r>
                <a:rPr kumimoji="0" lang="en-US" altLang="zh-CN" sz="3600" b="1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trong</a:t>
              </a:r>
              <a:r>
                <a:rPr kumimoji="0" lang="en-US" altLang="zh-CN" sz="3600" b="1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sách</a:t>
              </a:r>
              <a:r>
                <a:rPr kumimoji="0" lang="en-US" altLang="zh-CN" sz="3600" b="1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báo</a:t>
              </a:r>
              <a:r>
                <a:rPr kumimoji="0" lang="en-US" altLang="zh-CN" sz="3600" b="1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mà</a:t>
              </a:r>
              <a:r>
                <a:rPr kumimoji="0" lang="en-US" altLang="zh-CN" sz="3600" b="1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em</a:t>
              </a:r>
              <a:r>
                <a:rPr kumimoji="0" lang="en-US" altLang="zh-CN" sz="3600" b="1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đã</a:t>
              </a:r>
              <a:r>
                <a:rPr kumimoji="0" lang="en-US" altLang="zh-CN" sz="3600" b="1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đọc</a:t>
              </a:r>
              <a:endParaRPr kumimoji="0" lang="zh-CN" altLang="en-US" sz="3600" b="1" i="0" u="none" strike="noStrike" kern="1200" cap="none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  <a:cs typeface="Open Sans" panose="020B060603050402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616" y="2644718"/>
            <a:ext cx="4487045" cy="44870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4342" y="894632"/>
            <a:ext cx="3737172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11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C1462CC-F676-461A-A9AC-9833251303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" r="7795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9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7" b="98246" l="0" r="97910">
                        <a14:foregroundMark x1="49562" y1="18219" x2="49562" y2="82321"/>
                        <a14:foregroundMark x1="53270" y1="33738" x2="55158" y2="40216"/>
                        <a14:foregroundMark x1="41807" y1="26721" x2="49225" y2="40891"/>
                        <a14:foregroundMark x1="44370" y1="41970" x2="39245" y2="46964"/>
                        <a14:foregroundMark x1="8092" y1="84480" x2="8092" y2="84480"/>
                        <a14:foregroundMark x1="33041" y1="86370" x2="33041" y2="86370"/>
                        <a14:foregroundMark x1="70802" y1="87045" x2="70802" y2="87045"/>
                        <a14:foregroundMark x1="57316" y1="78408" x2="57316" y2="78408"/>
                        <a14:foregroundMark x1="63722" y1="87719" x2="64869" y2="87045"/>
                        <a14:foregroundMark x1="56507" y1="73954" x2="57856" y2="78273"/>
                        <a14:foregroundMark x1="58125" y1="81646" x2="57114" y2="83401"/>
                        <a14:foregroundMark x1="91504" y1="80702" x2="92178" y2="83806"/>
                        <a14:foregroundMark x1="91167" y1="79622" x2="91167" y2="79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959" y="3429000"/>
            <a:ext cx="7519798" cy="3757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562" y="1139932"/>
            <a:ext cx="9077731" cy="418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78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281</Words>
  <Application>Microsoft Office PowerPoint</Application>
  <PresentationFormat>Widescreen</PresentationFormat>
  <Paragraphs>20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微软雅黑</vt:lpstr>
      <vt:lpstr>#9Slide03 AmpleSoft Bold</vt:lpstr>
      <vt:lpstr>#9Slide07 HoneyCream</vt:lpstr>
      <vt:lpstr>Arial</vt:lpstr>
      <vt:lpstr>Calibri</vt:lpstr>
      <vt:lpstr>Calibri Light</vt:lpstr>
      <vt:lpstr>Cambria</vt:lpstr>
      <vt:lpstr>等线</vt:lpstr>
      <vt:lpstr>等线 Light</vt:lpstr>
      <vt:lpstr>Open Sans</vt:lpstr>
      <vt:lpstr>SVN-Newton</vt:lpstr>
      <vt:lpstr>Times New Roman</vt:lpstr>
      <vt:lpstr>字魂58号-创中黑</vt:lpstr>
      <vt:lpstr>字魂59号-创粗黑</vt:lpstr>
      <vt:lpstr>字魂95号-手刻宋</vt:lpstr>
      <vt:lpstr>Office Theme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Laptop T&amp;T</cp:lastModifiedBy>
  <cp:revision>9</cp:revision>
  <dcterms:created xsi:type="dcterms:W3CDTF">2023-09-27T07:34:27Z</dcterms:created>
  <dcterms:modified xsi:type="dcterms:W3CDTF">2023-10-07T12:05:06Z</dcterms:modified>
</cp:coreProperties>
</file>