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3" r:id="rId3"/>
    <p:sldMasterId id="2147483710" r:id="rId4"/>
  </p:sldMasterIdLst>
  <p:notesMasterIdLst>
    <p:notesMasterId r:id="rId24"/>
  </p:notesMasterIdLst>
  <p:sldIdLst>
    <p:sldId id="256" r:id="rId5"/>
    <p:sldId id="298" r:id="rId6"/>
    <p:sldId id="258" r:id="rId7"/>
    <p:sldId id="259" r:id="rId8"/>
    <p:sldId id="260" r:id="rId9"/>
    <p:sldId id="261" r:id="rId10"/>
    <p:sldId id="296" r:id="rId11"/>
    <p:sldId id="297" r:id="rId12"/>
    <p:sldId id="299" r:id="rId13"/>
    <p:sldId id="300" r:id="rId14"/>
    <p:sldId id="301" r:id="rId15"/>
    <p:sldId id="302" r:id="rId16"/>
    <p:sldId id="303" r:id="rId17"/>
    <p:sldId id="304" r:id="rId18"/>
    <p:sldId id="3295" r:id="rId19"/>
    <p:sldId id="3296" r:id="rId20"/>
    <p:sldId id="332" r:id="rId21"/>
    <p:sldId id="3297" r:id="rId22"/>
    <p:sldId id="3298"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2" d="100"/>
          <a:sy n="82" d="100"/>
        </p:scale>
        <p:origin x="163" y="9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A01BAA7-E957-4FBA-849A-5D9B8BCFE7F6}" type="datetimeFigureOut">
              <a:rPr lang="en-US" smtClean="0"/>
              <a:t>8/21/2024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4959A-D1D1-4A53-A47E-70B1D7E067B8}" type="slidenum">
              <a:rPr lang="en-US" smtClean="0"/>
              <a:t>‹#›</a:t>
            </a:fld>
            <a:endParaRPr lang="en-US"/>
          </a:p>
        </p:txBody>
      </p:sp>
    </p:spTree>
    <p:extLst>
      <p:ext uri="{BB962C8B-B14F-4D97-AF65-F5344CB8AC3E}">
        <p14:creationId xmlns:p14="http://schemas.microsoft.com/office/powerpoint/2010/main" val="3158451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2BB015-8BF4-4637-8FB0-B1D82B14C85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760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566741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7918B-C48B-1458-437D-EF728BB700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D09A85-FCD7-49DE-F090-62EC0A70E1F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E4DF42-12E8-E57B-145C-B399C66E6DA4}"/>
              </a:ext>
            </a:extLst>
          </p:cNvPr>
          <p:cNvSpPr>
            <a:spLocks noGrp="1"/>
          </p:cNvSpPr>
          <p:nvPr>
            <p:ph type="dt" sz="half" idx="10"/>
          </p:nvPr>
        </p:nvSpPr>
        <p:spPr/>
        <p:txBody>
          <a:bodyPr/>
          <a:lstStyle/>
          <a:p>
            <a:fld id="{E552688B-88E9-4A97-8D9C-B26096E37BE1}" type="datetimeFigureOut">
              <a:rPr lang="en-US" smtClean="0"/>
              <a:t>8/21/2024</a:t>
            </a:fld>
            <a:endParaRPr lang="en-US"/>
          </a:p>
        </p:txBody>
      </p:sp>
      <p:sp>
        <p:nvSpPr>
          <p:cNvPr id="5" name="Footer Placeholder 4">
            <a:extLst>
              <a:ext uri="{FF2B5EF4-FFF2-40B4-BE49-F238E27FC236}">
                <a16:creationId xmlns:a16="http://schemas.microsoft.com/office/drawing/2014/main" id="{E6F7E481-56D5-7474-C4A6-77C97F2F69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5DFD0E-BC69-9104-C86B-274FDA8358C8}"/>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8395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286A4-B9B9-CDD7-F74E-2E042FF31B6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7CD3EB-A9D5-84AA-050F-EB5DE1B264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BAA8F-2FCF-2658-96EA-067866491B2F}"/>
              </a:ext>
            </a:extLst>
          </p:cNvPr>
          <p:cNvSpPr>
            <a:spLocks noGrp="1"/>
          </p:cNvSpPr>
          <p:nvPr>
            <p:ph type="dt" sz="half" idx="10"/>
          </p:nvPr>
        </p:nvSpPr>
        <p:spPr/>
        <p:txBody>
          <a:bodyPr/>
          <a:lstStyle/>
          <a:p>
            <a:fld id="{E552688B-88E9-4A97-8D9C-B26096E37BE1}" type="datetimeFigureOut">
              <a:rPr lang="en-US" smtClean="0"/>
              <a:t>8/21/2024</a:t>
            </a:fld>
            <a:endParaRPr lang="en-US"/>
          </a:p>
        </p:txBody>
      </p:sp>
      <p:sp>
        <p:nvSpPr>
          <p:cNvPr id="5" name="Footer Placeholder 4">
            <a:extLst>
              <a:ext uri="{FF2B5EF4-FFF2-40B4-BE49-F238E27FC236}">
                <a16:creationId xmlns:a16="http://schemas.microsoft.com/office/drawing/2014/main" id="{491B0F17-091B-EED5-EBB0-FCA416FC06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6F07957-F326-233A-3670-52D5A70F5B4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085892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2EDABD-AE01-40D6-D44A-0592891AE60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E152A9A-8E2E-A69F-F241-5F42E30FA02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F0D701-4BB3-2FB5-7E31-3FE0F7381091}"/>
              </a:ext>
            </a:extLst>
          </p:cNvPr>
          <p:cNvSpPr>
            <a:spLocks noGrp="1"/>
          </p:cNvSpPr>
          <p:nvPr>
            <p:ph type="dt" sz="half" idx="10"/>
          </p:nvPr>
        </p:nvSpPr>
        <p:spPr/>
        <p:txBody>
          <a:bodyPr/>
          <a:lstStyle/>
          <a:p>
            <a:fld id="{E552688B-88E9-4A97-8D9C-B26096E37BE1}" type="datetimeFigureOut">
              <a:rPr lang="en-US" smtClean="0"/>
              <a:t>8/21/2024</a:t>
            </a:fld>
            <a:endParaRPr lang="en-US"/>
          </a:p>
        </p:txBody>
      </p:sp>
      <p:sp>
        <p:nvSpPr>
          <p:cNvPr id="5" name="Footer Placeholder 4">
            <a:extLst>
              <a:ext uri="{FF2B5EF4-FFF2-40B4-BE49-F238E27FC236}">
                <a16:creationId xmlns:a16="http://schemas.microsoft.com/office/drawing/2014/main" id="{702F9357-6389-802F-8E3A-D5002C6285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01ADE6-20E9-76D0-E3D5-9895B45D1B8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5171537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516476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7A37438-46A7-4927-8E85-D3E498CEF1FE}" type="datetimeFigureOut">
              <a:rPr lang="en-US" smtClean="0"/>
              <a:t>8/21/2024</a:t>
            </a:fld>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75F8CA7-79A0-4C8E-B719-2161476DD12D}" type="slidenum">
              <a:rPr lang="en-US" smtClean="0"/>
              <a:t>‹#›</a:t>
            </a:fld>
            <a:endParaRPr lang="en-US"/>
          </a:p>
        </p:txBody>
      </p:sp>
    </p:spTree>
    <p:extLst>
      <p:ext uri="{BB962C8B-B14F-4D97-AF65-F5344CB8AC3E}">
        <p14:creationId xmlns:p14="http://schemas.microsoft.com/office/powerpoint/2010/main" val="21097805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2024/8/21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33539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2024/8/21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22848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2024/8/21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11363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2024/8/21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863004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186774" y="1778439"/>
            <a:ext cx="4873575"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5"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9" y="1778439"/>
            <a:ext cx="4897576" cy="823912"/>
          </a:xfrm>
          <a:prstGeom prst="rect">
            <a:avLst/>
          </a:prstGeom>
        </p:spPr>
        <p:txBody>
          <a:bodyPr anchor="ctr" anchorCtr="0"/>
          <a:lstStyle>
            <a:lvl1pPr marL="0" indent="0">
              <a:buNone/>
              <a:defRPr sz="2800"/>
            </a:lvl1pPr>
            <a:lvl2pPr marL="457189" indent="0">
              <a:buNone/>
              <a:defRPr sz="2400"/>
            </a:lvl2pPr>
            <a:lvl3pPr marL="914377" indent="0">
              <a:buNone/>
              <a:defRPr sz="2000"/>
            </a:lvl3pPr>
            <a:lvl4pPr marL="1371566" indent="0">
              <a:buNone/>
              <a:defRPr sz="1800"/>
            </a:lvl4pPr>
            <a:lvl5pPr marL="1828754" indent="0">
              <a:buNone/>
              <a:defRPr sz="1800"/>
            </a:lvl5pPr>
            <a:lvl6pPr marL="2285943" indent="0">
              <a:buNone/>
              <a:defRPr sz="1800"/>
            </a:lvl6pPr>
            <a:lvl7pPr marL="2743131" indent="0">
              <a:buNone/>
              <a:defRPr sz="1800"/>
            </a:lvl7pPr>
            <a:lvl8pPr marL="3200320" indent="0">
              <a:buNone/>
              <a:defRPr sz="1800"/>
            </a:lvl8pPr>
            <a:lvl9pPr marL="3657509"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9" y="2665379"/>
            <a:ext cx="4897576" cy="352428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2024/8/21</a:t>
            </a:fld>
            <a:endParaRPr lang="zh-CN" altLang="en-US"/>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91575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2024/8/21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07112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CC22-5806-F949-74C8-38F94E94CB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527A7B-049C-CF95-33FB-26C8A262E53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37B1C4-4ECC-BB85-ABA3-702FB792E6CA}"/>
              </a:ext>
            </a:extLst>
          </p:cNvPr>
          <p:cNvSpPr>
            <a:spLocks noGrp="1"/>
          </p:cNvSpPr>
          <p:nvPr>
            <p:ph type="dt" sz="half" idx="10"/>
          </p:nvPr>
        </p:nvSpPr>
        <p:spPr/>
        <p:txBody>
          <a:bodyPr/>
          <a:lstStyle/>
          <a:p>
            <a:fld id="{E552688B-88E9-4A97-8D9C-B26096E37BE1}" type="datetimeFigureOut">
              <a:rPr lang="en-US" smtClean="0"/>
              <a:t>8/21/2024</a:t>
            </a:fld>
            <a:endParaRPr lang="en-US"/>
          </a:p>
        </p:txBody>
      </p:sp>
      <p:sp>
        <p:nvSpPr>
          <p:cNvPr id="5" name="Footer Placeholder 4">
            <a:extLst>
              <a:ext uri="{FF2B5EF4-FFF2-40B4-BE49-F238E27FC236}">
                <a16:creationId xmlns:a16="http://schemas.microsoft.com/office/drawing/2014/main" id="{BBE2DDD9-B490-34EB-AE02-631FD03A7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5FA87-72A7-E350-92D9-95E72080AA64}"/>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14732255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2024/8/21</a:t>
            </a:fld>
            <a:endParaRPr lang="zh-CN" altLang="en-US"/>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846895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1"/>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4165349" cy="3811588"/>
          </a:xfrm>
          <a:prstGeom prst="rect">
            <a:avLst/>
          </a:prstGeom>
        </p:spPr>
        <p:txBody>
          <a:bodyPr/>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2024/8/21</a:t>
            </a:fld>
            <a:endParaRPr lang="zh-CN" altLang="en-US"/>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114543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2024/8/21</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353900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6"/>
            <a:ext cx="10515600" cy="58118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838200" y="6356351"/>
            <a:ext cx="2743200" cy="365125"/>
          </a:xfrm>
          <a:prstGeom prst="rect">
            <a:avLst/>
          </a:prstGeom>
        </p:spPr>
        <p:txBody>
          <a:bodyPr/>
          <a:lstStyle/>
          <a:p>
            <a:fld id="{82F288E0-7875-42C4-84C8-98DBBD3BF4D2}" type="datetimeFigureOut">
              <a:rPr lang="zh-CN" altLang="en-US" smtClean="0"/>
              <a:t>2024/8/21</a:t>
            </a:fld>
            <a:endParaRPr lang="zh-CN" altLang="en-US"/>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17038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859981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501744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1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15455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28559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76975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546914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953132-FF53-DE50-C33E-A8C333BC9E6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4F4E6C-2C91-98B6-1232-AF81032FF46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DB99D2D-856A-EA21-9353-B4C971787CB5}"/>
              </a:ext>
            </a:extLst>
          </p:cNvPr>
          <p:cNvSpPr>
            <a:spLocks noGrp="1"/>
          </p:cNvSpPr>
          <p:nvPr>
            <p:ph type="dt" sz="half" idx="10"/>
          </p:nvPr>
        </p:nvSpPr>
        <p:spPr/>
        <p:txBody>
          <a:bodyPr/>
          <a:lstStyle/>
          <a:p>
            <a:fld id="{E552688B-88E9-4A97-8D9C-B26096E37BE1}" type="datetimeFigureOut">
              <a:rPr lang="en-US" smtClean="0"/>
              <a:t>8/21/2024</a:t>
            </a:fld>
            <a:endParaRPr lang="en-US"/>
          </a:p>
        </p:txBody>
      </p:sp>
      <p:sp>
        <p:nvSpPr>
          <p:cNvPr id="5" name="Footer Placeholder 4">
            <a:extLst>
              <a:ext uri="{FF2B5EF4-FFF2-40B4-BE49-F238E27FC236}">
                <a16:creationId xmlns:a16="http://schemas.microsoft.com/office/drawing/2014/main" id="{ECB39D73-2021-3C5C-42B3-5B9C96500C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5203CE-23E3-2740-BD14-991905108A4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526234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7960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73563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0846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3637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680015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80015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9784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555387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819019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158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149248-28E9-376D-3288-A5B4E98DD95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3BA0314-01B0-9FEA-02C1-C7C966F96E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4F6EB0-C4A8-8A58-FB41-4816A15D02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252C629-AE94-F45A-2010-E550C8374B1F}"/>
              </a:ext>
            </a:extLst>
          </p:cNvPr>
          <p:cNvSpPr>
            <a:spLocks noGrp="1"/>
          </p:cNvSpPr>
          <p:nvPr>
            <p:ph type="dt" sz="half" idx="10"/>
          </p:nvPr>
        </p:nvSpPr>
        <p:spPr/>
        <p:txBody>
          <a:bodyPr/>
          <a:lstStyle/>
          <a:p>
            <a:fld id="{E552688B-88E9-4A97-8D9C-B26096E37BE1}" type="datetimeFigureOut">
              <a:rPr lang="en-US" smtClean="0"/>
              <a:t>8/21/2024</a:t>
            </a:fld>
            <a:endParaRPr lang="en-US"/>
          </a:p>
        </p:txBody>
      </p:sp>
      <p:sp>
        <p:nvSpPr>
          <p:cNvPr id="6" name="Footer Placeholder 5">
            <a:extLst>
              <a:ext uri="{FF2B5EF4-FFF2-40B4-BE49-F238E27FC236}">
                <a16:creationId xmlns:a16="http://schemas.microsoft.com/office/drawing/2014/main" id="{25DB64AB-E3AF-E7EA-AD2E-D30A7B9BA0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7518B9-EDCB-D197-6779-7097B27831E0}"/>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61475250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44424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91157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21635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40950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003214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2603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170460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92073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91945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28263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F85F43-0D59-F36F-F7FA-681E7CD5273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186128D-1D9B-039E-6AAD-780F444939A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2C9182-CC21-87F4-8BD2-6D37E00AA6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27D6B0-1B64-F92C-446A-8BBD9D6DF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03C2826-0148-15E7-54BA-E8BAB50265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0DA3D2-FD39-3E24-5928-48CF1AB5C8B1}"/>
              </a:ext>
            </a:extLst>
          </p:cNvPr>
          <p:cNvSpPr>
            <a:spLocks noGrp="1"/>
          </p:cNvSpPr>
          <p:nvPr>
            <p:ph type="dt" sz="half" idx="10"/>
          </p:nvPr>
        </p:nvSpPr>
        <p:spPr/>
        <p:txBody>
          <a:bodyPr/>
          <a:lstStyle/>
          <a:p>
            <a:fld id="{E552688B-88E9-4A97-8D9C-B26096E37BE1}" type="datetimeFigureOut">
              <a:rPr lang="en-US" smtClean="0"/>
              <a:t>8/21/2024</a:t>
            </a:fld>
            <a:endParaRPr lang="en-US"/>
          </a:p>
        </p:txBody>
      </p:sp>
      <p:sp>
        <p:nvSpPr>
          <p:cNvPr id="8" name="Footer Placeholder 7">
            <a:extLst>
              <a:ext uri="{FF2B5EF4-FFF2-40B4-BE49-F238E27FC236}">
                <a16:creationId xmlns:a16="http://schemas.microsoft.com/office/drawing/2014/main" id="{827F9C38-F584-E739-31CB-1D23DBE550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C2C353-57CF-19AB-B46C-F73BD3E7DB95}"/>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8352034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255446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28645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035496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79992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114482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87746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388493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1_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965450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92382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961889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98CA59-55C4-B105-7C5C-1B8EC5AC29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5D3A617-13B0-D6CC-1253-F5A9E976F44B}"/>
              </a:ext>
            </a:extLst>
          </p:cNvPr>
          <p:cNvSpPr>
            <a:spLocks noGrp="1"/>
          </p:cNvSpPr>
          <p:nvPr>
            <p:ph type="dt" sz="half" idx="10"/>
          </p:nvPr>
        </p:nvSpPr>
        <p:spPr/>
        <p:txBody>
          <a:bodyPr/>
          <a:lstStyle/>
          <a:p>
            <a:fld id="{E552688B-88E9-4A97-8D9C-B26096E37BE1}" type="datetimeFigureOut">
              <a:rPr lang="en-US" smtClean="0"/>
              <a:t>8/21/2024</a:t>
            </a:fld>
            <a:endParaRPr lang="en-US"/>
          </a:p>
        </p:txBody>
      </p:sp>
      <p:sp>
        <p:nvSpPr>
          <p:cNvPr id="4" name="Footer Placeholder 3">
            <a:extLst>
              <a:ext uri="{FF2B5EF4-FFF2-40B4-BE49-F238E27FC236}">
                <a16:creationId xmlns:a16="http://schemas.microsoft.com/office/drawing/2014/main" id="{DAADB56F-3F7E-3E11-4B06-1B8F7792E0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90CEDA9-BC5B-5342-620E-6E7B5D64CC6C}"/>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406745328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5966936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20347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852079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529825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704420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36532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9633449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28078934"/>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502146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0893067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3006DB-DE8E-0558-D3AF-A3F95EA92116}"/>
              </a:ext>
            </a:extLst>
          </p:cNvPr>
          <p:cNvSpPr>
            <a:spLocks noGrp="1"/>
          </p:cNvSpPr>
          <p:nvPr>
            <p:ph type="dt" sz="half" idx="10"/>
          </p:nvPr>
        </p:nvSpPr>
        <p:spPr/>
        <p:txBody>
          <a:bodyPr/>
          <a:lstStyle/>
          <a:p>
            <a:fld id="{E552688B-88E9-4A97-8D9C-B26096E37BE1}" type="datetimeFigureOut">
              <a:rPr lang="en-US" smtClean="0"/>
              <a:t>8/21/2024</a:t>
            </a:fld>
            <a:endParaRPr lang="en-US"/>
          </a:p>
        </p:txBody>
      </p:sp>
      <p:sp>
        <p:nvSpPr>
          <p:cNvPr id="3" name="Footer Placeholder 2">
            <a:extLst>
              <a:ext uri="{FF2B5EF4-FFF2-40B4-BE49-F238E27FC236}">
                <a16:creationId xmlns:a16="http://schemas.microsoft.com/office/drawing/2014/main" id="{11F6CF6E-30E1-9F67-3510-AC66B05B5DF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2AC50B-4403-FF1A-036B-9481606945B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2320771373"/>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22980410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252502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B4B12D-3561-45AA-22B0-7B998C940BC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6E2076-29D0-191F-E726-AF6F83F2265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A46142-2BDA-6B72-19E7-E20E5147C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CC2FD9-3168-5BF2-081B-FFE049699FF8}"/>
              </a:ext>
            </a:extLst>
          </p:cNvPr>
          <p:cNvSpPr>
            <a:spLocks noGrp="1"/>
          </p:cNvSpPr>
          <p:nvPr>
            <p:ph type="dt" sz="half" idx="10"/>
          </p:nvPr>
        </p:nvSpPr>
        <p:spPr/>
        <p:txBody>
          <a:bodyPr/>
          <a:lstStyle/>
          <a:p>
            <a:fld id="{E552688B-88E9-4A97-8D9C-B26096E37BE1}" type="datetimeFigureOut">
              <a:rPr lang="en-US" smtClean="0"/>
              <a:t>8/21/2024</a:t>
            </a:fld>
            <a:endParaRPr lang="en-US"/>
          </a:p>
        </p:txBody>
      </p:sp>
      <p:sp>
        <p:nvSpPr>
          <p:cNvPr id="6" name="Footer Placeholder 5">
            <a:extLst>
              <a:ext uri="{FF2B5EF4-FFF2-40B4-BE49-F238E27FC236}">
                <a16:creationId xmlns:a16="http://schemas.microsoft.com/office/drawing/2014/main" id="{4457F0F6-5E7D-1C7C-5320-18A48E0D64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365BFA-B352-01B6-DA54-E8F7737EB763}"/>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39601894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B6BC65-09E9-119D-DCBA-16DED1FF4A3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B28B44-C5CE-ACAF-0394-9D017F7EFB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288852-2EDE-FCCC-8967-22EC3F35D2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AEBD32B-08CE-50CD-7D47-41F2E8A163BC}"/>
              </a:ext>
            </a:extLst>
          </p:cNvPr>
          <p:cNvSpPr>
            <a:spLocks noGrp="1"/>
          </p:cNvSpPr>
          <p:nvPr>
            <p:ph type="dt" sz="half" idx="10"/>
          </p:nvPr>
        </p:nvSpPr>
        <p:spPr/>
        <p:txBody>
          <a:bodyPr/>
          <a:lstStyle/>
          <a:p>
            <a:fld id="{E552688B-88E9-4A97-8D9C-B26096E37BE1}" type="datetimeFigureOut">
              <a:rPr lang="en-US" smtClean="0"/>
              <a:t>8/21/2024</a:t>
            </a:fld>
            <a:endParaRPr lang="en-US"/>
          </a:p>
        </p:txBody>
      </p:sp>
      <p:sp>
        <p:nvSpPr>
          <p:cNvPr id="6" name="Footer Placeholder 5">
            <a:extLst>
              <a:ext uri="{FF2B5EF4-FFF2-40B4-BE49-F238E27FC236}">
                <a16:creationId xmlns:a16="http://schemas.microsoft.com/office/drawing/2014/main" id="{9F36F0F0-311E-AE65-BCC6-9568995FD6D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92FEDB-DED1-4AB4-9140-099D78A86D81}"/>
              </a:ext>
            </a:extLst>
          </p:cNvPr>
          <p:cNvSpPr>
            <a:spLocks noGrp="1"/>
          </p:cNvSpPr>
          <p:nvPr>
            <p:ph type="sldNum" sz="quarter" idx="12"/>
          </p:nvPr>
        </p:nvSpPr>
        <p:spPr/>
        <p:txBody>
          <a:bodyPr/>
          <a:lstStyle/>
          <a:p>
            <a:fld id="{0F6F6DD6-5057-4D65-87A3-07CB280C4B3D}" type="slidenum">
              <a:rPr lang="en-US" smtClean="0"/>
              <a:t>‹#›</a:t>
            </a:fld>
            <a:endParaRPr lang="en-US"/>
          </a:p>
        </p:txBody>
      </p:sp>
    </p:spTree>
    <p:extLst>
      <p:ext uri="{BB962C8B-B14F-4D97-AF65-F5344CB8AC3E}">
        <p14:creationId xmlns:p14="http://schemas.microsoft.com/office/powerpoint/2010/main" val="7297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26.xml"/><Relationship Id="rId18" Type="http://schemas.openxmlformats.org/officeDocument/2006/relationships/slideLayout" Target="../slideLayouts/slideLayout31.xml"/><Relationship Id="rId26" Type="http://schemas.openxmlformats.org/officeDocument/2006/relationships/slideLayout" Target="../slideLayouts/slideLayout39.xml"/><Relationship Id="rId39" Type="http://schemas.openxmlformats.org/officeDocument/2006/relationships/slideLayout" Target="../slideLayouts/slideLayout52.xml"/><Relationship Id="rId21" Type="http://schemas.openxmlformats.org/officeDocument/2006/relationships/slideLayout" Target="../slideLayouts/slideLayout34.xml"/><Relationship Id="rId34" Type="http://schemas.openxmlformats.org/officeDocument/2006/relationships/slideLayout" Target="../slideLayouts/slideLayout47.xml"/><Relationship Id="rId42" Type="http://schemas.openxmlformats.org/officeDocument/2006/relationships/slideLayout" Target="../slideLayouts/slideLayout55.xml"/><Relationship Id="rId47" Type="http://schemas.openxmlformats.org/officeDocument/2006/relationships/theme" Target="../theme/theme3.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9" Type="http://schemas.openxmlformats.org/officeDocument/2006/relationships/slideLayout" Target="../slideLayouts/slideLayout42.xml"/><Relationship Id="rId11" Type="http://schemas.openxmlformats.org/officeDocument/2006/relationships/slideLayout" Target="../slideLayouts/slideLayout24.xml"/><Relationship Id="rId24" Type="http://schemas.openxmlformats.org/officeDocument/2006/relationships/slideLayout" Target="../slideLayouts/slideLayout37.xml"/><Relationship Id="rId32" Type="http://schemas.openxmlformats.org/officeDocument/2006/relationships/slideLayout" Target="../slideLayouts/slideLayout45.xml"/><Relationship Id="rId37" Type="http://schemas.openxmlformats.org/officeDocument/2006/relationships/slideLayout" Target="../slideLayouts/slideLayout50.xml"/><Relationship Id="rId40" Type="http://schemas.openxmlformats.org/officeDocument/2006/relationships/slideLayout" Target="../slideLayouts/slideLayout53.xml"/><Relationship Id="rId45" Type="http://schemas.openxmlformats.org/officeDocument/2006/relationships/slideLayout" Target="../slideLayouts/slideLayout58.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28" Type="http://schemas.openxmlformats.org/officeDocument/2006/relationships/slideLayout" Target="../slideLayouts/slideLayout41.xml"/><Relationship Id="rId36" Type="http://schemas.openxmlformats.org/officeDocument/2006/relationships/slideLayout" Target="../slideLayouts/slideLayout49.xml"/><Relationship Id="rId49" Type="http://schemas.openxmlformats.org/officeDocument/2006/relationships/image" Target="../media/image2.jpg"/><Relationship Id="rId10" Type="http://schemas.openxmlformats.org/officeDocument/2006/relationships/slideLayout" Target="../slideLayouts/slideLayout23.xml"/><Relationship Id="rId19" Type="http://schemas.openxmlformats.org/officeDocument/2006/relationships/slideLayout" Target="../slideLayouts/slideLayout32.xml"/><Relationship Id="rId31" Type="http://schemas.openxmlformats.org/officeDocument/2006/relationships/slideLayout" Target="../slideLayouts/slideLayout44.xml"/><Relationship Id="rId44" Type="http://schemas.openxmlformats.org/officeDocument/2006/relationships/slideLayout" Target="../slideLayouts/slideLayout57.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 Id="rId27" Type="http://schemas.openxmlformats.org/officeDocument/2006/relationships/slideLayout" Target="../slideLayouts/slideLayout40.xml"/><Relationship Id="rId30" Type="http://schemas.openxmlformats.org/officeDocument/2006/relationships/slideLayout" Target="../slideLayouts/slideLayout43.xml"/><Relationship Id="rId35" Type="http://schemas.openxmlformats.org/officeDocument/2006/relationships/slideLayout" Target="../slideLayouts/slideLayout48.xml"/><Relationship Id="rId43" Type="http://schemas.openxmlformats.org/officeDocument/2006/relationships/slideLayout" Target="../slideLayouts/slideLayout56.xml"/><Relationship Id="rId48" Type="http://schemas.openxmlformats.org/officeDocument/2006/relationships/image" Target="../media/image1.jpeg"/><Relationship Id="rId8" Type="http://schemas.openxmlformats.org/officeDocument/2006/relationships/slideLayout" Target="../slideLayouts/slideLayout21.xml"/><Relationship Id="rId3" Type="http://schemas.openxmlformats.org/officeDocument/2006/relationships/slideLayout" Target="../slideLayouts/slideLayout16.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5" Type="http://schemas.openxmlformats.org/officeDocument/2006/relationships/slideLayout" Target="../slideLayouts/slideLayout38.xml"/><Relationship Id="rId33" Type="http://schemas.openxmlformats.org/officeDocument/2006/relationships/slideLayout" Target="../slideLayouts/slideLayout46.xml"/><Relationship Id="rId38" Type="http://schemas.openxmlformats.org/officeDocument/2006/relationships/slideLayout" Target="../slideLayouts/slideLayout51.xml"/><Relationship Id="rId46" Type="http://schemas.openxmlformats.org/officeDocument/2006/relationships/slideLayout" Target="../slideLayouts/slideLayout59.xml"/><Relationship Id="rId20" Type="http://schemas.openxmlformats.org/officeDocument/2006/relationships/slideLayout" Target="../slideLayouts/slideLayout33.xml"/><Relationship Id="rId41" Type="http://schemas.openxmlformats.org/officeDocument/2006/relationships/slideLayout" Target="../slideLayouts/slideLayout54.xml"/><Relationship Id="rId1" Type="http://schemas.openxmlformats.org/officeDocument/2006/relationships/slideLayout" Target="../slideLayouts/slideLayout14.xml"/><Relationship Id="rId6"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theme" Target="../theme/theme4.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4688BF-986C-3E51-0C08-F08B78C004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F39D3A5-3724-C760-BE27-E1857469B7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C20EAA-8FF2-C370-F037-46CC2BF025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52688B-88E9-4A97-8D9C-B26096E37BE1}" type="datetimeFigureOut">
              <a:rPr lang="en-US" smtClean="0"/>
              <a:t>8/21/2024</a:t>
            </a:fld>
            <a:endParaRPr lang="en-US"/>
          </a:p>
        </p:txBody>
      </p:sp>
      <p:sp>
        <p:nvSpPr>
          <p:cNvPr id="5" name="Footer Placeholder 4">
            <a:extLst>
              <a:ext uri="{FF2B5EF4-FFF2-40B4-BE49-F238E27FC236}">
                <a16:creationId xmlns:a16="http://schemas.microsoft.com/office/drawing/2014/main" id="{8BB0F95A-342E-B22A-BDBD-761A9B5671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7F34931-D78A-D42E-1AD8-5E21B7AB06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6F6DD6-5057-4D65-87A3-07CB280C4B3D}" type="slidenum">
              <a:rPr lang="en-US" smtClean="0"/>
              <a:t>‹#›</a:t>
            </a:fld>
            <a:endParaRPr lang="en-US"/>
          </a:p>
        </p:txBody>
      </p:sp>
    </p:spTree>
    <p:extLst>
      <p:ext uri="{BB962C8B-B14F-4D97-AF65-F5344CB8AC3E}">
        <p14:creationId xmlns:p14="http://schemas.microsoft.com/office/powerpoint/2010/main" val="4316400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0550586"/>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59="http://schemas.microsoft.com/office/powerpoint/2015/09/main">
    <mc:Choice Requires="p159">
      <p:transition xmlns:p14="http://schemas.microsoft.com/office/powerpoint/2010/main" spd="slow" p14:dur="2000" advClick="0" advTm="0">
        <p159:morph option="byObject"/>
      </p:transition>
    </mc:Choice>
    <mc:Fallback xmlns="">
      <p:transition spd="slow" advClick="0" advTm="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0">
          <a:blip r:embed="rId48"/>
          <a:stretch>
            <a:fillRect/>
          </a:stretch>
        </a:blipFill>
        <a:effectLst/>
      </p:bgPr>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7379C72-ED41-3191-E068-EE01EEE7B8C3}"/>
              </a:ext>
            </a:extLst>
          </p:cNvPr>
          <p:cNvPicPr>
            <a:picLocks noChangeAspect="1"/>
          </p:cNvPicPr>
          <p:nvPr userDrawn="1"/>
        </p:nvPicPr>
        <p:blipFill>
          <a:blip r:embed="rId49">
            <a:extLst>
              <a:ext uri="{28A0092B-C50C-407E-A947-70E740481C1C}">
                <a14:useLocalDpi xmlns:a14="http://schemas.microsoft.com/office/drawing/2010/main" val="0"/>
              </a:ext>
            </a:extLst>
          </a:blip>
          <a:stretch>
            <a:fillRect/>
          </a:stretch>
        </p:blipFill>
        <p:spPr>
          <a:xfrm>
            <a:off x="-1495426" y="266699"/>
            <a:ext cx="1285875" cy="1285875"/>
          </a:xfrm>
          <a:prstGeom prst="rect">
            <a:avLst/>
          </a:prstGeom>
        </p:spPr>
      </p:pic>
    </p:spTree>
    <p:extLst>
      <p:ext uri="{BB962C8B-B14F-4D97-AF65-F5344CB8AC3E}">
        <p14:creationId xmlns:p14="http://schemas.microsoft.com/office/powerpoint/2010/main" val="364614491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 id="2147483686" r:id="rId23"/>
    <p:sldLayoutId id="2147483687" r:id="rId24"/>
    <p:sldLayoutId id="2147483688" r:id="rId25"/>
    <p:sldLayoutId id="2147483689"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704" r:id="rId41"/>
    <p:sldLayoutId id="2147483705" r:id="rId42"/>
    <p:sldLayoutId id="2147483706" r:id="rId43"/>
    <p:sldLayoutId id="2147483707" r:id="rId44"/>
    <p:sldLayoutId id="2147483708" r:id="rId45"/>
    <p:sldLayoutId id="2147483709" r:id="rId46"/>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pink background with white leaves and black text&#10;&#10;Description automatically generated">
            <a:extLst>
              <a:ext uri="{FF2B5EF4-FFF2-40B4-BE49-F238E27FC236}">
                <a16:creationId xmlns:a16="http://schemas.microsoft.com/office/drawing/2014/main" id="{6B2557EE-0171-800E-8404-396E18EBB7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143125" y="190499"/>
            <a:ext cx="1876425" cy="1876425"/>
          </a:xfrm>
          <a:prstGeom prst="rect">
            <a:avLst/>
          </a:prstGeom>
        </p:spPr>
      </p:pic>
    </p:spTree>
    <p:extLst>
      <p:ext uri="{BB962C8B-B14F-4D97-AF65-F5344CB8AC3E}">
        <p14:creationId xmlns:p14="http://schemas.microsoft.com/office/powerpoint/2010/main" val="1979264697"/>
      </p:ext>
    </p:extLst>
  </p:cSld>
  <p:clrMap bg1="lt1" tx1="dk1" bg2="dk2" tx2="lt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0.jpg"/><Relationship Id="rId1" Type="http://schemas.openxmlformats.org/officeDocument/2006/relationships/slideLayout" Target="../slideLayouts/slideLayout1.xml"/><Relationship Id="rId6" Type="http://schemas.microsoft.com/office/2007/relationships/hdphoto" Target="../media/hdphoto7.wdp"/><Relationship Id="rId5" Type="http://schemas.openxmlformats.org/officeDocument/2006/relationships/image" Target="../media/image32.png"/><Relationship Id="rId4" Type="http://schemas.microsoft.com/office/2007/relationships/hdphoto" Target="../media/hdphoto6.wdp"/></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34.emf"/></Relationships>
</file>

<file path=ppt/slides/_rels/slide1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xml"/><Relationship Id="rId1" Type="http://schemas.openxmlformats.org/officeDocument/2006/relationships/slideLayout" Target="../slideLayouts/slideLayout24.xml"/><Relationship Id="rId5" Type="http://schemas.openxmlformats.org/officeDocument/2006/relationships/image" Target="../media/image38.png"/><Relationship Id="rId4" Type="http://schemas.openxmlformats.org/officeDocument/2006/relationships/slide" Target="slide7.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6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2.png"/><Relationship Id="rId10" Type="http://schemas.openxmlformats.org/officeDocument/2006/relationships/image" Target="../media/image47.png"/><Relationship Id="rId4" Type="http://schemas.openxmlformats.org/officeDocument/2006/relationships/image" Target="../media/image41.png"/><Relationship Id="rId9" Type="http://schemas.openxmlformats.org/officeDocument/2006/relationships/image" Target="../media/image46.jpg"/><Relationship Id="rId14" Type="http://schemas.microsoft.com/office/2007/relationships/hdphoto" Target="../media/hdphoto8.wdp"/></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0.jpg"/><Relationship Id="rId1" Type="http://schemas.openxmlformats.org/officeDocument/2006/relationships/slideLayout" Target="../slideLayouts/slideLayout1.xml"/><Relationship Id="rId6" Type="http://schemas.openxmlformats.org/officeDocument/2006/relationships/image" Target="../media/image16.gif"/><Relationship Id="rId5" Type="http://schemas.openxmlformats.org/officeDocument/2006/relationships/image" Target="../media/image15.gif"/><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0.jpg"/><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29.png"/><Relationship Id="rId3" Type="http://schemas.openxmlformats.org/officeDocument/2006/relationships/image" Target="../media/image23.jp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image" Target="../media/image22.jpg"/><Relationship Id="rId1" Type="http://schemas.openxmlformats.org/officeDocument/2006/relationships/slideLayout" Target="../slideLayouts/slideLayout13.xml"/><Relationship Id="rId6" Type="http://schemas.openxmlformats.org/officeDocument/2006/relationships/image" Target="../media/image25.png"/><Relationship Id="rId11" Type="http://schemas.openxmlformats.org/officeDocument/2006/relationships/image" Target="../media/image28.png"/><Relationship Id="rId5" Type="http://schemas.microsoft.com/office/2007/relationships/hdphoto" Target="../media/hdphoto1.wdp"/><Relationship Id="rId10" Type="http://schemas.microsoft.com/office/2007/relationships/hdphoto" Target="../media/hdphoto3.wdp"/><Relationship Id="rId4" Type="http://schemas.openxmlformats.org/officeDocument/2006/relationships/image" Target="../media/image24.png"/><Relationship Id="rId9" Type="http://schemas.openxmlformats.org/officeDocument/2006/relationships/image" Target="../media/image27.png"/><Relationship Id="rId1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0.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25">
            <a:extLst>
              <a:ext uri="{FF2B5EF4-FFF2-40B4-BE49-F238E27FC236}">
                <a16:creationId xmlns:a16="http://schemas.microsoft.com/office/drawing/2014/main" id="{A151F58E-1489-0D36-78E8-F1862130F634}"/>
              </a:ext>
            </a:extLst>
          </p:cNvPr>
          <p:cNvSpPr/>
          <p:nvPr/>
        </p:nvSpPr>
        <p:spPr>
          <a:xfrm>
            <a:off x="68128" y="738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sp>
        <p:nvSpPr>
          <p:cNvPr id="9" name="TextBox 8">
            <a:extLst>
              <a:ext uri="{FF2B5EF4-FFF2-40B4-BE49-F238E27FC236}">
                <a16:creationId xmlns:a16="http://schemas.microsoft.com/office/drawing/2014/main" id="{99BC00C5-6572-394B-4A2C-657FF9127B5F}"/>
              </a:ext>
            </a:extLst>
          </p:cNvPr>
          <p:cNvSpPr txBox="1"/>
          <p:nvPr/>
        </p:nvSpPr>
        <p:spPr>
          <a:xfrm>
            <a:off x="167011" y="291315"/>
            <a:ext cx="72256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ea typeface="+mn-ea"/>
              <a:cs typeface="Times New Roman" panose="02020603050405020304" pitchFamily="18" charset="0"/>
            </a:endParaRPr>
          </a:p>
        </p:txBody>
      </p:sp>
      <p:pic>
        <p:nvPicPr>
          <p:cNvPr id="10" name="Picture 9">
            <a:extLst>
              <a:ext uri="{FF2B5EF4-FFF2-40B4-BE49-F238E27FC236}">
                <a16:creationId xmlns:a16="http://schemas.microsoft.com/office/drawing/2014/main" id="{0C41E3F2-5A3C-621B-EF6A-67A42DEC7714}"/>
              </a:ext>
            </a:extLst>
          </p:cNvPr>
          <p:cNvPicPr>
            <a:picLocks noChangeAspect="1"/>
          </p:cNvPicPr>
          <p:nvPr/>
        </p:nvPicPr>
        <p:blipFill>
          <a:blip r:embed="rId3"/>
          <a:stretch>
            <a:fillRect/>
          </a:stretch>
        </p:blipFill>
        <p:spPr>
          <a:xfrm>
            <a:off x="1766902" y="909024"/>
            <a:ext cx="4048095" cy="963251"/>
          </a:xfrm>
          <a:prstGeom prst="rect">
            <a:avLst/>
          </a:prstGeom>
        </p:spPr>
      </p:pic>
      <p:pic>
        <p:nvPicPr>
          <p:cNvPr id="12" name="Picture 11">
            <a:extLst>
              <a:ext uri="{FF2B5EF4-FFF2-40B4-BE49-F238E27FC236}">
                <a16:creationId xmlns:a16="http://schemas.microsoft.com/office/drawing/2014/main" id="{5B55678E-4AF6-0653-8C64-4EE8EDBFC042}"/>
              </a:ext>
            </a:extLst>
          </p:cNvPr>
          <p:cNvPicPr>
            <a:picLocks noChangeAspect="1"/>
          </p:cNvPicPr>
          <p:nvPr/>
        </p:nvPicPr>
        <p:blipFill>
          <a:blip r:embed="rId4"/>
          <a:stretch>
            <a:fillRect/>
          </a:stretch>
        </p:blipFill>
        <p:spPr>
          <a:xfrm>
            <a:off x="415400" y="1550942"/>
            <a:ext cx="6236749" cy="2517866"/>
          </a:xfrm>
          <a:prstGeom prst="rect">
            <a:avLst/>
          </a:prstGeom>
        </p:spPr>
      </p:pic>
      <p:sp>
        <p:nvSpPr>
          <p:cNvPr id="2" name="TextBox 5">
            <a:extLst>
              <a:ext uri="{FF2B5EF4-FFF2-40B4-BE49-F238E27FC236}">
                <a16:creationId xmlns:a16="http://schemas.microsoft.com/office/drawing/2014/main" id="{86F9B0FD-2779-F511-0DCA-1912B8067D71}"/>
              </a:ext>
            </a:extLst>
          </p:cNvPr>
          <p:cNvSpPr txBox="1"/>
          <p:nvPr/>
        </p:nvSpPr>
        <p:spPr>
          <a:xfrm>
            <a:off x="7211922" y="0"/>
            <a:ext cx="7285383"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dirty="0">
                <a:solidFill>
                  <a:schemeClr val="accent6"/>
                </a:solidFill>
                <a:latin typeface="Times New Roman" panose="02020603050405020304" pitchFamily="18" charset="0"/>
                <a:cs typeface="Times New Roman" panose="02020603050405020304" pitchFamily="18" charset="0"/>
              </a:rPr>
              <a:t>TRƯỜNG TIỂU HỌC NGỌC THỤY</a:t>
            </a:r>
          </a:p>
        </p:txBody>
      </p:sp>
    </p:spTree>
    <p:extLst>
      <p:ext uri="{BB962C8B-B14F-4D97-AF65-F5344CB8AC3E}">
        <p14:creationId xmlns:p14="http://schemas.microsoft.com/office/powerpoint/2010/main" val="321324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53" presetClass="entr" presetSubtype="16" fill="hold" grpId="0" nodeType="afterEffect" nodePh="1">
                                  <p:stCondLst>
                                    <p:cond delay="0"/>
                                  </p:stCondLst>
                                  <p:endCondLst>
                                    <p:cond evt="begin" delay="0">
                                      <p:tn val="10"/>
                                    </p:cond>
                                  </p:end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8D3B4588-8C87-A51E-A80E-4229E3D5CF36}"/>
              </a:ext>
            </a:extLst>
          </p:cNvPr>
          <p:cNvGrpSpPr/>
          <p:nvPr/>
        </p:nvGrpSpPr>
        <p:grpSpPr>
          <a:xfrm>
            <a:off x="463839" y="3034067"/>
            <a:ext cx="4618301" cy="3457858"/>
            <a:chOff x="187614" y="3557942"/>
            <a:chExt cx="4618301" cy="3457858"/>
          </a:xfrm>
        </p:grpSpPr>
        <p:sp>
          <p:nvSpPr>
            <p:cNvPr id="4" name="Text Box 21">
              <a:extLst>
                <a:ext uri="{FF2B5EF4-FFF2-40B4-BE49-F238E27FC236}">
                  <a16:creationId xmlns:a16="http://schemas.microsoft.com/office/drawing/2014/main" id="{22CE9427-CA58-F1C8-F815-372CAA7BD2B4}"/>
                </a:ext>
              </a:extLst>
            </p:cNvPr>
            <p:cNvSpPr txBox="1">
              <a:spLocks noChangeArrowheads="1"/>
            </p:cNvSpPr>
            <p:nvPr/>
          </p:nvSpPr>
          <p:spPr bwMode="auto">
            <a:xfrm>
              <a:off x="187614" y="3557942"/>
              <a:ext cx="4618301" cy="783193"/>
            </a:xfrm>
            <a:prstGeom prst="roundRect">
              <a:avLst/>
            </a:prstGeom>
            <a:solidFill>
              <a:srgbClr val="FCCBC9"/>
            </a:solidFill>
            <a:ln>
              <a:noFill/>
            </a:ln>
            <a:effectLst/>
            <a:scene3d>
              <a:camera prst="orthographicFront">
                <a:rot lat="0" lon="0" rev="0"/>
              </a:camera>
              <a:lightRig rig="glow" dir="t">
                <a:rot lat="0" lon="0" rev="14100000"/>
              </a:lightRig>
            </a:scene3d>
            <a:sp3d prstMaterial="softEdge">
              <a:bevelT w="127000" prst="artDeco"/>
            </a:sp3d>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Thảo</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luận</a:t>
              </a:r>
              <a:r>
                <a:rPr kumimoji="0" lang="en-US" sz="40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nhóm</a:t>
              </a:r>
              <a:endParaRPr kumimoji="0" lang="vi-VN"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pic>
          <p:nvPicPr>
            <p:cNvPr id="5" name="Picture 2" descr="C:\Users\HP\Desktop\16659604.jpg">
              <a:extLst>
                <a:ext uri="{FF2B5EF4-FFF2-40B4-BE49-F238E27FC236}">
                  <a16:creationId xmlns:a16="http://schemas.microsoft.com/office/drawing/2014/main" id="{3C64F14D-E5A5-D642-AE13-A5315D0C8F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870" l="0" r="93857">
                          <a14:foregroundMark x1="31429" y1="24630" x2="36571" y2="33796"/>
                          <a14:foregroundMark x1="62000" y1="27315" x2="66429" y2="34259"/>
                          <a14:foregroundMark x1="13286" y1="71296" x2="33143" y2="90000"/>
                          <a14:foregroundMark x1="19143" y1="71111" x2="29143" y2="72407"/>
                          <a14:foregroundMark x1="55857" y1="79537" x2="43429" y2="90185"/>
                          <a14:foregroundMark x1="43429" y1="85741" x2="57857" y2="78426"/>
                        </a14:backgroundRemoval>
                      </a14:imgEffect>
                    </a14:imgLayer>
                  </a14:imgProps>
                </a:ext>
                <a:ext uri="{28A0092B-C50C-407E-A947-70E740481C1C}">
                  <a14:useLocalDpi xmlns:a14="http://schemas.microsoft.com/office/drawing/2010/main" val="0"/>
                </a:ext>
              </a:extLst>
            </a:blip>
            <a:srcRect/>
            <a:stretch>
              <a:fillRect/>
            </a:stretch>
          </p:blipFill>
          <p:spPr bwMode="auto">
            <a:xfrm>
              <a:off x="1054624" y="4518965"/>
              <a:ext cx="1601987" cy="247163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C:\Users\HP\Desktop\vector-illustration-boy-reading-book-260nw-560852614.jpg">
              <a:extLst>
                <a:ext uri="{FF2B5EF4-FFF2-40B4-BE49-F238E27FC236}">
                  <a16:creationId xmlns:a16="http://schemas.microsoft.com/office/drawing/2014/main" id="{3C5111B0-1E1D-A526-8BDE-A070B932403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7143" l="3462" r="93846">
                          <a14:foregroundMark x1="45769" y1="23214" x2="47692" y2="33214"/>
                          <a14:foregroundMark x1="61923" y1="23214" x2="67308" y2="28929"/>
                          <a14:foregroundMark x1="61538" y1="51429" x2="73077" y2="47857"/>
                          <a14:foregroundMark x1="52692" y1="42500" x2="59615" y2="51071"/>
                          <a14:foregroundMark x1="30000" y1="48214" x2="48846" y2="52143"/>
                          <a14:foregroundMark x1="16538" y1="66786" x2="28846" y2="73929"/>
                          <a14:foregroundMark x1="83077" y1="70000" x2="74615" y2="75357"/>
                          <a14:foregroundMark x1="83462" y1="71071" x2="84231" y2="81429"/>
                          <a14:foregroundMark x1="83462" y1="71786" x2="86538" y2="76429"/>
                          <a14:foregroundMark x1="81538" y1="70357" x2="87308" y2="73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99478" y="4498708"/>
              <a:ext cx="2312782" cy="2517092"/>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TextBox 9">
            <a:extLst>
              <a:ext uri="{FF2B5EF4-FFF2-40B4-BE49-F238E27FC236}">
                <a16:creationId xmlns:a16="http://schemas.microsoft.com/office/drawing/2014/main" id="{BE3F13D9-4EB9-6684-3908-FD62A200E4B3}"/>
              </a:ext>
            </a:extLst>
          </p:cNvPr>
          <p:cNvSpPr txBox="1"/>
          <p:nvPr/>
        </p:nvSpPr>
        <p:spPr>
          <a:xfrm>
            <a:off x="3940681" y="505143"/>
            <a:ext cx="7346444" cy="2308324"/>
          </a:xfrm>
          <a:prstGeom prst="rect">
            <a:avLst/>
          </a:prstGeom>
          <a:solidFill>
            <a:schemeClr val="accent4">
              <a:lumMod val="40000"/>
              <a:lumOff val="60000"/>
            </a:schemeClr>
          </a:solidFill>
          <a:ln w="76200">
            <a:solidFill>
              <a:schemeClr val="tx1"/>
            </a:solidFill>
          </a:ln>
        </p:spPr>
        <p:txBody>
          <a:bodyPr wrap="square">
            <a:spAutoFit/>
          </a:bodyPr>
          <a:lstStyle/>
          <a:p>
            <a:pPr algn="just">
              <a:spcBef>
                <a:spcPct val="50000"/>
              </a:spcBef>
            </a:pPr>
            <a:r>
              <a:rPr lang="en-US" altLang="en-US" sz="3200" b="1" dirty="0">
                <a:latin typeface="Cambria" panose="02040503050406030204" pitchFamily="18" charset="0"/>
                <a:ea typeface="Cambria" panose="02040503050406030204" pitchFamily="18" charset="0"/>
              </a:rPr>
              <a:t>Quan </a:t>
            </a:r>
            <a:r>
              <a:rPr lang="en-US" altLang="en-US" sz="3200" b="1" dirty="0" err="1">
                <a:latin typeface="Cambria" panose="02040503050406030204" pitchFamily="18" charset="0"/>
                <a:ea typeface="Cambria" panose="02040503050406030204" pitchFamily="18" charset="0"/>
              </a:rPr>
              <a:t>sát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hình</a:t>
            </a:r>
            <a:r>
              <a:rPr lang="en-US" altLang="en-US" sz="3200" b="1" dirty="0">
                <a:latin typeface="Cambria" panose="02040503050406030204" pitchFamily="18" charset="0"/>
                <a:ea typeface="Cambria" panose="02040503050406030204" pitchFamily="18" charset="0"/>
              </a:rPr>
              <a:t> 3,4 </a:t>
            </a:r>
            <a:r>
              <a:rPr lang="en-US" altLang="en-US" sz="3200" b="1" dirty="0" err="1">
                <a:latin typeface="Cambria" panose="02040503050406030204" pitchFamily="18" charset="0"/>
                <a:ea typeface="Cambria" panose="02040503050406030204" pitchFamily="18" charset="0"/>
              </a:rPr>
              <a:t>đọc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thông</a:t>
            </a:r>
            <a:r>
              <a:rPr lang="en-US" altLang="en-US" sz="3200" b="1" dirty="0">
                <a:latin typeface="Cambria" panose="02040503050406030204" pitchFamily="18" charset="0"/>
                <a:ea typeface="Cambria" panose="02040503050406030204" pitchFamily="18" charset="0"/>
              </a:rPr>
              <a:t> tin,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lời</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câu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hỏi</a:t>
            </a:r>
            <a:r>
              <a:rPr lang="en-US" altLang="en-US" sz="3200" b="1" dirty="0">
                <a:latin typeface="Cambria" panose="02040503050406030204" pitchFamily="18" charset="0"/>
                <a:ea typeface="Cambria" panose="02040503050406030204" pitchFamily="18" charset="0"/>
              </a:rPr>
              <a:t>:</a:t>
            </a:r>
          </a:p>
          <a:p>
            <a:pPr marL="457200" indent="-457200" algn="just">
              <a:spcBef>
                <a:spcPct val="50000"/>
              </a:spcBef>
              <a:buFont typeface="Arial" panose="020B0604020202020204" pitchFamily="34" charset="0"/>
              <a:buChar char="•"/>
            </a:pPr>
            <a:r>
              <a:rPr lang="en-US" altLang="en-US" sz="3200" b="1" dirty="0" err="1">
                <a:latin typeface="Cambria" panose="02040503050406030204" pitchFamily="18" charset="0"/>
                <a:ea typeface="Cambria" panose="02040503050406030204" pitchFamily="18" charset="0"/>
              </a:rPr>
              <a:t>Kể</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tên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và</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mô</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tả</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một</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số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công</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trình</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kiến</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trúc</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tiêu</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biểu</a:t>
            </a:r>
            <a:r>
              <a:rPr lang="en-US" altLang="en-US" sz="3200" b="1" dirty="0">
                <a:latin typeface="Cambria" panose="02040503050406030204" pitchFamily="18" charset="0"/>
                <a:ea typeface="Cambria" panose="02040503050406030204" pitchFamily="18" charset="0"/>
              </a:rPr>
              <a:t> ở </a:t>
            </a:r>
            <a:r>
              <a:rPr lang="en-US" altLang="en-US" sz="3200" b="1" dirty="0" err="1">
                <a:latin typeface="Cambria" panose="02040503050406030204" pitchFamily="18" charset="0"/>
                <a:ea typeface="Cambria" panose="02040503050406030204" pitchFamily="18" charset="0"/>
              </a:rPr>
              <a:t>phố</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cổ</a:t>
            </a:r>
            <a:r>
              <a:rPr lang="en-US" altLang="en-US" sz="3200" b="1" dirty="0">
                <a:latin typeface="Cambria" panose="02040503050406030204" pitchFamily="18" charset="0"/>
                <a:ea typeface="Cambria" panose="02040503050406030204" pitchFamily="18" charset="0"/>
              </a:rPr>
              <a:t> </a:t>
            </a:r>
            <a:r>
              <a:rPr lang="en-US" altLang="en-US" sz="3200" b="1" dirty="0" err="1">
                <a:latin typeface="Cambria" panose="02040503050406030204" pitchFamily="18" charset="0"/>
                <a:ea typeface="Cambria" panose="02040503050406030204" pitchFamily="18" charset="0"/>
              </a:rPr>
              <a:t>Hội</a:t>
            </a:r>
            <a:r>
              <a:rPr lang="en-US" altLang="en-US" sz="3200" b="1" dirty="0">
                <a:latin typeface="Cambria" panose="02040503050406030204" pitchFamily="18" charset="0"/>
                <a:ea typeface="Cambria" panose="02040503050406030204" pitchFamily="18" charset="0"/>
              </a:rPr>
              <a:t> An.</a:t>
            </a:r>
          </a:p>
        </p:txBody>
      </p:sp>
    </p:spTree>
    <p:extLst>
      <p:ext uri="{BB962C8B-B14F-4D97-AF65-F5344CB8AC3E}">
        <p14:creationId xmlns:p14="http://schemas.microsoft.com/office/powerpoint/2010/main" val="164439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80">
                                          <p:stCondLst>
                                            <p:cond delay="0"/>
                                          </p:stCondLst>
                                        </p:cTn>
                                        <p:tgtEl>
                                          <p:spTgt spid="10"/>
                                        </p:tgtEl>
                                      </p:cBhvr>
                                    </p:animEffect>
                                    <p:anim calcmode="lin" valueType="num">
                                      <p:cBhvr>
                                        <p:cTn id="13"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8" dur="26">
                                          <p:stCondLst>
                                            <p:cond delay="650"/>
                                          </p:stCondLst>
                                        </p:cTn>
                                        <p:tgtEl>
                                          <p:spTgt spid="10"/>
                                        </p:tgtEl>
                                      </p:cBhvr>
                                      <p:to x="100000" y="60000"/>
                                    </p:animScale>
                                    <p:animScale>
                                      <p:cBhvr>
                                        <p:cTn id="19" dur="166" decel="50000">
                                          <p:stCondLst>
                                            <p:cond delay="676"/>
                                          </p:stCondLst>
                                        </p:cTn>
                                        <p:tgtEl>
                                          <p:spTgt spid="10"/>
                                        </p:tgtEl>
                                      </p:cBhvr>
                                      <p:to x="100000" y="100000"/>
                                    </p:animScale>
                                    <p:animScale>
                                      <p:cBhvr>
                                        <p:cTn id="20" dur="26">
                                          <p:stCondLst>
                                            <p:cond delay="1312"/>
                                          </p:stCondLst>
                                        </p:cTn>
                                        <p:tgtEl>
                                          <p:spTgt spid="10"/>
                                        </p:tgtEl>
                                      </p:cBhvr>
                                      <p:to x="100000" y="80000"/>
                                    </p:animScale>
                                    <p:animScale>
                                      <p:cBhvr>
                                        <p:cTn id="21" dur="166" decel="50000">
                                          <p:stCondLst>
                                            <p:cond delay="1338"/>
                                          </p:stCondLst>
                                        </p:cTn>
                                        <p:tgtEl>
                                          <p:spTgt spid="10"/>
                                        </p:tgtEl>
                                      </p:cBhvr>
                                      <p:to x="100000" y="100000"/>
                                    </p:animScale>
                                    <p:animScale>
                                      <p:cBhvr>
                                        <p:cTn id="22" dur="26">
                                          <p:stCondLst>
                                            <p:cond delay="1642"/>
                                          </p:stCondLst>
                                        </p:cTn>
                                        <p:tgtEl>
                                          <p:spTgt spid="10"/>
                                        </p:tgtEl>
                                      </p:cBhvr>
                                      <p:to x="100000" y="90000"/>
                                    </p:animScale>
                                    <p:animScale>
                                      <p:cBhvr>
                                        <p:cTn id="23" dur="166" decel="50000">
                                          <p:stCondLst>
                                            <p:cond delay="1668"/>
                                          </p:stCondLst>
                                        </p:cTn>
                                        <p:tgtEl>
                                          <p:spTgt spid="10"/>
                                        </p:tgtEl>
                                      </p:cBhvr>
                                      <p:to x="100000" y="100000"/>
                                    </p:animScale>
                                    <p:animScale>
                                      <p:cBhvr>
                                        <p:cTn id="24" dur="26">
                                          <p:stCondLst>
                                            <p:cond delay="1808"/>
                                          </p:stCondLst>
                                        </p:cTn>
                                        <p:tgtEl>
                                          <p:spTgt spid="10"/>
                                        </p:tgtEl>
                                      </p:cBhvr>
                                      <p:to x="100000" y="95000"/>
                                    </p:animScale>
                                    <p:animScale>
                                      <p:cBhvr>
                                        <p:cTn id="25"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AC8E068A-1644-5BBA-5C69-95EC573D271A}"/>
              </a:ext>
            </a:extLst>
          </p:cNvPr>
          <p:cNvPicPr>
            <a:picLocks noChangeAspect="1"/>
          </p:cNvPicPr>
          <p:nvPr/>
        </p:nvPicPr>
        <p:blipFill>
          <a:blip r:embed="rId3"/>
          <a:stretch>
            <a:fillRect/>
          </a:stretch>
        </p:blipFill>
        <p:spPr>
          <a:xfrm>
            <a:off x="809624" y="1862137"/>
            <a:ext cx="3778729" cy="3767138"/>
          </a:xfrm>
          <a:prstGeom prst="rect">
            <a:avLst/>
          </a:prstGeom>
        </p:spPr>
      </p:pic>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4"/>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5029201" y="1829783"/>
            <a:ext cx="6485860" cy="4185761"/>
          </a:xfrm>
          <a:prstGeom prst="rect">
            <a:avLst/>
          </a:prstGeom>
          <a:solidFill>
            <a:schemeClr val="accent4">
              <a:lumMod val="40000"/>
              <a:lumOff val="60000"/>
            </a:schemeClr>
          </a:solidFill>
          <a:ln w="76200">
            <a:solidFill>
              <a:schemeClr val="tx1"/>
            </a:solidFill>
          </a:ln>
        </p:spPr>
        <p:txBody>
          <a:bodyPr wrap="square">
            <a:spAutoFit/>
          </a:bodyPr>
          <a:lstStyle/>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cổ Tân Ký: Ngôi nhà được xây dựng từ thế kỉ XVIII, vốn là nơi sinh sống của gia đình họ Lê, đã trải qua bảy đời.</a:t>
            </a:r>
            <a:endParaRPr lang="en-US" altLang="en-US" sz="2800" b="1" dirty="0">
              <a:latin typeface="Cambria" panose="02040503050406030204" pitchFamily="18" charset="0"/>
              <a:ea typeface="Cambria" panose="02040503050406030204" pitchFamily="18" charset="0"/>
            </a:endParaRPr>
          </a:p>
          <a:p>
            <a:pPr marL="457200" indent="-457200" algn="just">
              <a:spcBef>
                <a:spcPct val="50000"/>
              </a:spcBef>
              <a:buFont typeface="Arial" panose="020B0604020202020204" pitchFamily="34" charset="0"/>
              <a:buChar char="•"/>
            </a:pPr>
            <a:r>
              <a:rPr lang="vi-VN" altLang="en-US" sz="2800" b="1" dirty="0">
                <a:latin typeface="Cambria" panose="02040503050406030204" pitchFamily="18" charset="0"/>
                <a:ea typeface="Cambria" panose="02040503050406030204" pitchFamily="18" charset="0"/>
              </a:rPr>
              <a:t>Nhà được làm từ bởi những nghệ nhân tài hoa từ làng mộc Kim Bồng nổi tiếng của tỉnh Quảng Nam, là sự kết hợp phong cách kiến trúc của ba nước: Việt Nam – Nhật Bản </a:t>
            </a:r>
            <a:endParaRPr lang="en-US" altLang="en-US" sz="28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328749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93ACDE76-165D-673C-AF93-6C24A0BE2E06}"/>
              </a:ext>
            </a:extLst>
          </p:cNvPr>
          <p:cNvPicPr>
            <a:picLocks noChangeAspect="1"/>
          </p:cNvPicPr>
          <p:nvPr/>
        </p:nvPicPr>
        <p:blipFill>
          <a:blip r:embed="rId3"/>
          <a:stretch>
            <a:fillRect/>
          </a:stretch>
        </p:blipFill>
        <p:spPr>
          <a:xfrm>
            <a:off x="2749062" y="480275"/>
            <a:ext cx="5877496" cy="791198"/>
          </a:xfrm>
          <a:prstGeom prst="rect">
            <a:avLst/>
          </a:prstGeom>
        </p:spPr>
      </p:pic>
      <p:sp>
        <p:nvSpPr>
          <p:cNvPr id="12" name="TextBox 11">
            <a:extLst>
              <a:ext uri="{FF2B5EF4-FFF2-40B4-BE49-F238E27FC236}">
                <a16:creationId xmlns:a16="http://schemas.microsoft.com/office/drawing/2014/main" id="{93685FB9-F469-92CA-29D4-F8E2C1234D9F}"/>
              </a:ext>
            </a:extLst>
          </p:cNvPr>
          <p:cNvSpPr txBox="1"/>
          <p:nvPr/>
        </p:nvSpPr>
        <p:spPr>
          <a:xfrm>
            <a:off x="4629150" y="1829783"/>
            <a:ext cx="6885911" cy="4324261"/>
          </a:xfrm>
          <a:prstGeom prst="rect">
            <a:avLst/>
          </a:prstGeom>
          <a:solidFill>
            <a:schemeClr val="accent4">
              <a:lumMod val="40000"/>
              <a:lumOff val="60000"/>
            </a:schemeClr>
          </a:solidFill>
          <a:ln w="76200">
            <a:solidFill>
              <a:schemeClr val="tx1"/>
            </a:solidFill>
          </a:ln>
        </p:spPr>
        <p:txBody>
          <a:bodyPr wrap="square">
            <a:spAutoFit/>
          </a:bodyPr>
          <a:lstStyle/>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Hội quán Phúc Kiến: Đây được coi là hội quán lớn nhất của người Hoa ở phố cổ Hội An với vẻ đẹp nguy nga, tráng lệ, linh thiêng trong một không gian kiến trúc lớn, đặc sắc kiểu Trung Hoa. Hội quán được xây dựng từ năm 1697 với cấu trúc hoàn toàn bằng gạch.</a:t>
            </a:r>
            <a:endParaRPr lang="en-US" altLang="en-US" sz="2200" b="1" dirty="0">
              <a:solidFill>
                <a:prstClr val="black"/>
              </a:solidFill>
              <a:latin typeface="Cambria" panose="02040503050406030204" pitchFamily="18" charset="0"/>
              <a:ea typeface="Cambria" panose="02040503050406030204" pitchFamily="18" charset="0"/>
            </a:endParaRPr>
          </a:p>
          <a:p>
            <a:pPr marL="457200" lvl="0" indent="-457200" algn="just">
              <a:spcBef>
                <a:spcPct val="50000"/>
              </a:spcBef>
              <a:buFont typeface="Arial" panose="020B0604020202020204" pitchFamily="34" charset="0"/>
              <a:buChar char="•"/>
            </a:pPr>
            <a:r>
              <a:rPr lang="vi-VN" altLang="en-US" sz="2200" b="1" dirty="0">
                <a:solidFill>
                  <a:prstClr val="black"/>
                </a:solidFill>
                <a:latin typeface="Cambria" panose="02040503050406030204" pitchFamily="18" charset="0"/>
                <a:ea typeface="Cambria" panose="02040503050406030204" pitchFamily="18" charset="0"/>
              </a:rPr>
              <a:t>Năm 1757, công trình này được xây dựng lại bằng gạch và mái ngói như hiện nay. Hội quán chính là nơi để những người Hoa ở Hội An gặp gỡ, nhằm tăng cường tinh thần đoàn kết, cùng nhau buôn bán, tương trợ lẫn nhau khi hoạn nạn và cũng là nơi thờ các vị thần của người Hoa.</a:t>
            </a:r>
            <a:endParaRPr kumimoji="0" lang="en-US" altLang="en-US" sz="2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C4DC36CA-6C9B-2219-BE4F-9F58DFAC44CF}"/>
              </a:ext>
            </a:extLst>
          </p:cNvPr>
          <p:cNvPicPr>
            <a:picLocks noChangeAspect="1"/>
          </p:cNvPicPr>
          <p:nvPr/>
        </p:nvPicPr>
        <p:blipFill>
          <a:blip r:embed="rId4"/>
          <a:stretch>
            <a:fillRect/>
          </a:stretch>
        </p:blipFill>
        <p:spPr>
          <a:xfrm>
            <a:off x="433387" y="2343150"/>
            <a:ext cx="4123164" cy="3019425"/>
          </a:xfrm>
          <a:prstGeom prst="rect">
            <a:avLst/>
          </a:prstGeom>
        </p:spPr>
      </p:pic>
    </p:spTree>
    <p:extLst>
      <p:ext uri="{BB962C8B-B14F-4D97-AF65-F5344CB8AC3E}">
        <p14:creationId xmlns:p14="http://schemas.microsoft.com/office/powerpoint/2010/main" val="652890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D44B97AA-85F1-313A-F1A5-4692577C9B63}"/>
              </a:ext>
            </a:extLst>
          </p:cNvPr>
          <p:cNvPicPr>
            <a:picLocks noChangeAspect="1"/>
          </p:cNvPicPr>
          <p:nvPr/>
        </p:nvPicPr>
        <p:blipFill>
          <a:blip r:embed="rId3"/>
          <a:stretch>
            <a:fillRect/>
          </a:stretch>
        </p:blipFill>
        <p:spPr>
          <a:xfrm>
            <a:off x="1409700" y="952499"/>
            <a:ext cx="8820150" cy="5166833"/>
          </a:xfrm>
          <a:prstGeom prst="rect">
            <a:avLst/>
          </a:prstGeom>
        </p:spPr>
      </p:pic>
    </p:spTree>
    <p:extLst>
      <p:ext uri="{BB962C8B-B14F-4D97-AF65-F5344CB8AC3E}">
        <p14:creationId xmlns:p14="http://schemas.microsoft.com/office/powerpoint/2010/main" val="690265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83534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algn="just" defTabSz="1219170">
              <a:spcBef>
                <a:spcPct val="0"/>
              </a:spcBef>
              <a:buClr>
                <a:srgbClr val="000000"/>
              </a:buClr>
              <a:buNone/>
            </a:pPr>
            <a:r>
              <a:rPr lang="vi-VN" altLang="en-US" sz="4400" b="1" kern="0" dirty="0">
                <a:solidFill>
                  <a:srgbClr val="F4A79C">
                    <a:lumMod val="50000"/>
                  </a:srgbClr>
                </a:solidFill>
                <a:latin typeface="Cambria" panose="02040503050406030204" pitchFamily="18" charset="0"/>
                <a:ea typeface="Cambria" panose="02040503050406030204" pitchFamily="18" charset="0"/>
                <a:cs typeface="Arial"/>
                <a:sym typeface="Arial"/>
              </a:rPr>
              <a:t>Hình Chùa Cầu được in trên tờ tiền Việt Nam có ý nghĩa gì?</a:t>
            </a: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624230" cy="2697908"/>
            <a:chOff x="7355303" y="1404642"/>
            <a:chExt cx="4106665" cy="2679165"/>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253679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2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Hình Chùa Cầu được in trên tờ tiền Việt Nam là một cách ghi nhận giá trị của di sản, cũng như quảng bá cho di sản Chùa Cầu và phố cổ Hội An.</a:t>
              </a:r>
              <a:endParaRPr kumimoji="0" lang="en-US" altLang="en-US" sz="3200" b="0"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96319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E9D49F9-D3A2-0773-7BC2-5EA764322709}"/>
              </a:ext>
            </a:extLst>
          </p:cNvPr>
          <p:cNvGrpSpPr/>
          <p:nvPr/>
        </p:nvGrpSpPr>
        <p:grpSpPr>
          <a:xfrm>
            <a:off x="0" y="-30272"/>
            <a:ext cx="12192000" cy="6888272"/>
            <a:chOff x="-717454" y="-15136"/>
            <a:chExt cx="13964529" cy="6888272"/>
          </a:xfrm>
        </p:grpSpPr>
        <p:sp>
          <p:nvSpPr>
            <p:cNvPr id="4" name="TextBox 2">
              <a:extLst>
                <a:ext uri="{FF2B5EF4-FFF2-40B4-BE49-F238E27FC236}">
                  <a16:creationId xmlns:a16="http://schemas.microsoft.com/office/drawing/2014/main" id="{0B6D2547-761A-0ABA-3292-988D616C92EF}"/>
                </a:ext>
              </a:extLst>
            </p:cNvPr>
            <p:cNvSpPr txBox="1"/>
            <p:nvPr/>
          </p:nvSpPr>
          <p:spPr>
            <a:xfrm>
              <a:off x="4887927" y="3244334"/>
              <a:ext cx="2416146" cy="369332"/>
            </a:xfrm>
            <a:prstGeom prst="rect">
              <a:avLst/>
            </a:prstGeom>
            <a:noFill/>
          </p:spPr>
          <p:txBody>
            <a:bodyPr wrap="square">
              <a:spAutoFit/>
            </a:bodyPr>
            <a:ls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Nguyễn</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Ái</a:t>
              </a: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US"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Quyên</a:t>
              </a:r>
              <a:endParaRPr kumimoji="0" lang="en-US" sz="1800" b="0" i="0" u="none" strike="noStrike" kern="1200" cap="none" spc="0" normalizeH="0" baseline="0" noProof="0" dirty="0">
                <a:ln>
                  <a:noFill/>
                </a:ln>
                <a:solidFill>
                  <a:prstClr val="black"/>
                </a:solidFill>
                <a:effectLst/>
                <a:uLnTx/>
                <a:uFillTx/>
                <a:latin typeface="微软雅黑" panose="020F0502020204030204"/>
                <a:ea typeface="+mn-ea"/>
                <a:cs typeface="+mn-cs"/>
              </a:endParaRPr>
            </a:p>
          </p:txBody>
        </p:sp>
        <p:grpSp>
          <p:nvGrpSpPr>
            <p:cNvPr id="3" name="Group 2">
              <a:extLst>
                <a:ext uri="{FF2B5EF4-FFF2-40B4-BE49-F238E27FC236}">
                  <a16:creationId xmlns:a16="http://schemas.microsoft.com/office/drawing/2014/main" id="{15B225C9-4981-49A2-A8B2-18E404DBD9AD}"/>
                </a:ext>
              </a:extLst>
            </p:cNvPr>
            <p:cNvGrpSpPr/>
            <p:nvPr/>
          </p:nvGrpSpPr>
          <p:grpSpPr>
            <a:xfrm>
              <a:off x="-717454" y="-15136"/>
              <a:ext cx="13964529" cy="6888272"/>
              <a:chOff x="-717454" y="-15136"/>
              <a:chExt cx="13964529" cy="6888272"/>
            </a:xfrm>
          </p:grpSpPr>
          <p:pic>
            <p:nvPicPr>
              <p:cNvPr id="1032" name="Picture 8">
                <a:extLst>
                  <a:ext uri="{FF2B5EF4-FFF2-40B4-BE49-F238E27FC236}">
                    <a16:creationId xmlns:a16="http://schemas.microsoft.com/office/drawing/2014/main" id="{76F5A02A-E4B0-4D62-B9BF-B266F9F28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221" r="12345"/>
              <a:stretch/>
            </p:blipFill>
            <p:spPr bwMode="auto">
              <a:xfrm>
                <a:off x="-717454" y="-15136"/>
                <a:ext cx="13964529" cy="688827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8F23C171-4DE0-4348-89EB-FF1E9237CE95}"/>
                  </a:ext>
                </a:extLst>
              </p:cNvPr>
              <p:cNvSpPr/>
              <p:nvPr/>
            </p:nvSpPr>
            <p:spPr>
              <a:xfrm rot="20675700">
                <a:off x="6322927" y="1973285"/>
                <a:ext cx="1211957" cy="601471"/>
              </a:xfrm>
              <a:prstGeom prst="rect">
                <a:avLst/>
              </a:prstGeom>
              <a:solidFill>
                <a:srgbClr val="FCB433"/>
              </a:solidFill>
              <a:ln>
                <a:solidFill>
                  <a:srgbClr val="FCB4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grpSp>
      </p:grpSp>
      <p:sp>
        <p:nvSpPr>
          <p:cNvPr id="6" name="Rectangle: Rounded Corners 5">
            <a:extLst>
              <a:ext uri="{FF2B5EF4-FFF2-40B4-BE49-F238E27FC236}">
                <a16:creationId xmlns:a16="http://schemas.microsoft.com/office/drawing/2014/main" id="{0ACEC41A-75E2-1CF6-1EEE-5A443319BA06}"/>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Google Shape;783;p10">
            <a:extLst>
              <a:ext uri="{FF2B5EF4-FFF2-40B4-BE49-F238E27FC236}">
                <a16:creationId xmlns:a16="http://schemas.microsoft.com/office/drawing/2014/main" id="{0D4B0CFB-095E-5035-2AA9-140E6C14065D}"/>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20" name="Google Shape;797;p10">
            <a:hlinkClick r:id="rId4" action="ppaction://hlinksldjump"/>
            <a:extLst>
              <a:ext uri="{FF2B5EF4-FFF2-40B4-BE49-F238E27FC236}">
                <a16:creationId xmlns:a16="http://schemas.microsoft.com/office/drawing/2014/main" id="{68AB7BBE-6F17-D78D-B368-6740278CE3BB}"/>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70;p2">
            <a:extLst>
              <a:ext uri="{FF2B5EF4-FFF2-40B4-BE49-F238E27FC236}">
                <a16:creationId xmlns:a16="http://schemas.microsoft.com/office/drawing/2014/main" id="{79DF385D-532D-4DAB-0BFC-6A5FD77BE2C5}"/>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3" name="Google Shape;71;p2">
            <a:extLst>
              <a:ext uri="{FF2B5EF4-FFF2-40B4-BE49-F238E27FC236}">
                <a16:creationId xmlns:a16="http://schemas.microsoft.com/office/drawing/2014/main" id="{D5C39C51-CDF8-E697-17FC-82364EBF6DF5}"/>
              </a:ext>
            </a:extLst>
          </p:cNvPr>
          <p:cNvGrpSpPr/>
          <p:nvPr/>
        </p:nvGrpSpPr>
        <p:grpSpPr>
          <a:xfrm rot="-985835">
            <a:off x="1380022" y="2097341"/>
            <a:ext cx="1153636" cy="2102402"/>
            <a:chOff x="5930618" y="1536098"/>
            <a:chExt cx="1609023" cy="2932306"/>
          </a:xfrm>
        </p:grpSpPr>
        <p:grpSp>
          <p:nvGrpSpPr>
            <p:cNvPr id="24" name="Google Shape;72;p2">
              <a:extLst>
                <a:ext uri="{FF2B5EF4-FFF2-40B4-BE49-F238E27FC236}">
                  <a16:creationId xmlns:a16="http://schemas.microsoft.com/office/drawing/2014/main" id="{E14EFE51-5F9B-5700-7DE1-54DB5DD3A6C1}"/>
                </a:ext>
              </a:extLst>
            </p:cNvPr>
            <p:cNvGrpSpPr/>
            <p:nvPr/>
          </p:nvGrpSpPr>
          <p:grpSpPr>
            <a:xfrm>
              <a:off x="5930618" y="1536098"/>
              <a:ext cx="1609023" cy="2932306"/>
              <a:chOff x="6208295" y="550435"/>
              <a:chExt cx="1609023" cy="2932306"/>
            </a:xfrm>
          </p:grpSpPr>
          <p:sp>
            <p:nvSpPr>
              <p:cNvPr id="1029" name="Google Shape;73;p2">
                <a:extLst>
                  <a:ext uri="{FF2B5EF4-FFF2-40B4-BE49-F238E27FC236}">
                    <a16:creationId xmlns:a16="http://schemas.microsoft.com/office/drawing/2014/main" id="{4EF5C97F-D9B6-0D3D-3C28-786EB8E71C9F}"/>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0" name="Google Shape;74;p2">
                <a:extLst>
                  <a:ext uri="{FF2B5EF4-FFF2-40B4-BE49-F238E27FC236}">
                    <a16:creationId xmlns:a16="http://schemas.microsoft.com/office/drawing/2014/main" id="{27272E1E-9C09-D589-A97C-2104ABCE4D70}"/>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1" name="Google Shape;75;p2">
                <a:extLst>
                  <a:ext uri="{FF2B5EF4-FFF2-40B4-BE49-F238E27FC236}">
                    <a16:creationId xmlns:a16="http://schemas.microsoft.com/office/drawing/2014/main" id="{C8E47459-5339-BBC1-4405-F94FB3B7213F}"/>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3" name="Google Shape;76;p2">
                <a:extLst>
                  <a:ext uri="{FF2B5EF4-FFF2-40B4-BE49-F238E27FC236}">
                    <a16:creationId xmlns:a16="http://schemas.microsoft.com/office/drawing/2014/main" id="{80F19D51-3D25-517B-EB99-7F064DA2E34A}"/>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4" name="Google Shape;77;p2">
                <a:extLst>
                  <a:ext uri="{FF2B5EF4-FFF2-40B4-BE49-F238E27FC236}">
                    <a16:creationId xmlns:a16="http://schemas.microsoft.com/office/drawing/2014/main" id="{5B1CDE40-9892-02FD-280E-1ACAFB3500AA}"/>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5" name="Google Shape;78;p2">
                <a:extLst>
                  <a:ext uri="{FF2B5EF4-FFF2-40B4-BE49-F238E27FC236}">
                    <a16:creationId xmlns:a16="http://schemas.microsoft.com/office/drawing/2014/main" id="{25F6F83C-5A5D-55FA-FE4F-67BAA10542CF}"/>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6" name="Google Shape;79;p2">
                <a:extLst>
                  <a:ext uri="{FF2B5EF4-FFF2-40B4-BE49-F238E27FC236}">
                    <a16:creationId xmlns:a16="http://schemas.microsoft.com/office/drawing/2014/main" id="{B2D7F072-54A1-EE17-4A7E-DE99ECD3194D}"/>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7" name="Google Shape;80;p2">
                <a:extLst>
                  <a:ext uri="{FF2B5EF4-FFF2-40B4-BE49-F238E27FC236}">
                    <a16:creationId xmlns:a16="http://schemas.microsoft.com/office/drawing/2014/main" id="{43597B7A-9ECC-154E-11DE-278C741B863E}"/>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38" name="Google Shape;81;p2">
                <a:extLst>
                  <a:ext uri="{FF2B5EF4-FFF2-40B4-BE49-F238E27FC236}">
                    <a16:creationId xmlns:a16="http://schemas.microsoft.com/office/drawing/2014/main" id="{5E212D2C-637E-3C96-C83B-2F306FA75FFD}"/>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25" name="Google Shape;82;p2">
              <a:extLst>
                <a:ext uri="{FF2B5EF4-FFF2-40B4-BE49-F238E27FC236}">
                  <a16:creationId xmlns:a16="http://schemas.microsoft.com/office/drawing/2014/main" id="{D15A8A5B-D8A1-4F67-3660-5B1B814C835A}"/>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9" name="Google Shape;83;p2">
              <a:extLst>
                <a:ext uri="{FF2B5EF4-FFF2-40B4-BE49-F238E27FC236}">
                  <a16:creationId xmlns:a16="http://schemas.microsoft.com/office/drawing/2014/main" id="{7DFB33B8-150F-EB2E-D1D7-845AC95CE7D2}"/>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0" name="Google Shape;84;p2">
              <a:extLst>
                <a:ext uri="{FF2B5EF4-FFF2-40B4-BE49-F238E27FC236}">
                  <a16:creationId xmlns:a16="http://schemas.microsoft.com/office/drawing/2014/main" id="{DA8F1E7F-BEDB-86B8-7ABE-BEE3128B3C16}"/>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1" name="Google Shape;85;p2">
              <a:extLst>
                <a:ext uri="{FF2B5EF4-FFF2-40B4-BE49-F238E27FC236}">
                  <a16:creationId xmlns:a16="http://schemas.microsoft.com/office/drawing/2014/main" id="{328B54CA-D5EF-C3A3-9137-AF07D4159DA0}"/>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4" name="Google Shape;86;p2">
              <a:extLst>
                <a:ext uri="{FF2B5EF4-FFF2-40B4-BE49-F238E27FC236}">
                  <a16:creationId xmlns:a16="http://schemas.microsoft.com/office/drawing/2014/main" id="{8989BE70-8D4F-8158-D6EA-5C4EB6BC9D13}"/>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5" name="Google Shape;87;p2">
              <a:extLst>
                <a:ext uri="{FF2B5EF4-FFF2-40B4-BE49-F238E27FC236}">
                  <a16:creationId xmlns:a16="http://schemas.microsoft.com/office/drawing/2014/main" id="{5616FFEB-52AF-A0BA-A525-0ACC38B55E0C}"/>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6" name="Google Shape;88;p2">
              <a:extLst>
                <a:ext uri="{FF2B5EF4-FFF2-40B4-BE49-F238E27FC236}">
                  <a16:creationId xmlns:a16="http://schemas.microsoft.com/office/drawing/2014/main" id="{BE7216BC-D2F7-3EB9-7538-0AE1CC030169}"/>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7" name="Google Shape;89;p2">
              <a:extLst>
                <a:ext uri="{FF2B5EF4-FFF2-40B4-BE49-F238E27FC236}">
                  <a16:creationId xmlns:a16="http://schemas.microsoft.com/office/drawing/2014/main" id="{E25FBDD8-1B03-6C22-F678-A0C4AE93C8CD}"/>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028" name="Google Shape;90;p2">
              <a:extLst>
                <a:ext uri="{FF2B5EF4-FFF2-40B4-BE49-F238E27FC236}">
                  <a16:creationId xmlns:a16="http://schemas.microsoft.com/office/drawing/2014/main" id="{28B1C529-2285-12FF-FF47-33E786F7192D}"/>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10" name="Picture 9">
            <a:extLst>
              <a:ext uri="{FF2B5EF4-FFF2-40B4-BE49-F238E27FC236}">
                <a16:creationId xmlns:a16="http://schemas.microsoft.com/office/drawing/2014/main" id="{6AFB9728-3F58-AFF4-4818-2D37868A7E1E}"/>
              </a:ext>
            </a:extLst>
          </p:cNvPr>
          <p:cNvPicPr>
            <a:picLocks noChangeAspect="1"/>
          </p:cNvPicPr>
          <p:nvPr/>
        </p:nvPicPr>
        <p:blipFill>
          <a:blip r:embed="rId5"/>
          <a:stretch>
            <a:fillRect/>
          </a:stretch>
        </p:blipFill>
        <p:spPr>
          <a:xfrm>
            <a:off x="3424874" y="2083621"/>
            <a:ext cx="7285351" cy="1566808"/>
          </a:xfrm>
          <a:prstGeom prst="rect">
            <a:avLst/>
          </a:prstGeom>
        </p:spPr>
      </p:pic>
    </p:spTree>
    <p:extLst>
      <p:ext uri="{BB962C8B-B14F-4D97-AF65-F5344CB8AC3E}">
        <p14:creationId xmlns:p14="http://schemas.microsoft.com/office/powerpoint/2010/main" val="12486397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p:cTn id="12" dur="500" fill="hold"/>
                                        <p:tgtEl>
                                          <p:spTgt spid="23"/>
                                        </p:tgtEl>
                                        <p:attrNameLst>
                                          <p:attrName>ppt_w</p:attrName>
                                        </p:attrNameLst>
                                      </p:cBhvr>
                                      <p:tavLst>
                                        <p:tav tm="0">
                                          <p:val>
                                            <p:fltVal val="0"/>
                                          </p:val>
                                        </p:tav>
                                        <p:tav tm="100000">
                                          <p:val>
                                            <p:strVal val="#ppt_w"/>
                                          </p:val>
                                        </p:tav>
                                      </p:tavLst>
                                    </p:anim>
                                    <p:anim calcmode="lin" valueType="num">
                                      <p:cBhvr>
                                        <p:cTn id="13" dur="500" fill="hold"/>
                                        <p:tgtEl>
                                          <p:spTgt spid="23"/>
                                        </p:tgtEl>
                                        <p:attrNameLst>
                                          <p:attrName>ppt_h</p:attrName>
                                        </p:attrNameLst>
                                      </p:cBhvr>
                                      <p:tavLst>
                                        <p:tav tm="0">
                                          <p:val>
                                            <p:fltVal val="0"/>
                                          </p:val>
                                        </p:tav>
                                        <p:tav tm="100000">
                                          <p:val>
                                            <p:strVal val="#ppt_h"/>
                                          </p:val>
                                        </p:tav>
                                      </p:tavLst>
                                    </p:anim>
                                    <p:animEffect transition="in" filter="fade">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20117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marL="0" marR="0" lvl="0" indent="0" algn="just" defTabSz="914400" rtl="0" eaLnBrk="1" fontAlgn="auto" latinLnBrk="0" hangingPunct="1">
                <a:lnSpc>
                  <a:spcPct val="100000"/>
                </a:lnSpc>
                <a:spcBef>
                  <a:spcPct val="20000"/>
                </a:spcBef>
                <a:spcAft>
                  <a:spcPts val="0"/>
                </a:spcAft>
                <a:buClrTx/>
                <a:buSzTx/>
                <a:buFontTx/>
                <a:buNone/>
                <a:tabLst/>
                <a:defRPr/>
              </a:pPr>
              <a:r>
                <a:rPr kumimoji="0" lang="vi-VN"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Lập và hoàn thành bảng mô tả về một số công trình kiến trúc ở Hội An (theo gợi ý dưới đây).</a:t>
              </a:r>
              <a:endParaRPr kumimoji="0" lang="en-US" altLang="en-US"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grpSp>
      <p:pic>
        <p:nvPicPr>
          <p:cNvPr id="6" name="Picture 5">
            <a:extLst>
              <a:ext uri="{FF2B5EF4-FFF2-40B4-BE49-F238E27FC236}">
                <a16:creationId xmlns:a16="http://schemas.microsoft.com/office/drawing/2014/main" id="{9F1BE78E-778B-A2E8-291B-91E3E852D898}"/>
              </a:ext>
            </a:extLst>
          </p:cNvPr>
          <p:cNvPicPr>
            <a:picLocks noChangeAspect="1"/>
          </p:cNvPicPr>
          <p:nvPr/>
        </p:nvPicPr>
        <p:blipFill>
          <a:blip r:embed="rId3"/>
          <a:stretch>
            <a:fillRect/>
          </a:stretch>
        </p:blipFill>
        <p:spPr>
          <a:xfrm>
            <a:off x="1690687" y="2371725"/>
            <a:ext cx="8923655" cy="1752600"/>
          </a:xfrm>
          <a:prstGeom prst="rect">
            <a:avLst/>
          </a:prstGeom>
        </p:spPr>
      </p:pic>
    </p:spTree>
    <p:extLst>
      <p:ext uri="{BB962C8B-B14F-4D97-AF65-F5344CB8AC3E}">
        <p14:creationId xmlns:p14="http://schemas.microsoft.com/office/powerpoint/2010/main" val="2265277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339612" y="2128100"/>
            <a:ext cx="5877496" cy="791198"/>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2706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a:ea typeface="+mn-ea"/>
              <a:cs typeface="+mn-cs"/>
            </a:endParaRPr>
          </a:p>
        </p:txBody>
      </p:sp>
      <p:graphicFrame>
        <p:nvGraphicFramePr>
          <p:cNvPr id="2" name="Table 9">
            <a:extLst>
              <a:ext uri="{FF2B5EF4-FFF2-40B4-BE49-F238E27FC236}">
                <a16:creationId xmlns:a16="http://schemas.microsoft.com/office/drawing/2014/main" id="{DDFF1BB8-B55C-8F87-8DF3-E9C6AFF00A74}"/>
              </a:ext>
            </a:extLst>
          </p:cNvPr>
          <p:cNvGraphicFramePr>
            <a:graphicFrameLocks noGrp="1"/>
          </p:cNvGraphicFramePr>
          <p:nvPr>
            <p:extLst>
              <p:ext uri="{D42A27DB-BD31-4B8C-83A1-F6EECF244321}">
                <p14:modId xmlns:p14="http://schemas.microsoft.com/office/powerpoint/2010/main" val="3999157370"/>
              </p:ext>
            </p:extLst>
          </p:nvPr>
        </p:nvGraphicFramePr>
        <p:xfrm>
          <a:off x="1133475" y="700616"/>
          <a:ext cx="9753600" cy="5437863"/>
        </p:xfrm>
        <a:graphic>
          <a:graphicData uri="http://schemas.openxmlformats.org/drawingml/2006/table">
            <a:tbl>
              <a:tblPr firstRow="1" bandRow="1">
                <a:tableStyleId>{21E4AEA4-8DFA-4A89-87EB-49C32662AFE0}</a:tableStyleId>
              </a:tblPr>
              <a:tblGrid>
                <a:gridCol w="4419600">
                  <a:extLst>
                    <a:ext uri="{9D8B030D-6E8A-4147-A177-3AD203B41FA5}">
                      <a16:colId xmlns:a16="http://schemas.microsoft.com/office/drawing/2014/main" val="1460385740"/>
                    </a:ext>
                  </a:extLst>
                </a:gridCol>
                <a:gridCol w="5334000">
                  <a:extLst>
                    <a:ext uri="{9D8B030D-6E8A-4147-A177-3AD203B41FA5}">
                      <a16:colId xmlns:a16="http://schemas.microsoft.com/office/drawing/2014/main" val="4000284659"/>
                    </a:ext>
                  </a:extLst>
                </a:gridCol>
              </a:tblGrid>
              <a:tr h="737659">
                <a:tc>
                  <a:txBody>
                    <a:bodyPr/>
                    <a:lstStyle/>
                    <a:p>
                      <a:pPr algn="ctr"/>
                      <a:r>
                        <a:rPr lang="en-US" sz="3600" dirty="0" err="1">
                          <a:solidFill>
                            <a:srgbClr val="002060"/>
                          </a:solidFill>
                        </a:rPr>
                        <a:t>Tên</a:t>
                      </a:r>
                      <a:r>
                        <a:rPr lang="en-US" sz="3600" dirty="0">
                          <a:solidFill>
                            <a:srgbClr val="002060"/>
                          </a:solidFill>
                        </a:rPr>
                        <a:t> </a:t>
                      </a:r>
                      <a:r>
                        <a:rPr lang="en-US" sz="3600" dirty="0" err="1">
                          <a:solidFill>
                            <a:srgbClr val="002060"/>
                          </a:solidFill>
                        </a:rPr>
                        <a:t>công</a:t>
                      </a:r>
                      <a:r>
                        <a:rPr lang="en-US" sz="3600" dirty="0">
                          <a:solidFill>
                            <a:srgbClr val="002060"/>
                          </a:solidFill>
                        </a:rPr>
                        <a:t> </a:t>
                      </a:r>
                      <a:r>
                        <a:rPr lang="en-US" sz="3600" dirty="0" err="1">
                          <a:solidFill>
                            <a:srgbClr val="002060"/>
                          </a:solidFill>
                        </a:rPr>
                        <a:t>trình</a:t>
                      </a:r>
                      <a:r>
                        <a:rPr lang="en-US" sz="3600" dirty="0">
                          <a:solidFill>
                            <a:srgbClr val="002060"/>
                          </a:solidFill>
                        </a:rPr>
                        <a:t> </a:t>
                      </a:r>
                      <a:r>
                        <a:rPr lang="en-US" sz="3600" dirty="0" err="1">
                          <a:solidFill>
                            <a:srgbClr val="002060"/>
                          </a:solidFill>
                        </a:rPr>
                        <a:t>kiến</a:t>
                      </a:r>
                      <a:r>
                        <a:rPr lang="en-US" sz="3600" dirty="0">
                          <a:solidFill>
                            <a:srgbClr val="002060"/>
                          </a:solidFill>
                        </a:rPr>
                        <a:t> </a:t>
                      </a:r>
                      <a:r>
                        <a:rPr lang="en-US" sz="3600" dirty="0" err="1">
                          <a:solidFill>
                            <a:srgbClr val="002060"/>
                          </a:solidFill>
                        </a:rPr>
                        <a:t>trúc</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err="1">
                          <a:solidFill>
                            <a:srgbClr val="002060"/>
                          </a:solidFill>
                        </a:rPr>
                        <a:t>Mô</a:t>
                      </a:r>
                      <a:r>
                        <a:rPr lang="en-US" sz="3600" dirty="0">
                          <a:solidFill>
                            <a:srgbClr val="002060"/>
                          </a:solidFill>
                        </a:rPr>
                        <a:t> </a:t>
                      </a:r>
                      <a:r>
                        <a:rPr lang="en-US" sz="3600" dirty="0" err="1">
                          <a:solidFill>
                            <a:srgbClr val="002060"/>
                          </a:solidFill>
                        </a:rPr>
                        <a:t>tả</a:t>
                      </a:r>
                      <a:endParaRPr lang="en-US" sz="3600" dirty="0">
                        <a:solidFill>
                          <a:srgbClr val="00206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09417497"/>
                  </a:ext>
                </a:extLst>
              </a:tr>
              <a:tr h="94911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44510673"/>
                  </a:ext>
                </a:extLst>
              </a:tr>
              <a:tr h="1362075">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23252372"/>
                  </a:ext>
                </a:extLst>
              </a:tr>
              <a:tr h="193795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90700349"/>
                  </a:ext>
                </a:extLst>
              </a:tr>
            </a:tbl>
          </a:graphicData>
        </a:graphic>
      </p:graphicFrame>
      <p:sp>
        <p:nvSpPr>
          <p:cNvPr id="3" name="TextBox 2">
            <a:extLst>
              <a:ext uri="{FF2B5EF4-FFF2-40B4-BE49-F238E27FC236}">
                <a16:creationId xmlns:a16="http://schemas.microsoft.com/office/drawing/2014/main" id="{42FE99EE-18A9-3504-3D6F-DB160C242B60}"/>
              </a:ext>
            </a:extLst>
          </p:cNvPr>
          <p:cNvSpPr txBox="1"/>
          <p:nvPr/>
        </p:nvSpPr>
        <p:spPr>
          <a:xfrm>
            <a:off x="1076325" y="1990725"/>
            <a:ext cx="4019550" cy="646331"/>
          </a:xfrm>
          <a:prstGeom prst="rect">
            <a:avLst/>
          </a:prstGeom>
          <a:noFill/>
        </p:spPr>
        <p:txBody>
          <a:bodyPr wrap="square" rtlCol="0">
            <a:spAutoFit/>
          </a:bodyPr>
          <a:lstStyle/>
          <a:p>
            <a:pPr algn="ctr"/>
            <a:r>
              <a:rPr lang="en-US" sz="3600" dirty="0" err="1"/>
              <a:t>Nhà</a:t>
            </a:r>
            <a:r>
              <a:rPr lang="en-US" sz="3600" dirty="0"/>
              <a:t> </a:t>
            </a:r>
            <a:r>
              <a:rPr lang="en-US" sz="3600" dirty="0" err="1"/>
              <a:t>cổ</a:t>
            </a:r>
            <a:endParaRPr lang="en-US" sz="3600" dirty="0"/>
          </a:p>
        </p:txBody>
      </p:sp>
      <p:sp>
        <p:nvSpPr>
          <p:cNvPr id="5" name="TextBox 4">
            <a:extLst>
              <a:ext uri="{FF2B5EF4-FFF2-40B4-BE49-F238E27FC236}">
                <a16:creationId xmlns:a16="http://schemas.microsoft.com/office/drawing/2014/main" id="{3331CF8E-BBC6-1980-0B75-C53CF8CB5D21}"/>
              </a:ext>
            </a:extLst>
          </p:cNvPr>
          <p:cNvSpPr txBox="1"/>
          <p:nvPr/>
        </p:nvSpPr>
        <p:spPr>
          <a:xfrm>
            <a:off x="5762625" y="1905000"/>
            <a:ext cx="5057775" cy="584775"/>
          </a:xfrm>
          <a:prstGeom prst="rect">
            <a:avLst/>
          </a:prstGeom>
          <a:noFill/>
        </p:spPr>
        <p:txBody>
          <a:bodyPr wrap="square" rtlCol="0">
            <a:spAutoFit/>
          </a:bodyPr>
          <a:lstStyle/>
          <a:p>
            <a:pPr algn="just"/>
            <a:r>
              <a:rPr lang="en-US" sz="3200" dirty="0" err="1"/>
              <a:t>Không</a:t>
            </a:r>
            <a:r>
              <a:rPr lang="en-US" sz="3200" dirty="0"/>
              <a:t> </a:t>
            </a:r>
            <a:r>
              <a:rPr lang="en-US" sz="3200" dirty="0" err="1"/>
              <a:t>gian</a:t>
            </a:r>
            <a:r>
              <a:rPr lang="en-US" sz="3200" dirty="0"/>
              <a:t> chia </a:t>
            </a:r>
            <a:r>
              <a:rPr lang="en-US" sz="3200" dirty="0" err="1"/>
              <a:t>làm</a:t>
            </a:r>
            <a:r>
              <a:rPr lang="en-US" sz="3200" dirty="0"/>
              <a:t> </a:t>
            </a:r>
            <a:r>
              <a:rPr lang="en-US" sz="3200" dirty="0" err="1"/>
              <a:t>ba</a:t>
            </a:r>
            <a:r>
              <a:rPr lang="en-US" sz="3200" dirty="0"/>
              <a:t> </a:t>
            </a:r>
            <a:r>
              <a:rPr lang="en-US" sz="3200" dirty="0" err="1"/>
              <a:t>phần</a:t>
            </a:r>
            <a:endParaRPr lang="en-US" sz="3200" dirty="0"/>
          </a:p>
        </p:txBody>
      </p:sp>
      <p:sp>
        <p:nvSpPr>
          <p:cNvPr id="6" name="TextBox 5">
            <a:extLst>
              <a:ext uri="{FF2B5EF4-FFF2-40B4-BE49-F238E27FC236}">
                <a16:creationId xmlns:a16="http://schemas.microsoft.com/office/drawing/2014/main" id="{291A6201-D36D-6593-ECF7-B682C58CFE46}"/>
              </a:ext>
            </a:extLst>
          </p:cNvPr>
          <p:cNvSpPr txBox="1"/>
          <p:nvPr/>
        </p:nvSpPr>
        <p:spPr>
          <a:xfrm>
            <a:off x="1219199" y="3076575"/>
            <a:ext cx="4257675" cy="584775"/>
          </a:xfrm>
          <a:prstGeom prst="rect">
            <a:avLst/>
          </a:prstGeom>
          <a:noFill/>
        </p:spPr>
        <p:txBody>
          <a:bodyPr wrap="square" rtlCol="0">
            <a:spAutoFit/>
          </a:bodyPr>
          <a:lstStyle/>
          <a:p>
            <a:pPr algn="ctr"/>
            <a:r>
              <a:rPr lang="vi-VN" sz="3200" dirty="0"/>
              <a:t>Hội quán người Hoa</a:t>
            </a:r>
            <a:endParaRPr lang="en-US" sz="3200" dirty="0"/>
          </a:p>
        </p:txBody>
      </p:sp>
      <p:sp>
        <p:nvSpPr>
          <p:cNvPr id="9" name="TextBox 8">
            <a:extLst>
              <a:ext uri="{FF2B5EF4-FFF2-40B4-BE49-F238E27FC236}">
                <a16:creationId xmlns:a16="http://schemas.microsoft.com/office/drawing/2014/main" id="{0B6A6DCA-085C-CCDF-1709-5F271098622C}"/>
              </a:ext>
            </a:extLst>
          </p:cNvPr>
          <p:cNvSpPr txBox="1"/>
          <p:nvPr/>
        </p:nvSpPr>
        <p:spPr>
          <a:xfrm>
            <a:off x="5781676" y="3028950"/>
            <a:ext cx="4905374" cy="1015663"/>
          </a:xfrm>
          <a:prstGeom prst="rect">
            <a:avLst/>
          </a:prstGeom>
          <a:noFill/>
        </p:spPr>
        <p:txBody>
          <a:bodyPr wrap="square" rtlCol="0">
            <a:spAutoFit/>
          </a:bodyPr>
          <a:lstStyle/>
          <a:p>
            <a:pPr algn="just"/>
            <a:r>
              <a:rPr lang="vi-VN" sz="2000" dirty="0"/>
              <a:t>Xây dựng trên nền đất rộng, cao ráo, quay mặt về hướng nam và mang đậm phong cách kiến trúc Trung Hoa.</a:t>
            </a:r>
            <a:endParaRPr lang="en-US" sz="2000" dirty="0"/>
          </a:p>
        </p:txBody>
      </p:sp>
      <p:sp>
        <p:nvSpPr>
          <p:cNvPr id="10" name="TextBox 9">
            <a:extLst>
              <a:ext uri="{FF2B5EF4-FFF2-40B4-BE49-F238E27FC236}">
                <a16:creationId xmlns:a16="http://schemas.microsoft.com/office/drawing/2014/main" id="{51EF31C9-B4D9-4650-CB2E-61AB0508F3D1}"/>
              </a:ext>
            </a:extLst>
          </p:cNvPr>
          <p:cNvSpPr txBox="1"/>
          <p:nvPr/>
        </p:nvSpPr>
        <p:spPr>
          <a:xfrm>
            <a:off x="1295399" y="4619625"/>
            <a:ext cx="4257675" cy="584775"/>
          </a:xfrm>
          <a:prstGeom prst="rect">
            <a:avLst/>
          </a:prstGeom>
          <a:noFill/>
        </p:spPr>
        <p:txBody>
          <a:bodyPr wrap="square" rtlCol="0">
            <a:spAutoFit/>
          </a:bodyPr>
          <a:lstStyle/>
          <a:p>
            <a:pPr algn="ctr"/>
            <a:r>
              <a:rPr lang="vi-VN" sz="3200" dirty="0"/>
              <a:t>Chùa Cầu</a:t>
            </a:r>
            <a:endParaRPr lang="en-US" sz="3200" dirty="0"/>
          </a:p>
        </p:txBody>
      </p:sp>
      <p:sp>
        <p:nvSpPr>
          <p:cNvPr id="11" name="TextBox 10">
            <a:extLst>
              <a:ext uri="{FF2B5EF4-FFF2-40B4-BE49-F238E27FC236}">
                <a16:creationId xmlns:a16="http://schemas.microsoft.com/office/drawing/2014/main" id="{D9CA63F9-634C-8968-6070-A5841601590D}"/>
              </a:ext>
            </a:extLst>
          </p:cNvPr>
          <p:cNvSpPr txBox="1"/>
          <p:nvPr/>
        </p:nvSpPr>
        <p:spPr>
          <a:xfrm>
            <a:off x="5857876" y="4391025"/>
            <a:ext cx="4905374" cy="1569660"/>
          </a:xfrm>
          <a:prstGeom prst="rect">
            <a:avLst/>
          </a:prstGeom>
          <a:noFill/>
        </p:spPr>
        <p:txBody>
          <a:bodyPr wrap="square" rtlCol="0">
            <a:spAutoFit/>
          </a:bodyPr>
          <a:lstStyle/>
          <a:p>
            <a:pPr algn="just"/>
            <a:r>
              <a:rPr lang="vi-VN" sz="2400" dirty="0"/>
              <a:t>Làm bằng gỗ, hình vòng cung, mái lợp ngói âm dương, hai bên đều có hành lang cho du khách dừng chân ngắm cảnh.</a:t>
            </a:r>
            <a:endParaRPr lang="en-US" sz="2400" dirty="0"/>
          </a:p>
        </p:txBody>
      </p:sp>
    </p:spTree>
    <p:extLst>
      <p:ext uri="{BB962C8B-B14F-4D97-AF65-F5344CB8AC3E}">
        <p14:creationId xmlns:p14="http://schemas.microsoft.com/office/powerpoint/2010/main" val="27140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down)">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0"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25">
            <a:extLst>
              <a:ext uri="{FF2B5EF4-FFF2-40B4-BE49-F238E27FC236}">
                <a16:creationId xmlns:a16="http://schemas.microsoft.com/office/drawing/2014/main" id="{9BDA8253-AC25-5FF6-72C8-D870F48AD112}"/>
              </a:ext>
            </a:extLst>
          </p:cNvPr>
          <p:cNvSpPr/>
          <p:nvPr/>
        </p:nvSpPr>
        <p:spPr>
          <a:xfrm>
            <a:off x="658678" y="492900"/>
            <a:ext cx="7324580" cy="3650475"/>
          </a:xfrm>
          <a:custGeom>
            <a:avLst/>
            <a:gdLst>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 name="connsiteX0" fmla="*/ 0 w 7324580"/>
              <a:gd name="connsiteY0" fmla="*/ 427288 h 3650475"/>
              <a:gd name="connsiteX1" fmla="*/ 409212 w 7324580"/>
              <a:gd name="connsiteY1" fmla="*/ 0 h 3650475"/>
              <a:gd name="connsiteX2" fmla="*/ 6915367 w 7324580"/>
              <a:gd name="connsiteY2" fmla="*/ 0 h 3650475"/>
              <a:gd name="connsiteX3" fmla="*/ 7324580 w 7324580"/>
              <a:gd name="connsiteY3" fmla="*/ 427288 h 3650475"/>
              <a:gd name="connsiteX4" fmla="*/ 7324580 w 7324580"/>
              <a:gd name="connsiteY4" fmla="*/ 3223186 h 3650475"/>
              <a:gd name="connsiteX5" fmla="*/ 6915367 w 7324580"/>
              <a:gd name="connsiteY5" fmla="*/ 3650475 h 3650475"/>
              <a:gd name="connsiteX6" fmla="*/ 409212 w 7324580"/>
              <a:gd name="connsiteY6" fmla="*/ 3650475 h 3650475"/>
              <a:gd name="connsiteX7" fmla="*/ 0 w 7324580"/>
              <a:gd name="connsiteY7" fmla="*/ 3223186 h 3650475"/>
              <a:gd name="connsiteX8" fmla="*/ 0 w 7324580"/>
              <a:gd name="connsiteY8" fmla="*/ 427288 h 3650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3650475" fill="none" extrusionOk="0">
                <a:moveTo>
                  <a:pt x="0" y="427288"/>
                </a:moveTo>
                <a:cubicBezTo>
                  <a:pt x="3081" y="270772"/>
                  <a:pt x="210284" y="46010"/>
                  <a:pt x="409212" y="0"/>
                </a:cubicBezTo>
                <a:cubicBezTo>
                  <a:pt x="1492221" y="95589"/>
                  <a:pt x="5190143" y="450763"/>
                  <a:pt x="6915367" y="0"/>
                </a:cubicBezTo>
                <a:cubicBezTo>
                  <a:pt x="7126287" y="-97263"/>
                  <a:pt x="7228379" y="163890"/>
                  <a:pt x="7324580" y="427288"/>
                </a:cubicBezTo>
                <a:cubicBezTo>
                  <a:pt x="7490014" y="1498916"/>
                  <a:pt x="7092363" y="2339523"/>
                  <a:pt x="7324580" y="3223186"/>
                </a:cubicBezTo>
                <a:cubicBezTo>
                  <a:pt x="7341302" y="3374039"/>
                  <a:pt x="7085459" y="3592959"/>
                  <a:pt x="6915367" y="3650475"/>
                </a:cubicBezTo>
                <a:cubicBezTo>
                  <a:pt x="5325431" y="3732065"/>
                  <a:pt x="2071856" y="3797525"/>
                  <a:pt x="409212" y="3650475"/>
                </a:cubicBezTo>
                <a:cubicBezTo>
                  <a:pt x="246447" y="3644337"/>
                  <a:pt x="-48954" y="3468463"/>
                  <a:pt x="0" y="3223186"/>
                </a:cubicBezTo>
                <a:cubicBezTo>
                  <a:pt x="167078" y="2197781"/>
                  <a:pt x="-57091" y="942848"/>
                  <a:pt x="0" y="427288"/>
                </a:cubicBezTo>
                <a:close/>
              </a:path>
              <a:path w="7324580" h="3650475" stroke="0" extrusionOk="0">
                <a:moveTo>
                  <a:pt x="0" y="427288"/>
                </a:moveTo>
                <a:cubicBezTo>
                  <a:pt x="-26164" y="258919"/>
                  <a:pt x="196226" y="3596"/>
                  <a:pt x="409212" y="0"/>
                </a:cubicBezTo>
                <a:cubicBezTo>
                  <a:pt x="3212097" y="-116028"/>
                  <a:pt x="5451551" y="203907"/>
                  <a:pt x="6915367" y="0"/>
                </a:cubicBezTo>
                <a:cubicBezTo>
                  <a:pt x="7048861" y="-9104"/>
                  <a:pt x="7404481" y="200184"/>
                  <a:pt x="7324580" y="427288"/>
                </a:cubicBezTo>
                <a:cubicBezTo>
                  <a:pt x="7553303" y="1159044"/>
                  <a:pt x="7607714" y="2638013"/>
                  <a:pt x="7324580" y="3223186"/>
                </a:cubicBezTo>
                <a:cubicBezTo>
                  <a:pt x="7317135" y="3431920"/>
                  <a:pt x="7067629" y="3622532"/>
                  <a:pt x="6915367" y="3650475"/>
                </a:cubicBezTo>
                <a:cubicBezTo>
                  <a:pt x="6022362" y="3148856"/>
                  <a:pt x="1850242" y="3890075"/>
                  <a:pt x="409212" y="3650475"/>
                </a:cubicBezTo>
                <a:cubicBezTo>
                  <a:pt x="165007" y="3697199"/>
                  <a:pt x="-50955" y="3397173"/>
                  <a:pt x="0" y="3223186"/>
                </a:cubicBezTo>
                <a:cubicBezTo>
                  <a:pt x="46512" y="1821152"/>
                  <a:pt x="75268" y="1348446"/>
                  <a:pt x="0" y="427288"/>
                </a:cubicBezTo>
                <a:close/>
              </a:path>
              <a:path w="7324580" h="3650475" fill="none" stroke="0" extrusionOk="0">
                <a:moveTo>
                  <a:pt x="0" y="427288"/>
                </a:moveTo>
                <a:cubicBezTo>
                  <a:pt x="22322" y="234644"/>
                  <a:pt x="237575" y="17042"/>
                  <a:pt x="409212" y="0"/>
                </a:cubicBezTo>
                <a:cubicBezTo>
                  <a:pt x="1796531" y="229123"/>
                  <a:pt x="4494013" y="472526"/>
                  <a:pt x="6915367" y="0"/>
                </a:cubicBezTo>
                <a:cubicBezTo>
                  <a:pt x="7102757" y="-87994"/>
                  <a:pt x="7326490" y="120605"/>
                  <a:pt x="7324580" y="427288"/>
                </a:cubicBezTo>
                <a:cubicBezTo>
                  <a:pt x="7527057" y="1422086"/>
                  <a:pt x="7253015" y="2162362"/>
                  <a:pt x="7324580" y="3223186"/>
                </a:cubicBezTo>
                <a:cubicBezTo>
                  <a:pt x="7346055" y="3422402"/>
                  <a:pt x="7075949" y="3614838"/>
                  <a:pt x="6915367" y="3650475"/>
                </a:cubicBezTo>
                <a:cubicBezTo>
                  <a:pt x="5214784" y="3567931"/>
                  <a:pt x="1657220" y="3607692"/>
                  <a:pt x="409212" y="3650475"/>
                </a:cubicBezTo>
                <a:cubicBezTo>
                  <a:pt x="126859" y="3617514"/>
                  <a:pt x="-64039" y="3419374"/>
                  <a:pt x="0" y="3223186"/>
                </a:cubicBezTo>
                <a:cubicBezTo>
                  <a:pt x="24483" y="2451429"/>
                  <a:pt x="-35504" y="995777"/>
                  <a:pt x="0" y="427288"/>
                </a:cubicBezTo>
                <a:close/>
              </a:path>
              <a:path w="7324580" h="3650475" fill="none" stroke="0" extrusionOk="0">
                <a:moveTo>
                  <a:pt x="0" y="427288"/>
                </a:moveTo>
                <a:cubicBezTo>
                  <a:pt x="42957" y="267037"/>
                  <a:pt x="209935" y="48747"/>
                  <a:pt x="409212" y="0"/>
                </a:cubicBezTo>
                <a:cubicBezTo>
                  <a:pt x="1626145" y="169475"/>
                  <a:pt x="5050587" y="363247"/>
                  <a:pt x="6915367" y="0"/>
                </a:cubicBezTo>
                <a:cubicBezTo>
                  <a:pt x="7115997" y="-76558"/>
                  <a:pt x="7279741" y="155086"/>
                  <a:pt x="7324580" y="427288"/>
                </a:cubicBezTo>
                <a:cubicBezTo>
                  <a:pt x="7565380" y="1388079"/>
                  <a:pt x="7242428" y="2184070"/>
                  <a:pt x="7324580" y="3223186"/>
                </a:cubicBezTo>
                <a:cubicBezTo>
                  <a:pt x="7330511" y="3408997"/>
                  <a:pt x="7081637" y="3607104"/>
                  <a:pt x="6915367" y="3650475"/>
                </a:cubicBezTo>
                <a:cubicBezTo>
                  <a:pt x="5223382" y="3636704"/>
                  <a:pt x="1865468" y="3717200"/>
                  <a:pt x="409212" y="3650475"/>
                </a:cubicBezTo>
                <a:cubicBezTo>
                  <a:pt x="226240" y="3641175"/>
                  <a:pt x="-52988" y="3448643"/>
                  <a:pt x="0" y="3223186"/>
                </a:cubicBezTo>
                <a:cubicBezTo>
                  <a:pt x="98856" y="2364071"/>
                  <a:pt x="-78586" y="986647"/>
                  <a:pt x="0" y="427288"/>
                </a:cubicBezTo>
                <a:close/>
              </a:path>
            </a:pathLst>
          </a:custGeom>
          <a:solidFill>
            <a:schemeClr val="bg1">
              <a:alpha val="83000"/>
            </a:schemeClr>
          </a:solidFill>
          <a:ln w="38100">
            <a:solidFill>
              <a:srgbClr val="002060"/>
            </a:solidFill>
            <a:extLst>
              <a:ext uri="{C807C97D-BFC1-408E-A445-0C87EB9F89A2}">
                <ask:lineSketchStyleProps xmlns:ask="http://schemas.microsoft.com/office/drawing/2018/sketchyshapes" sd="852854689">
                  <a:custGeom>
                    <a:avLst/>
                    <a:gdLst>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 name="connsiteX0" fmla="*/ 0 w 7324580"/>
                      <a:gd name="connsiteY0" fmla="*/ 528566 h 4515729"/>
                      <a:gd name="connsiteX1" fmla="*/ 409212 w 7324580"/>
                      <a:gd name="connsiteY1" fmla="*/ 0 h 4515729"/>
                      <a:gd name="connsiteX2" fmla="*/ 6915367 w 7324580"/>
                      <a:gd name="connsiteY2" fmla="*/ 0 h 4515729"/>
                      <a:gd name="connsiteX3" fmla="*/ 7324580 w 7324580"/>
                      <a:gd name="connsiteY3" fmla="*/ 528566 h 4515729"/>
                      <a:gd name="connsiteX4" fmla="*/ 7324580 w 7324580"/>
                      <a:gd name="connsiteY4" fmla="*/ 3987162 h 4515729"/>
                      <a:gd name="connsiteX5" fmla="*/ 6915367 w 7324580"/>
                      <a:gd name="connsiteY5" fmla="*/ 4515729 h 4515729"/>
                      <a:gd name="connsiteX6" fmla="*/ 409212 w 7324580"/>
                      <a:gd name="connsiteY6" fmla="*/ 4515729 h 4515729"/>
                      <a:gd name="connsiteX7" fmla="*/ 0 w 7324580"/>
                      <a:gd name="connsiteY7" fmla="*/ 3987162 h 4515729"/>
                      <a:gd name="connsiteX8" fmla="*/ 0 w 7324580"/>
                      <a:gd name="connsiteY8" fmla="*/ 528566 h 45157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24580" h="4515729" fill="none" extrusionOk="0">
                        <a:moveTo>
                          <a:pt x="0" y="528566"/>
                        </a:moveTo>
                        <a:cubicBezTo>
                          <a:pt x="2536" y="316703"/>
                          <a:pt x="201733" y="39164"/>
                          <a:pt x="409212" y="0"/>
                        </a:cubicBezTo>
                        <a:cubicBezTo>
                          <a:pt x="1514205" y="116632"/>
                          <a:pt x="5116225" y="353839"/>
                          <a:pt x="6915367" y="0"/>
                        </a:cubicBezTo>
                        <a:cubicBezTo>
                          <a:pt x="7130950" y="-80607"/>
                          <a:pt x="7269243" y="218026"/>
                          <a:pt x="7324580" y="528566"/>
                        </a:cubicBezTo>
                        <a:cubicBezTo>
                          <a:pt x="7459238" y="1828725"/>
                          <a:pt x="7130163" y="2801796"/>
                          <a:pt x="7324580" y="3987162"/>
                        </a:cubicBezTo>
                        <a:cubicBezTo>
                          <a:pt x="7334714" y="4215131"/>
                          <a:pt x="7100887" y="4465975"/>
                          <a:pt x="6915367" y="4515729"/>
                        </a:cubicBezTo>
                        <a:cubicBezTo>
                          <a:pt x="5239297" y="4578639"/>
                          <a:pt x="2057574" y="4475032"/>
                          <a:pt x="409212" y="4515729"/>
                        </a:cubicBezTo>
                        <a:cubicBezTo>
                          <a:pt x="243531" y="4508545"/>
                          <a:pt x="-21307" y="4283813"/>
                          <a:pt x="0" y="3987162"/>
                        </a:cubicBezTo>
                        <a:cubicBezTo>
                          <a:pt x="121305" y="2824125"/>
                          <a:pt x="-44949" y="1205072"/>
                          <a:pt x="0" y="528566"/>
                        </a:cubicBezTo>
                        <a:close/>
                      </a:path>
                      <a:path w="7324580" h="4515729" stroke="0" extrusionOk="0">
                        <a:moveTo>
                          <a:pt x="0" y="528566"/>
                        </a:moveTo>
                        <a:cubicBezTo>
                          <a:pt x="-11131" y="275752"/>
                          <a:pt x="196695" y="10297"/>
                          <a:pt x="409212" y="0"/>
                        </a:cubicBezTo>
                        <a:cubicBezTo>
                          <a:pt x="3199221" y="33744"/>
                          <a:pt x="5262459" y="-66625"/>
                          <a:pt x="6915367" y="0"/>
                        </a:cubicBezTo>
                        <a:cubicBezTo>
                          <a:pt x="7089035" y="-16274"/>
                          <a:pt x="7377738" y="240492"/>
                          <a:pt x="7324580" y="528566"/>
                        </a:cubicBezTo>
                        <a:cubicBezTo>
                          <a:pt x="7462249" y="1447329"/>
                          <a:pt x="7580692" y="3256207"/>
                          <a:pt x="7324580" y="3987162"/>
                        </a:cubicBezTo>
                        <a:cubicBezTo>
                          <a:pt x="7309286" y="4279832"/>
                          <a:pt x="7095076" y="4499967"/>
                          <a:pt x="6915367" y="4515729"/>
                        </a:cubicBezTo>
                        <a:cubicBezTo>
                          <a:pt x="6004797" y="4120253"/>
                          <a:pt x="1855235" y="4769638"/>
                          <a:pt x="409212" y="4515729"/>
                        </a:cubicBezTo>
                        <a:cubicBezTo>
                          <a:pt x="158657" y="4550904"/>
                          <a:pt x="-48945" y="4214389"/>
                          <a:pt x="0" y="3987162"/>
                        </a:cubicBezTo>
                        <a:cubicBezTo>
                          <a:pt x="44291" y="2291101"/>
                          <a:pt x="70432" y="1762676"/>
                          <a:pt x="0" y="528566"/>
                        </a:cubicBezTo>
                        <a:close/>
                      </a:path>
                      <a:path w="7324580" h="4515729" fill="none" stroke="0" extrusionOk="0">
                        <a:moveTo>
                          <a:pt x="0" y="528566"/>
                        </a:moveTo>
                        <a:cubicBezTo>
                          <a:pt x="19529" y="292077"/>
                          <a:pt x="207782" y="52587"/>
                          <a:pt x="409212" y="0"/>
                        </a:cubicBezTo>
                        <a:cubicBezTo>
                          <a:pt x="1693823" y="128136"/>
                          <a:pt x="4802251" y="322176"/>
                          <a:pt x="6915367" y="0"/>
                        </a:cubicBezTo>
                        <a:cubicBezTo>
                          <a:pt x="7094661" y="-71538"/>
                          <a:pt x="7318522" y="197481"/>
                          <a:pt x="7324580" y="528566"/>
                        </a:cubicBezTo>
                        <a:cubicBezTo>
                          <a:pt x="7550259" y="1723307"/>
                          <a:pt x="7220823" y="2647815"/>
                          <a:pt x="7324580" y="3987162"/>
                        </a:cubicBezTo>
                        <a:cubicBezTo>
                          <a:pt x="7320097" y="4228348"/>
                          <a:pt x="7087147" y="4489681"/>
                          <a:pt x="6915367" y="4515729"/>
                        </a:cubicBezTo>
                        <a:cubicBezTo>
                          <a:pt x="5164218" y="4466087"/>
                          <a:pt x="1776369" y="4540371"/>
                          <a:pt x="409212" y="4515729"/>
                        </a:cubicBezTo>
                        <a:cubicBezTo>
                          <a:pt x="160895" y="4507370"/>
                          <a:pt x="-58757" y="4258831"/>
                          <a:pt x="0" y="3987162"/>
                        </a:cubicBezTo>
                        <a:cubicBezTo>
                          <a:pt x="34014" y="3027976"/>
                          <a:pt x="-11534" y="1327917"/>
                          <a:pt x="0" y="528566"/>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mn-ea"/>
              <a:cs typeface="+mn-cs"/>
            </a:endParaRPr>
          </a:p>
        </p:txBody>
      </p:sp>
      <p:pic>
        <p:nvPicPr>
          <p:cNvPr id="3" name="Picture 2">
            <a:extLst>
              <a:ext uri="{FF2B5EF4-FFF2-40B4-BE49-F238E27FC236}">
                <a16:creationId xmlns:a16="http://schemas.microsoft.com/office/drawing/2014/main" id="{8B569279-6588-9E5E-ED8C-9FC60EA785A4}"/>
              </a:ext>
            </a:extLst>
          </p:cNvPr>
          <p:cNvPicPr>
            <a:picLocks noChangeAspect="1"/>
          </p:cNvPicPr>
          <p:nvPr/>
        </p:nvPicPr>
        <p:blipFill>
          <a:blip r:embed="rId3"/>
          <a:stretch>
            <a:fillRect/>
          </a:stretch>
        </p:blipFill>
        <p:spPr>
          <a:xfrm>
            <a:off x="1305970" y="1058482"/>
            <a:ext cx="6553768" cy="3023878"/>
          </a:xfrm>
          <a:prstGeom prst="rect">
            <a:avLst/>
          </a:prstGeom>
        </p:spPr>
      </p:pic>
    </p:spTree>
    <p:extLst>
      <p:ext uri="{BB962C8B-B14F-4D97-AF65-F5344CB8AC3E}">
        <p14:creationId xmlns:p14="http://schemas.microsoft.com/office/powerpoint/2010/main" val="425767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2" name="图片 19">
            <a:extLst>
              <a:ext uri="{FF2B5EF4-FFF2-40B4-BE49-F238E27FC236}">
                <a16:creationId xmlns:a16="http://schemas.microsoft.com/office/drawing/2014/main" id="{27E85070-165F-3246-B152-E7D4B376C32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a:off x="5162843" y="-1737311"/>
            <a:ext cx="1475295" cy="4898066"/>
          </a:xfrm>
          <a:prstGeom prst="rect">
            <a:avLst/>
          </a:prstGeom>
        </p:spPr>
      </p:pic>
      <p:pic>
        <p:nvPicPr>
          <p:cNvPr id="6" name="图片 30">
            <a:extLst>
              <a:ext uri="{FF2B5EF4-FFF2-40B4-BE49-F238E27FC236}">
                <a16:creationId xmlns:a16="http://schemas.microsoft.com/office/drawing/2014/main" id="{0FDF23C4-5119-87E4-FC7C-BF2C44B05AB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9488" y="59688"/>
            <a:ext cx="1475295" cy="1475295"/>
          </a:xfrm>
          <a:prstGeom prst="rect">
            <a:avLst/>
          </a:prstGeom>
        </p:spPr>
      </p:pic>
      <p:pic>
        <p:nvPicPr>
          <p:cNvPr id="9" name="Picture 158" descr="200712419435657_1">
            <a:extLst>
              <a:ext uri="{FF2B5EF4-FFF2-40B4-BE49-F238E27FC236}">
                <a16:creationId xmlns:a16="http://schemas.microsoft.com/office/drawing/2014/main" id="{C4C6E734-B651-0689-464F-DEF6A08F921A}"/>
              </a:ext>
            </a:extLst>
          </p:cNvPr>
          <p:cNvPicPr>
            <a:picLocks noChangeAspect="1" noChangeArrowheads="1" noCrop="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92767" y="4650318"/>
            <a:ext cx="673100" cy="6731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9" descr="10004015438746072987">
            <a:extLst>
              <a:ext uri="{FF2B5EF4-FFF2-40B4-BE49-F238E27FC236}">
                <a16:creationId xmlns:a16="http://schemas.microsoft.com/office/drawing/2014/main" id="{EAFAF83C-EE44-E098-D2E9-B858338DD8D3}"/>
              </a:ext>
            </a:extLst>
          </p:cNvPr>
          <p:cNvPicPr>
            <a:picLocks noChangeAspect="1" noChangeArrowheads="1" noCrop="1"/>
          </p:cNvPicPr>
          <p:nvPr/>
        </p:nvPicPr>
        <p:blipFill>
          <a:blip r:embed="rId6">
            <a:extLst>
              <a:ext uri="{28A0092B-C50C-407E-A947-70E740481C1C}">
                <a14:useLocalDpi xmlns:a14="http://schemas.microsoft.com/office/drawing/2010/main"/>
              </a:ext>
            </a:extLst>
          </a:blip>
          <a:srcRect/>
          <a:stretch>
            <a:fillRect/>
          </a:stretch>
        </p:blipFill>
        <p:spPr bwMode="auto">
          <a:xfrm rot="21401862" flipH="1">
            <a:off x="12496801" y="5925278"/>
            <a:ext cx="1322916" cy="1322916"/>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
            <a:extLst>
              <a:ext uri="{FF2B5EF4-FFF2-40B4-BE49-F238E27FC236}">
                <a16:creationId xmlns:a16="http://schemas.microsoft.com/office/drawing/2014/main" id="{26427C35-85F0-B8C1-E201-CD424EC3AC45}"/>
              </a:ext>
            </a:extLst>
          </p:cNvPr>
          <p:cNvSpPr/>
          <p:nvPr/>
        </p:nvSpPr>
        <p:spPr>
          <a:xfrm>
            <a:off x="228600" y="1586357"/>
            <a:ext cx="11781453" cy="4049129"/>
          </a:xfrm>
          <a:custGeom>
            <a:avLst/>
            <a:gdLst>
              <a:gd name="connsiteX0" fmla="*/ 0 w 11781453"/>
              <a:gd name="connsiteY0" fmla="*/ 548778 h 4049129"/>
              <a:gd name="connsiteX1" fmla="*/ 548778 w 11781453"/>
              <a:gd name="connsiteY1" fmla="*/ 0 h 4049129"/>
              <a:gd name="connsiteX2" fmla="*/ 11232675 w 11781453"/>
              <a:gd name="connsiteY2" fmla="*/ 0 h 4049129"/>
              <a:gd name="connsiteX3" fmla="*/ 11781453 w 11781453"/>
              <a:gd name="connsiteY3" fmla="*/ 548778 h 4049129"/>
              <a:gd name="connsiteX4" fmla="*/ 11781453 w 11781453"/>
              <a:gd name="connsiteY4" fmla="*/ 3500351 h 4049129"/>
              <a:gd name="connsiteX5" fmla="*/ 11232675 w 11781453"/>
              <a:gd name="connsiteY5" fmla="*/ 4049129 h 4049129"/>
              <a:gd name="connsiteX6" fmla="*/ 548778 w 11781453"/>
              <a:gd name="connsiteY6" fmla="*/ 4049129 h 4049129"/>
              <a:gd name="connsiteX7" fmla="*/ 0 w 11781453"/>
              <a:gd name="connsiteY7" fmla="*/ 3500351 h 4049129"/>
              <a:gd name="connsiteX8" fmla="*/ 0 w 11781453"/>
              <a:gd name="connsiteY8" fmla="*/ 548778 h 40491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81453" h="4049129" fill="none" extrusionOk="0">
                <a:moveTo>
                  <a:pt x="0" y="548778"/>
                </a:moveTo>
                <a:cubicBezTo>
                  <a:pt x="652" y="263348"/>
                  <a:pt x="260588" y="24994"/>
                  <a:pt x="548778" y="0"/>
                </a:cubicBezTo>
                <a:cubicBezTo>
                  <a:pt x="5780853" y="72427"/>
                  <a:pt x="6946958" y="61419"/>
                  <a:pt x="11232675" y="0"/>
                </a:cubicBezTo>
                <a:cubicBezTo>
                  <a:pt x="11532265" y="-24039"/>
                  <a:pt x="11771204" y="242596"/>
                  <a:pt x="11781453" y="548778"/>
                </a:cubicBezTo>
                <a:cubicBezTo>
                  <a:pt x="11882329" y="1645828"/>
                  <a:pt x="11674140" y="3018219"/>
                  <a:pt x="11781453" y="3500351"/>
                </a:cubicBezTo>
                <a:cubicBezTo>
                  <a:pt x="11787063" y="3774958"/>
                  <a:pt x="11513902" y="4024629"/>
                  <a:pt x="11232675" y="4049129"/>
                </a:cubicBezTo>
                <a:cubicBezTo>
                  <a:pt x="9495189" y="4078956"/>
                  <a:pt x="3990345" y="3969823"/>
                  <a:pt x="548778" y="4049129"/>
                </a:cubicBezTo>
                <a:cubicBezTo>
                  <a:pt x="260846" y="4047416"/>
                  <a:pt x="-50859" y="3813490"/>
                  <a:pt x="0" y="3500351"/>
                </a:cubicBezTo>
                <a:cubicBezTo>
                  <a:pt x="50037" y="2676401"/>
                  <a:pt x="770" y="1026320"/>
                  <a:pt x="0" y="548778"/>
                </a:cubicBezTo>
                <a:close/>
              </a:path>
              <a:path w="11781453" h="4049129" stroke="0" extrusionOk="0">
                <a:moveTo>
                  <a:pt x="0" y="548778"/>
                </a:moveTo>
                <a:cubicBezTo>
                  <a:pt x="32722" y="254615"/>
                  <a:pt x="262833" y="35704"/>
                  <a:pt x="548778" y="0"/>
                </a:cubicBezTo>
                <a:cubicBezTo>
                  <a:pt x="3160404" y="123000"/>
                  <a:pt x="9914890" y="-96860"/>
                  <a:pt x="11232675" y="0"/>
                </a:cubicBezTo>
                <a:cubicBezTo>
                  <a:pt x="11514323" y="-16336"/>
                  <a:pt x="11792226" y="223978"/>
                  <a:pt x="11781453" y="548778"/>
                </a:cubicBezTo>
                <a:cubicBezTo>
                  <a:pt x="11784626" y="1285057"/>
                  <a:pt x="11875720" y="2288414"/>
                  <a:pt x="11781453" y="3500351"/>
                </a:cubicBezTo>
                <a:cubicBezTo>
                  <a:pt x="11761411" y="3810694"/>
                  <a:pt x="11525892" y="4047515"/>
                  <a:pt x="11232675" y="4049129"/>
                </a:cubicBezTo>
                <a:cubicBezTo>
                  <a:pt x="9597572" y="3888422"/>
                  <a:pt x="4951164" y="4088796"/>
                  <a:pt x="548778" y="4049129"/>
                </a:cubicBezTo>
                <a:cubicBezTo>
                  <a:pt x="236541" y="4047280"/>
                  <a:pt x="-34817" y="3787660"/>
                  <a:pt x="0" y="3500351"/>
                </a:cubicBezTo>
                <a:cubicBezTo>
                  <a:pt x="32216" y="2852825"/>
                  <a:pt x="57206" y="1732668"/>
                  <a:pt x="0" y="548778"/>
                </a:cubicBezTo>
                <a:close/>
              </a:path>
            </a:pathLst>
          </a:custGeom>
          <a:ln>
            <a:extLst>
              <a:ext uri="{C807C97D-BFC1-408E-A445-0C87EB9F89A2}">
                <ask:lineSketchStyleProps xmlns:ask="http://schemas.microsoft.com/office/drawing/2018/sketchyshapes" sd="852854689">
                  <a:prstGeom prst="roundRect">
                    <a:avLst>
                      <a:gd name="adj" fmla="val 13553"/>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Xác định được vị trí địa lí của phố cổ Hội An trên bản đồ hoặc lược đồ.</a:t>
            </a:r>
          </a:p>
          <a:p>
            <a:pPr marL="1028700" lvl="0" indent="-571500" algn="just">
              <a:spcBef>
                <a:spcPts val="1200"/>
              </a:spcBef>
              <a:buFont typeface="Wingdings" panose="05000000000000000000" pitchFamily="2" charset="2"/>
              <a:buChar char="q"/>
              <a:defRPr/>
            </a:pPr>
            <a:r>
              <a:rPr lang="vi-VN" sz="3600" dirty="0">
                <a:solidFill>
                  <a:prstClr val="black"/>
                </a:solidFill>
                <a:latin typeface="Calibri" panose="020F0502020204030204" pitchFamily="34" charset="0"/>
                <a:cs typeface="Calibri" panose="020F0502020204030204" pitchFamily="34" charset="0"/>
              </a:rPr>
              <a:t>Mô tả được một số công trình kiến trúc tiêu biểu của phố cổ Hội An, có sử dụng tư liệu (tranh ảnh, câu chuyện lịch sử)</a:t>
            </a:r>
          </a:p>
        </p:txBody>
      </p:sp>
      <p:pic>
        <p:nvPicPr>
          <p:cNvPr id="12" name="Picture 11">
            <a:extLst>
              <a:ext uri="{FF2B5EF4-FFF2-40B4-BE49-F238E27FC236}">
                <a16:creationId xmlns:a16="http://schemas.microsoft.com/office/drawing/2014/main" id="{0DB205DB-689E-313A-41C0-2F12FC3BB345}"/>
              </a:ext>
            </a:extLst>
          </p:cNvPr>
          <p:cNvPicPr>
            <a:picLocks noChangeAspect="1"/>
          </p:cNvPicPr>
          <p:nvPr/>
        </p:nvPicPr>
        <p:blipFill>
          <a:blip r:embed="rId7"/>
          <a:stretch>
            <a:fillRect/>
          </a:stretch>
        </p:blipFill>
        <p:spPr>
          <a:xfrm>
            <a:off x="3490142" y="162552"/>
            <a:ext cx="4993057" cy="1225402"/>
          </a:xfrm>
          <a:prstGeom prst="rect">
            <a:avLst/>
          </a:prstGeom>
        </p:spPr>
      </p:pic>
    </p:spTree>
    <p:extLst>
      <p:ext uri="{BB962C8B-B14F-4D97-AF65-F5344CB8AC3E}">
        <p14:creationId xmlns:p14="http://schemas.microsoft.com/office/powerpoint/2010/main" val="306685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p:cTn id="7" dur="5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11">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1">
                                            <p:txEl>
                                              <p:pRg st="1" end="1"/>
                                            </p:txEl>
                                          </p:spTgt>
                                        </p:tgtEl>
                                        <p:attrNameLst>
                                          <p:attrName>style.visibility</p:attrName>
                                        </p:attrNameLst>
                                      </p:cBhvr>
                                      <p:to>
                                        <p:strVal val="visible"/>
                                      </p:to>
                                    </p:set>
                                    <p:anim calcmode="lin" valueType="num">
                                      <p:cBhvr>
                                        <p:cTn id="13" dur="500" fill="hold"/>
                                        <p:tgtEl>
                                          <p:spTgt spid="1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1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2" name="Rectangle: Rounded Corners 1">
            <a:extLst>
              <a:ext uri="{FF2B5EF4-FFF2-40B4-BE49-F238E27FC236}">
                <a16:creationId xmlns:a16="http://schemas.microsoft.com/office/drawing/2014/main" id="{40F50934-3312-703D-8892-08D860AA9EFE}"/>
              </a:ext>
            </a:extLst>
          </p:cNvPr>
          <p:cNvSpPr/>
          <p:nvPr/>
        </p:nvSpPr>
        <p:spPr>
          <a:xfrm>
            <a:off x="476251" y="619125"/>
            <a:ext cx="11076910" cy="530542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oogle Shape;71;p2">
            <a:extLst>
              <a:ext uri="{FF2B5EF4-FFF2-40B4-BE49-F238E27FC236}">
                <a16:creationId xmlns:a16="http://schemas.microsoft.com/office/drawing/2014/main" id="{696BF5BD-ABCF-D981-64BA-72D0930264F5}"/>
              </a:ext>
            </a:extLst>
          </p:cNvPr>
          <p:cNvGrpSpPr/>
          <p:nvPr/>
        </p:nvGrpSpPr>
        <p:grpSpPr>
          <a:xfrm rot="-985835">
            <a:off x="1446698" y="2173540"/>
            <a:ext cx="1153636" cy="2102402"/>
            <a:chOff x="5930618" y="1536098"/>
            <a:chExt cx="1609023" cy="2932306"/>
          </a:xfrm>
        </p:grpSpPr>
        <p:grpSp>
          <p:nvGrpSpPr>
            <p:cNvPr id="4" name="Google Shape;72;p2">
              <a:extLst>
                <a:ext uri="{FF2B5EF4-FFF2-40B4-BE49-F238E27FC236}">
                  <a16:creationId xmlns:a16="http://schemas.microsoft.com/office/drawing/2014/main" id="{A1E18B21-4C33-B3A9-E4FF-EB758F2D6C20}"/>
                </a:ext>
              </a:extLst>
            </p:cNvPr>
            <p:cNvGrpSpPr/>
            <p:nvPr/>
          </p:nvGrpSpPr>
          <p:grpSpPr>
            <a:xfrm>
              <a:off x="5930618" y="1536098"/>
              <a:ext cx="1609023" cy="2932306"/>
              <a:chOff x="6208295" y="550435"/>
              <a:chExt cx="1609023" cy="2932306"/>
            </a:xfrm>
          </p:grpSpPr>
          <p:sp>
            <p:nvSpPr>
              <p:cNvPr id="19" name="Google Shape;73;p2">
                <a:extLst>
                  <a:ext uri="{FF2B5EF4-FFF2-40B4-BE49-F238E27FC236}">
                    <a16:creationId xmlns:a16="http://schemas.microsoft.com/office/drawing/2014/main" id="{48F0899B-3C09-BFBA-DC87-E810B33174A4}"/>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0" name="Google Shape;74;p2">
                <a:extLst>
                  <a:ext uri="{FF2B5EF4-FFF2-40B4-BE49-F238E27FC236}">
                    <a16:creationId xmlns:a16="http://schemas.microsoft.com/office/drawing/2014/main" id="{430287EB-6DDC-360D-609B-1B82D39B36D8}"/>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1" name="Google Shape;75;p2">
                <a:extLst>
                  <a:ext uri="{FF2B5EF4-FFF2-40B4-BE49-F238E27FC236}">
                    <a16:creationId xmlns:a16="http://schemas.microsoft.com/office/drawing/2014/main" id="{944F49E7-C60B-92C8-A34C-2FDAC47AA515}"/>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2" name="Google Shape;76;p2">
                <a:extLst>
                  <a:ext uri="{FF2B5EF4-FFF2-40B4-BE49-F238E27FC236}">
                    <a16:creationId xmlns:a16="http://schemas.microsoft.com/office/drawing/2014/main" id="{3D4A8E54-924D-214B-D318-6DC6094E8000}"/>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3" name="Google Shape;77;p2">
                <a:extLst>
                  <a:ext uri="{FF2B5EF4-FFF2-40B4-BE49-F238E27FC236}">
                    <a16:creationId xmlns:a16="http://schemas.microsoft.com/office/drawing/2014/main" id="{BCF583CE-7F1B-302C-5FA9-99E44E2D0D79}"/>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4" name="Google Shape;78;p2">
                <a:extLst>
                  <a:ext uri="{FF2B5EF4-FFF2-40B4-BE49-F238E27FC236}">
                    <a16:creationId xmlns:a16="http://schemas.microsoft.com/office/drawing/2014/main" id="{9F01CCDC-A6D0-7672-4379-0331975E4013}"/>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5" name="Google Shape;79;p2">
                <a:extLst>
                  <a:ext uri="{FF2B5EF4-FFF2-40B4-BE49-F238E27FC236}">
                    <a16:creationId xmlns:a16="http://schemas.microsoft.com/office/drawing/2014/main" id="{CAAB69B4-D37F-53C7-21D8-D7D669D0690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6" name="Google Shape;80;p2">
                <a:extLst>
                  <a:ext uri="{FF2B5EF4-FFF2-40B4-BE49-F238E27FC236}">
                    <a16:creationId xmlns:a16="http://schemas.microsoft.com/office/drawing/2014/main" id="{01F24280-4EE8-F3BE-DBB7-C58F62A391E9}"/>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27" name="Google Shape;81;p2">
                <a:extLst>
                  <a:ext uri="{FF2B5EF4-FFF2-40B4-BE49-F238E27FC236}">
                    <a16:creationId xmlns:a16="http://schemas.microsoft.com/office/drawing/2014/main" id="{344CF0CE-6F54-486C-D0F7-C77316184BE3}"/>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5" name="Google Shape;82;p2">
              <a:extLst>
                <a:ext uri="{FF2B5EF4-FFF2-40B4-BE49-F238E27FC236}">
                  <a16:creationId xmlns:a16="http://schemas.microsoft.com/office/drawing/2014/main" id="{71D674A6-42EB-295D-951A-C7ADC27FF624}"/>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6" name="Google Shape;83;p2">
              <a:extLst>
                <a:ext uri="{FF2B5EF4-FFF2-40B4-BE49-F238E27FC236}">
                  <a16:creationId xmlns:a16="http://schemas.microsoft.com/office/drawing/2014/main" id="{E17B6458-8C58-0FBE-A287-49C55D368240}"/>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1" name="Google Shape;84;p2">
              <a:extLst>
                <a:ext uri="{FF2B5EF4-FFF2-40B4-BE49-F238E27FC236}">
                  <a16:creationId xmlns:a16="http://schemas.microsoft.com/office/drawing/2014/main" id="{053CE218-7374-A723-7E76-24CF3CF67519}"/>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3" name="Google Shape;85;p2">
              <a:extLst>
                <a:ext uri="{FF2B5EF4-FFF2-40B4-BE49-F238E27FC236}">
                  <a16:creationId xmlns:a16="http://schemas.microsoft.com/office/drawing/2014/main" id="{8AA5BFFB-F7DC-BDFF-B245-A1896063692E}"/>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4" name="Google Shape;86;p2">
              <a:extLst>
                <a:ext uri="{FF2B5EF4-FFF2-40B4-BE49-F238E27FC236}">
                  <a16:creationId xmlns:a16="http://schemas.microsoft.com/office/drawing/2014/main" id="{86A073E3-417C-567B-2D30-B605A701A8C9}"/>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5" name="Google Shape;87;p2">
              <a:extLst>
                <a:ext uri="{FF2B5EF4-FFF2-40B4-BE49-F238E27FC236}">
                  <a16:creationId xmlns:a16="http://schemas.microsoft.com/office/drawing/2014/main" id="{8B430EBD-F0F6-6837-6FF5-A483ECAE47EE}"/>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6" name="Google Shape;88;p2">
              <a:extLst>
                <a:ext uri="{FF2B5EF4-FFF2-40B4-BE49-F238E27FC236}">
                  <a16:creationId xmlns:a16="http://schemas.microsoft.com/office/drawing/2014/main" id="{511503B6-A1B9-8E8F-0748-C470A60F6CF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7" name="Google Shape;89;p2">
              <a:extLst>
                <a:ext uri="{FF2B5EF4-FFF2-40B4-BE49-F238E27FC236}">
                  <a16:creationId xmlns:a16="http://schemas.microsoft.com/office/drawing/2014/main" id="{0C791592-8EE9-5202-98AA-CC8781E655BB}"/>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18" name="Google Shape;90;p2">
              <a:extLst>
                <a:ext uri="{FF2B5EF4-FFF2-40B4-BE49-F238E27FC236}">
                  <a16:creationId xmlns:a16="http://schemas.microsoft.com/office/drawing/2014/main" id="{2C0989CF-05CB-07CF-6F21-627AEF1AA664}"/>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28" name="Picture 27">
            <a:extLst>
              <a:ext uri="{FF2B5EF4-FFF2-40B4-BE49-F238E27FC236}">
                <a16:creationId xmlns:a16="http://schemas.microsoft.com/office/drawing/2014/main" id="{BBF502D6-FCE7-315A-A2EF-1EF7D55992DE}"/>
              </a:ext>
            </a:extLst>
          </p:cNvPr>
          <p:cNvPicPr>
            <a:picLocks noChangeAspect="1"/>
          </p:cNvPicPr>
          <p:nvPr/>
        </p:nvPicPr>
        <p:blipFill>
          <a:blip r:embed="rId3"/>
          <a:stretch>
            <a:fillRect/>
          </a:stretch>
        </p:blipFill>
        <p:spPr>
          <a:xfrm>
            <a:off x="3033182" y="2459672"/>
            <a:ext cx="7840136" cy="1481456"/>
          </a:xfrm>
          <a:prstGeom prst="rect">
            <a:avLst/>
          </a:prstGeom>
        </p:spPr>
      </p:pic>
    </p:spTree>
    <p:extLst>
      <p:ext uri="{BB962C8B-B14F-4D97-AF65-F5344CB8AC3E}">
        <p14:creationId xmlns:p14="http://schemas.microsoft.com/office/powerpoint/2010/main" val="283564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barn(inVertical)">
                                      <p:cBhvr>
                                        <p:cTn id="14"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hố cổ Hội An">
            <a:hlinkClick r:id="" action="ppaction://media"/>
            <a:extLst>
              <a:ext uri="{FF2B5EF4-FFF2-40B4-BE49-F238E27FC236}">
                <a16:creationId xmlns:a16="http://schemas.microsoft.com/office/drawing/2014/main" id="{5E798545-A721-31EC-93D7-138B512E8B8E}"/>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487670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98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pic>
        <p:nvPicPr>
          <p:cNvPr id="8" name="Picture 7">
            <a:extLst>
              <a:ext uri="{FF2B5EF4-FFF2-40B4-BE49-F238E27FC236}">
                <a16:creationId xmlns:a16="http://schemas.microsoft.com/office/drawing/2014/main" id="{94858F8D-BB86-18C3-B3E8-E71406351E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567" y="3228975"/>
            <a:ext cx="4876250" cy="3836234"/>
          </a:xfrm>
          <a:prstGeom prst="rect">
            <a:avLst/>
          </a:prstGeom>
        </p:spPr>
      </p:pic>
      <p:sp>
        <p:nvSpPr>
          <p:cNvPr id="9" name="Rectangle 9">
            <a:extLst>
              <a:ext uri="{FF2B5EF4-FFF2-40B4-BE49-F238E27FC236}">
                <a16:creationId xmlns:a16="http://schemas.microsoft.com/office/drawing/2014/main" id="{5B98DAAE-30C2-4777-ACB0-CDD8C625BA37}"/>
              </a:ext>
            </a:extLst>
          </p:cNvPr>
          <p:cNvSpPr>
            <a:spLocks noChangeArrowheads="1"/>
          </p:cNvSpPr>
          <p:nvPr/>
        </p:nvSpPr>
        <p:spPr bwMode="auto">
          <a:xfrm>
            <a:off x="2600325" y="1343025"/>
            <a:ext cx="7781925" cy="1590675"/>
          </a:xfrm>
          <a:prstGeom prst="rect">
            <a:avLst/>
          </a:prstGeom>
          <a:solidFill>
            <a:schemeClr val="bg1"/>
          </a:solidFill>
          <a:ln w="38100">
            <a:solidFill>
              <a:schemeClr val="tx1"/>
            </a:solidFill>
            <a:prstDash val="lgDash"/>
          </a:ln>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defTabSz="1219170">
              <a:spcBef>
                <a:spcPct val="0"/>
              </a:spcBef>
              <a:buClr>
                <a:srgbClr val="000000"/>
              </a:buClr>
              <a:buNone/>
            </a:pP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Em</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hãy</a:t>
            </a:r>
            <a:r>
              <a:rPr lang="en-US"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a:t>
            </a:r>
            <a:r>
              <a:rPr lang="en-US" altLang="en-US" sz="5400" b="1" kern="0" dirty="0" err="1">
                <a:solidFill>
                  <a:srgbClr val="F4A79C">
                    <a:lumMod val="50000"/>
                  </a:srgbClr>
                </a:solidFill>
                <a:latin typeface="Cambria" panose="02040503050406030204" pitchFamily="18" charset="0"/>
                <a:ea typeface="Cambria" panose="02040503050406030204" pitchFamily="18" charset="0"/>
                <a:cs typeface="Arial"/>
                <a:sym typeface="Arial"/>
              </a:rPr>
              <a:t>mô</a:t>
            </a:r>
            <a:r>
              <a:rPr lang="vi-VN" altLang="en-US" sz="5400" b="1" kern="0" dirty="0">
                <a:solidFill>
                  <a:srgbClr val="F4A79C">
                    <a:lumMod val="50000"/>
                  </a:srgbClr>
                </a:solidFill>
                <a:latin typeface="Cambria" panose="02040503050406030204" pitchFamily="18" charset="0"/>
                <a:ea typeface="Cambria" panose="02040503050406030204" pitchFamily="18" charset="0"/>
                <a:cs typeface="Arial"/>
                <a:sym typeface="Arial"/>
              </a:rPr>
              <a:t> tả một số nét về Phố cổ Hội An.</a:t>
            </a:r>
            <a:endParaRPr kumimoji="0" lang="en-US" altLang="en-US" sz="5400" b="1" i="1" u="none" strike="noStrike" kern="0" cap="none" spc="0" normalizeH="0" baseline="0" noProof="0" dirty="0">
              <a:ln>
                <a:noFill/>
              </a:ln>
              <a:solidFill>
                <a:srgbClr val="F4A79C">
                  <a:lumMod val="50000"/>
                </a:srgbClr>
              </a:solidFill>
              <a:effectLst/>
              <a:uLnTx/>
              <a:uFillTx/>
              <a:latin typeface="Cambria" panose="02040503050406030204" pitchFamily="18" charset="0"/>
              <a:ea typeface="Cambria" panose="02040503050406030204" pitchFamily="18" charset="0"/>
              <a:cs typeface="Arial"/>
              <a:sym typeface="Arial"/>
            </a:endParaRPr>
          </a:p>
        </p:txBody>
      </p:sp>
      <p:grpSp>
        <p:nvGrpSpPr>
          <p:cNvPr id="10" name="Group 9">
            <a:extLst>
              <a:ext uri="{FF2B5EF4-FFF2-40B4-BE49-F238E27FC236}">
                <a16:creationId xmlns:a16="http://schemas.microsoft.com/office/drawing/2014/main" id="{9210CA47-EA8D-37C0-ADB9-0667A2051E3A}"/>
              </a:ext>
            </a:extLst>
          </p:cNvPr>
          <p:cNvGrpSpPr/>
          <p:nvPr/>
        </p:nvGrpSpPr>
        <p:grpSpPr>
          <a:xfrm>
            <a:off x="4158195" y="3571876"/>
            <a:ext cx="7119405" cy="2276474"/>
            <a:chOff x="7355303" y="1404642"/>
            <a:chExt cx="4106665" cy="2260659"/>
          </a:xfrm>
        </p:grpSpPr>
        <p:sp>
          <p:nvSpPr>
            <p:cNvPr id="12" name="Rectangle: Rounded Corners 11">
              <a:extLst>
                <a:ext uri="{FF2B5EF4-FFF2-40B4-BE49-F238E27FC236}">
                  <a16:creationId xmlns:a16="http://schemas.microsoft.com/office/drawing/2014/main" id="{813618C0-A45F-DFF5-2FDC-06907D450AA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29" name="Rectangle 5">
              <a:extLst>
                <a:ext uri="{FF2B5EF4-FFF2-40B4-BE49-F238E27FC236}">
                  <a16:creationId xmlns:a16="http://schemas.microsoft.com/office/drawing/2014/main" id="{023DDA63-C6AD-E8F4-2B73-135E13738A3B}"/>
                </a:ext>
              </a:extLst>
            </p:cNvPr>
            <p:cNvSpPr>
              <a:spLocks noChangeArrowheads="1"/>
            </p:cNvSpPr>
            <p:nvPr/>
          </p:nvSpPr>
          <p:spPr bwMode="auto">
            <a:xfrm>
              <a:off x="7461631" y="1547009"/>
              <a:ext cx="3942428" cy="967233"/>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sz="3200" b="1" dirty="0">
                  <a:solidFill>
                    <a:srgbClr val="002060"/>
                  </a:solidFill>
                  <a:latin typeface="Arial" panose="020B0604020202020204" pitchFamily="34" charset="0"/>
                  <a:cs typeface="Arial" panose="020B0604020202020204" pitchFamily="34" charset="0"/>
                </a:rPr>
                <a:t>Từ trên cao Hội An như một bức tranh hữu tình với lớp lớp mái ngói rêu phong và con sông Thu Bồn chảy qua thành phố.</a:t>
              </a:r>
              <a:endParaRPr lang="en-US" altLang="en-US" sz="3200"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272335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438151" y="219075"/>
            <a:ext cx="11076910" cy="602223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Google Shape;783;p10">
            <a:extLst>
              <a:ext uri="{FF2B5EF4-FFF2-40B4-BE49-F238E27FC236}">
                <a16:creationId xmlns:a16="http://schemas.microsoft.com/office/drawing/2014/main" id="{7B09BF08-CD66-45BA-8480-E74C2F2F5041}"/>
              </a:ext>
            </a:extLst>
          </p:cNvPr>
          <p:cNvSpPr txBox="1"/>
          <p:nvPr/>
        </p:nvSpPr>
        <p:spPr>
          <a:xfrm>
            <a:off x="1398375" y="524375"/>
            <a:ext cx="1868100" cy="775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Handlee"/>
              <a:ea typeface="Handlee"/>
              <a:cs typeface="Handlee"/>
              <a:sym typeface="Handlee"/>
            </a:endParaRPr>
          </a:p>
        </p:txBody>
      </p:sp>
      <p:sp>
        <p:nvSpPr>
          <p:cNvPr id="10" name="Google Shape;797;p10">
            <a:hlinkClick r:id="rId3" action="ppaction://hlinksldjump"/>
            <a:extLst>
              <a:ext uri="{FF2B5EF4-FFF2-40B4-BE49-F238E27FC236}">
                <a16:creationId xmlns:a16="http://schemas.microsoft.com/office/drawing/2014/main" id="{F97F9B53-8B52-D858-135E-BB370733A98F}"/>
              </a:ext>
            </a:extLst>
          </p:cNvPr>
          <p:cNvSpPr/>
          <p:nvPr/>
        </p:nvSpPr>
        <p:spPr>
          <a:xfrm>
            <a:off x="9771525" y="5552150"/>
            <a:ext cx="1942200" cy="702300"/>
          </a:xfrm>
          <a:prstGeom prst="rect">
            <a:avLst/>
          </a:prstGeom>
          <a:no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70;p2">
            <a:extLst>
              <a:ext uri="{FF2B5EF4-FFF2-40B4-BE49-F238E27FC236}">
                <a16:creationId xmlns:a16="http://schemas.microsoft.com/office/drawing/2014/main" id="{77D607B8-F78B-C6B6-8EFB-57D67C62D3B9}"/>
              </a:ext>
            </a:extLst>
          </p:cNvPr>
          <p:cNvSpPr/>
          <p:nvPr/>
        </p:nvSpPr>
        <p:spPr>
          <a:xfrm>
            <a:off x="2241200" y="4209426"/>
            <a:ext cx="6977525" cy="1901445"/>
          </a:xfrm>
          <a:custGeom>
            <a:avLst/>
            <a:gdLst/>
            <a:ahLst/>
            <a:cxnLst/>
            <a:rect l="l" t="t" r="r" b="b"/>
            <a:pathLst>
              <a:path w="279101" h="82127" extrusionOk="0">
                <a:moveTo>
                  <a:pt x="0" y="100"/>
                </a:moveTo>
                <a:cubicBezTo>
                  <a:pt x="6773" y="897"/>
                  <a:pt x="38947" y="-1892"/>
                  <a:pt x="40640" y="4881"/>
                </a:cubicBezTo>
                <a:cubicBezTo>
                  <a:pt x="42333" y="11654"/>
                  <a:pt x="2391" y="34365"/>
                  <a:pt x="10160" y="40740"/>
                </a:cubicBezTo>
                <a:cubicBezTo>
                  <a:pt x="17929" y="47115"/>
                  <a:pt x="81778" y="36258"/>
                  <a:pt x="87256" y="43131"/>
                </a:cubicBezTo>
                <a:cubicBezTo>
                  <a:pt x="92734" y="50004"/>
                  <a:pt x="11056" y="80783"/>
                  <a:pt x="43030" y="81978"/>
                </a:cubicBezTo>
                <a:cubicBezTo>
                  <a:pt x="75004" y="83173"/>
                  <a:pt x="239756" y="55582"/>
                  <a:pt x="279101" y="50303"/>
                </a:cubicBezTo>
              </a:path>
            </a:pathLst>
          </a:custGeom>
          <a:noFill/>
          <a:ln w="38100" cap="flat" cmpd="sng">
            <a:solidFill>
              <a:schemeClr val="dk1"/>
            </a:solidFill>
            <a:prstDash val="solid"/>
            <a:round/>
            <a:headEnd type="none" w="med" len="med"/>
            <a:tailEnd type="none" w="med" len="med"/>
          </a:ln>
        </p:spPr>
      </p:sp>
      <p:grpSp>
        <p:nvGrpSpPr>
          <p:cNvPr id="29" name="Google Shape;71;p2">
            <a:extLst>
              <a:ext uri="{FF2B5EF4-FFF2-40B4-BE49-F238E27FC236}">
                <a16:creationId xmlns:a16="http://schemas.microsoft.com/office/drawing/2014/main" id="{5571773F-B464-9BC8-B7C4-AF7D044E3E6B}"/>
              </a:ext>
            </a:extLst>
          </p:cNvPr>
          <p:cNvGrpSpPr/>
          <p:nvPr/>
        </p:nvGrpSpPr>
        <p:grpSpPr>
          <a:xfrm rot="-985835">
            <a:off x="1380022" y="2097341"/>
            <a:ext cx="1153636" cy="2102402"/>
            <a:chOff x="5930618" y="1536098"/>
            <a:chExt cx="1609023" cy="2932306"/>
          </a:xfrm>
        </p:grpSpPr>
        <p:grpSp>
          <p:nvGrpSpPr>
            <p:cNvPr id="30" name="Google Shape;72;p2">
              <a:extLst>
                <a:ext uri="{FF2B5EF4-FFF2-40B4-BE49-F238E27FC236}">
                  <a16:creationId xmlns:a16="http://schemas.microsoft.com/office/drawing/2014/main" id="{C8616BC0-7463-847C-1753-0409DB6DC1DF}"/>
                </a:ext>
              </a:extLst>
            </p:cNvPr>
            <p:cNvGrpSpPr/>
            <p:nvPr/>
          </p:nvGrpSpPr>
          <p:grpSpPr>
            <a:xfrm>
              <a:off x="5930618" y="1536098"/>
              <a:ext cx="1609023" cy="2932306"/>
              <a:chOff x="6208295" y="550435"/>
              <a:chExt cx="1609023" cy="2932306"/>
            </a:xfrm>
          </p:grpSpPr>
          <p:sp>
            <p:nvSpPr>
              <p:cNvPr id="40" name="Google Shape;73;p2">
                <a:extLst>
                  <a:ext uri="{FF2B5EF4-FFF2-40B4-BE49-F238E27FC236}">
                    <a16:creationId xmlns:a16="http://schemas.microsoft.com/office/drawing/2014/main" id="{10D61AFA-4AB6-65DF-FE57-FC8C2781808C}"/>
                  </a:ext>
                </a:extLst>
              </p:cNvPr>
              <p:cNvSpPr/>
              <p:nvPr/>
            </p:nvSpPr>
            <p:spPr>
              <a:xfrm rot="10800000">
                <a:off x="6225940" y="2188143"/>
                <a:ext cx="1560898" cy="1286577"/>
              </a:xfrm>
              <a:custGeom>
                <a:avLst/>
                <a:gdLst/>
                <a:ahLst/>
                <a:cxnLst/>
                <a:rect l="l" t="t" r="r" b="b"/>
                <a:pathLst>
                  <a:path w="1560898" h="1286577" extrusionOk="0">
                    <a:moveTo>
                      <a:pt x="1560898" y="1286577"/>
                    </a:moveTo>
                    <a:lnTo>
                      <a:pt x="11230" y="1286577"/>
                    </a:lnTo>
                    <a:lnTo>
                      <a:pt x="11230" y="539014"/>
                    </a:lnTo>
                    <a:lnTo>
                      <a:pt x="0" y="539014"/>
                    </a:lnTo>
                    <a:lnTo>
                      <a:pt x="774834" y="0"/>
                    </a:lnTo>
                    <a:lnTo>
                      <a:pt x="1545058" y="535807"/>
                    </a:lnTo>
                    <a:lnTo>
                      <a:pt x="1560898" y="535807"/>
                    </a:lnTo>
                    <a:close/>
                  </a:path>
                </a:pathLst>
              </a:custGeom>
              <a:solidFill>
                <a:srgbClr val="F7D38F"/>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1" name="Google Shape;74;p2">
                <a:extLst>
                  <a:ext uri="{FF2B5EF4-FFF2-40B4-BE49-F238E27FC236}">
                    <a16:creationId xmlns:a16="http://schemas.microsoft.com/office/drawing/2014/main" id="{08312628-E80B-79AE-32B3-56D8C3708512}"/>
                  </a:ext>
                </a:extLst>
              </p:cNvPr>
              <p:cNvSpPr/>
              <p:nvPr/>
            </p:nvSpPr>
            <p:spPr>
              <a:xfrm rot="10800000">
                <a:off x="6989543" y="2200976"/>
                <a:ext cx="766816" cy="1280999"/>
              </a:xfrm>
              <a:custGeom>
                <a:avLst/>
                <a:gdLst/>
                <a:ahLst/>
                <a:cxnLst/>
                <a:rect l="l" t="t" r="r" b="b"/>
                <a:pathLst>
                  <a:path w="766816" h="1280999" extrusionOk="0">
                    <a:moveTo>
                      <a:pt x="766816" y="1280999"/>
                    </a:moveTo>
                    <a:lnTo>
                      <a:pt x="11230" y="1280999"/>
                    </a:lnTo>
                    <a:lnTo>
                      <a:pt x="11230" y="533436"/>
                    </a:lnTo>
                    <a:lnTo>
                      <a:pt x="0" y="533436"/>
                    </a:lnTo>
                    <a:lnTo>
                      <a:pt x="766816" y="0"/>
                    </a:ln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2" name="Google Shape;75;p2">
                <a:extLst>
                  <a:ext uri="{FF2B5EF4-FFF2-40B4-BE49-F238E27FC236}">
                    <a16:creationId xmlns:a16="http://schemas.microsoft.com/office/drawing/2014/main" id="{A8349346-E704-F165-ADA5-3070C481623B}"/>
                  </a:ext>
                </a:extLst>
              </p:cNvPr>
              <p:cNvSpPr/>
              <p:nvPr/>
            </p:nvSpPr>
            <p:spPr>
              <a:xfrm>
                <a:off x="6227545" y="582329"/>
                <a:ext cx="1544855" cy="2375474"/>
              </a:xfrm>
              <a:custGeom>
                <a:avLst/>
                <a:gdLst/>
                <a:ahLst/>
                <a:cxnLst/>
                <a:rect l="l" t="t" r="r" b="b"/>
                <a:pathLst>
                  <a:path w="1544855" h="2346147" extrusionOk="0">
                    <a:moveTo>
                      <a:pt x="546245" y="0"/>
                    </a:moveTo>
                    <a:lnTo>
                      <a:pt x="998610" y="0"/>
                    </a:lnTo>
                    <a:cubicBezTo>
                      <a:pt x="1300293" y="0"/>
                      <a:pt x="1544855" y="244562"/>
                      <a:pt x="1544855" y="546245"/>
                    </a:cubicBezTo>
                    <a:lnTo>
                      <a:pt x="1544855" y="2346147"/>
                    </a:lnTo>
                    <a:lnTo>
                      <a:pt x="1271992" y="1987617"/>
                    </a:lnTo>
                    <a:lnTo>
                      <a:pt x="1016906" y="2343752"/>
                    </a:lnTo>
                    <a:lnTo>
                      <a:pt x="755493" y="1987617"/>
                    </a:lnTo>
                    <a:lnTo>
                      <a:pt x="494081" y="2300439"/>
                    </a:lnTo>
                    <a:lnTo>
                      <a:pt x="238995" y="1987617"/>
                    </a:lnTo>
                    <a:lnTo>
                      <a:pt x="0" y="2302833"/>
                    </a:lnTo>
                    <a:lnTo>
                      <a:pt x="0" y="546245"/>
                    </a:lnTo>
                    <a:cubicBezTo>
                      <a:pt x="0" y="244562"/>
                      <a:pt x="244562" y="0"/>
                      <a:pt x="546245" y="0"/>
                    </a:cubicBezTo>
                    <a:close/>
                  </a:path>
                </a:pathLst>
              </a:custGeom>
              <a:solidFill>
                <a:srgbClr val="EFB43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3" name="Google Shape;76;p2">
                <a:extLst>
                  <a:ext uri="{FF2B5EF4-FFF2-40B4-BE49-F238E27FC236}">
                    <a16:creationId xmlns:a16="http://schemas.microsoft.com/office/drawing/2014/main" id="{D19A6686-E7EE-0AA3-4260-846BD78C1137}"/>
                  </a:ext>
                </a:extLst>
              </p:cNvPr>
              <p:cNvSpPr/>
              <p:nvPr/>
            </p:nvSpPr>
            <p:spPr>
              <a:xfrm>
                <a:off x="6501911" y="580726"/>
                <a:ext cx="1013174" cy="2375012"/>
              </a:xfrm>
              <a:custGeom>
                <a:avLst/>
                <a:gdLst/>
                <a:ahLst/>
                <a:cxnLst/>
                <a:rect l="l" t="t" r="r" b="b"/>
                <a:pathLst>
                  <a:path w="1013174" h="2375012" extrusionOk="0">
                    <a:moveTo>
                      <a:pt x="618189" y="0"/>
                    </a:moveTo>
                    <a:lnTo>
                      <a:pt x="722641" y="0"/>
                    </a:lnTo>
                    <a:cubicBezTo>
                      <a:pt x="798062" y="0"/>
                      <a:pt x="869913" y="15489"/>
                      <a:pt x="935264" y="43499"/>
                    </a:cubicBezTo>
                    <a:lnTo>
                      <a:pt x="1013174" y="86351"/>
                    </a:lnTo>
                    <a:lnTo>
                      <a:pt x="976198" y="2042175"/>
                    </a:lnTo>
                    <a:lnTo>
                      <a:pt x="740937" y="2375012"/>
                    </a:lnTo>
                    <a:lnTo>
                      <a:pt x="661003" y="2264663"/>
                    </a:lnTo>
                    <a:close/>
                    <a:moveTo>
                      <a:pt x="270276" y="0"/>
                    </a:moveTo>
                    <a:lnTo>
                      <a:pt x="345974" y="0"/>
                    </a:lnTo>
                    <a:lnTo>
                      <a:pt x="386192" y="2127303"/>
                    </a:lnTo>
                    <a:lnTo>
                      <a:pt x="218112" y="2331121"/>
                    </a:lnTo>
                    <a:lnTo>
                      <a:pt x="0" y="2060074"/>
                    </a:lnTo>
                    <a:lnTo>
                      <a:pt x="37919" y="54353"/>
                    </a:lnTo>
                    <a:lnTo>
                      <a:pt x="57653" y="43499"/>
                    </a:lnTo>
                    <a:cubicBezTo>
                      <a:pt x="123005" y="15489"/>
                      <a:pt x="194855" y="0"/>
                      <a:pt x="270276"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4" name="Google Shape;77;p2">
                <a:extLst>
                  <a:ext uri="{FF2B5EF4-FFF2-40B4-BE49-F238E27FC236}">
                    <a16:creationId xmlns:a16="http://schemas.microsoft.com/office/drawing/2014/main" id="{E08174FF-16F1-AEA7-D648-91975EFA0C1D}"/>
                  </a:ext>
                </a:extLst>
              </p:cNvPr>
              <p:cNvSpPr/>
              <p:nvPr/>
            </p:nvSpPr>
            <p:spPr>
              <a:xfrm>
                <a:off x="6230753" y="556661"/>
                <a:ext cx="1544855" cy="555056"/>
              </a:xfrm>
              <a:custGeom>
                <a:avLst/>
                <a:gdLst/>
                <a:ahLst/>
                <a:cxnLst/>
                <a:rect l="l" t="t" r="r" b="b"/>
                <a:pathLst>
                  <a:path w="1544855" h="555056" extrusionOk="0">
                    <a:moveTo>
                      <a:pt x="546245" y="0"/>
                    </a:moveTo>
                    <a:lnTo>
                      <a:pt x="998610" y="0"/>
                    </a:lnTo>
                    <a:cubicBezTo>
                      <a:pt x="1300293" y="0"/>
                      <a:pt x="1544855" y="244562"/>
                      <a:pt x="1544855" y="546245"/>
                    </a:cubicBezTo>
                    <a:lnTo>
                      <a:pt x="1544855" y="555056"/>
                    </a:lnTo>
                    <a:lnTo>
                      <a:pt x="0" y="555056"/>
                    </a:lnTo>
                    <a:lnTo>
                      <a:pt x="0" y="546245"/>
                    </a:lnTo>
                    <a:cubicBezTo>
                      <a:pt x="0" y="244562"/>
                      <a:pt x="244562" y="0"/>
                      <a:pt x="546245" y="0"/>
                    </a:cubicBezTo>
                    <a:close/>
                  </a:path>
                </a:pathLst>
              </a:custGeom>
              <a:solidFill>
                <a:srgbClr val="E3607D"/>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5" name="Google Shape;78;p2">
                <a:extLst>
                  <a:ext uri="{FF2B5EF4-FFF2-40B4-BE49-F238E27FC236}">
                    <a16:creationId xmlns:a16="http://schemas.microsoft.com/office/drawing/2014/main" id="{5C3832D1-3B8E-8EE9-BA62-75B6EB337FE4}"/>
                  </a:ext>
                </a:extLst>
              </p:cNvPr>
              <p:cNvSpPr/>
              <p:nvPr/>
            </p:nvSpPr>
            <p:spPr>
              <a:xfrm>
                <a:off x="6765353" y="3234088"/>
                <a:ext cx="499017" cy="248653"/>
              </a:xfrm>
              <a:custGeom>
                <a:avLst/>
                <a:gdLst/>
                <a:ahLst/>
                <a:cxnLst/>
                <a:rect l="l" t="t" r="r" b="b"/>
                <a:pathLst>
                  <a:path w="499017" h="248653" extrusionOk="0">
                    <a:moveTo>
                      <a:pt x="249058" y="0"/>
                    </a:moveTo>
                    <a:cubicBezTo>
                      <a:pt x="311852" y="0"/>
                      <a:pt x="371674" y="12726"/>
                      <a:pt x="426085" y="35740"/>
                    </a:cubicBezTo>
                    <a:lnTo>
                      <a:pt x="499017" y="75327"/>
                    </a:lnTo>
                    <a:lnTo>
                      <a:pt x="249860" y="248653"/>
                    </a:lnTo>
                    <a:lnTo>
                      <a:pt x="0" y="74838"/>
                    </a:lnTo>
                    <a:lnTo>
                      <a:pt x="72032" y="35740"/>
                    </a:lnTo>
                    <a:cubicBezTo>
                      <a:pt x="126443" y="12726"/>
                      <a:pt x="186264" y="0"/>
                      <a:pt x="249058" y="0"/>
                    </a:cubicBezTo>
                    <a:close/>
                  </a:path>
                </a:pathLst>
              </a:custGeom>
              <a:solidFill>
                <a:srgbClr val="00000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6" name="Google Shape;79;p2">
                <a:extLst>
                  <a:ext uri="{FF2B5EF4-FFF2-40B4-BE49-F238E27FC236}">
                    <a16:creationId xmlns:a16="http://schemas.microsoft.com/office/drawing/2014/main" id="{7053B860-E1E7-A92B-7CF1-C50BB176FA3A}"/>
                  </a:ext>
                </a:extLst>
              </p:cNvPr>
              <p:cNvSpPr/>
              <p:nvPr/>
            </p:nvSpPr>
            <p:spPr>
              <a:xfrm>
                <a:off x="6208295" y="1063591"/>
                <a:ext cx="1597800" cy="375300"/>
              </a:xfrm>
              <a:prstGeom prst="roundRect">
                <a:avLst>
                  <a:gd name="adj" fmla="val 16667"/>
                </a:avLst>
              </a:prstGeom>
              <a:solidFill>
                <a:srgbClr val="A8BFD6"/>
              </a:solidFill>
              <a:ln w="381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7" name="Google Shape;80;p2">
                <a:extLst>
                  <a:ext uri="{FF2B5EF4-FFF2-40B4-BE49-F238E27FC236}">
                    <a16:creationId xmlns:a16="http://schemas.microsoft.com/office/drawing/2014/main" id="{5773CC10-8A69-54A4-9D87-F1A90E38EAE6}"/>
                  </a:ext>
                </a:extLst>
              </p:cNvPr>
              <p:cNvSpPr/>
              <p:nvPr/>
            </p:nvSpPr>
            <p:spPr>
              <a:xfrm flipH="1">
                <a:off x="6994360" y="550435"/>
                <a:ext cx="774832" cy="512039"/>
              </a:xfrm>
              <a:custGeom>
                <a:avLst/>
                <a:gdLst/>
                <a:ahLst/>
                <a:cxnLst/>
                <a:rect l="l" t="t" r="r" b="b"/>
                <a:pathLst>
                  <a:path w="774832" h="555056" extrusionOk="0">
                    <a:moveTo>
                      <a:pt x="546245" y="0"/>
                    </a:moveTo>
                    <a:lnTo>
                      <a:pt x="774832" y="0"/>
                    </a:lnTo>
                    <a:lnTo>
                      <a:pt x="774832" y="555056"/>
                    </a:lnTo>
                    <a:lnTo>
                      <a:pt x="0" y="555056"/>
                    </a:lnTo>
                    <a:lnTo>
                      <a:pt x="0" y="546245"/>
                    </a:lnTo>
                    <a:cubicBezTo>
                      <a:pt x="0" y="244562"/>
                      <a:pt x="244562" y="0"/>
                      <a:pt x="54624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48" name="Google Shape;81;p2">
                <a:extLst>
                  <a:ext uri="{FF2B5EF4-FFF2-40B4-BE49-F238E27FC236}">
                    <a16:creationId xmlns:a16="http://schemas.microsoft.com/office/drawing/2014/main" id="{DF9A245D-E5A9-4AA9-EDF0-793ABBA2705B}"/>
                  </a:ext>
                </a:extLst>
              </p:cNvPr>
              <p:cNvSpPr/>
              <p:nvPr/>
            </p:nvSpPr>
            <p:spPr>
              <a:xfrm flipH="1">
                <a:off x="6993134" y="1066800"/>
                <a:ext cx="824184" cy="375385"/>
              </a:xfrm>
              <a:custGeom>
                <a:avLst/>
                <a:gdLst/>
                <a:ahLst/>
                <a:cxnLst/>
                <a:rect l="l" t="t" r="r" b="b"/>
                <a:pathLst>
                  <a:path w="792485" h="375385" extrusionOk="0">
                    <a:moveTo>
                      <a:pt x="62565" y="0"/>
                    </a:moveTo>
                    <a:lnTo>
                      <a:pt x="792485" y="0"/>
                    </a:lnTo>
                    <a:lnTo>
                      <a:pt x="792485" y="375385"/>
                    </a:lnTo>
                    <a:lnTo>
                      <a:pt x="62565" y="375385"/>
                    </a:lnTo>
                    <a:cubicBezTo>
                      <a:pt x="28011" y="375385"/>
                      <a:pt x="0" y="347374"/>
                      <a:pt x="0" y="312820"/>
                    </a:cubicBezTo>
                    <a:lnTo>
                      <a:pt x="0" y="62565"/>
                    </a:lnTo>
                    <a:cubicBezTo>
                      <a:pt x="0" y="28011"/>
                      <a:pt x="28011" y="0"/>
                      <a:pt x="62565" y="0"/>
                    </a:cubicBezTo>
                    <a:close/>
                  </a:path>
                </a:pathLst>
              </a:custGeom>
              <a:solidFill>
                <a:srgbClr val="FFFFFF">
                  <a:alpha val="274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sp>
          <p:nvSpPr>
            <p:cNvPr id="31" name="Google Shape;82;p2">
              <a:extLst>
                <a:ext uri="{FF2B5EF4-FFF2-40B4-BE49-F238E27FC236}">
                  <a16:creationId xmlns:a16="http://schemas.microsoft.com/office/drawing/2014/main" id="{6B270268-D44F-DADC-F495-D8286DF062D1}"/>
                </a:ext>
              </a:extLst>
            </p:cNvPr>
            <p:cNvSpPr/>
            <p:nvPr/>
          </p:nvSpPr>
          <p:spPr>
            <a:xfrm>
              <a:off x="7382576" y="3113772"/>
              <a:ext cx="67500" cy="540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2" name="Google Shape;83;p2">
              <a:extLst>
                <a:ext uri="{FF2B5EF4-FFF2-40B4-BE49-F238E27FC236}">
                  <a16:creationId xmlns:a16="http://schemas.microsoft.com/office/drawing/2014/main" id="{08498090-193B-D117-0750-E6062AE9A7AD}"/>
                </a:ext>
              </a:extLst>
            </p:cNvPr>
            <p:cNvSpPr/>
            <p:nvPr/>
          </p:nvSpPr>
          <p:spPr>
            <a:xfrm>
              <a:off x="7376159" y="2890787"/>
              <a:ext cx="67500" cy="144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3" name="Google Shape;84;p2">
              <a:extLst>
                <a:ext uri="{FF2B5EF4-FFF2-40B4-BE49-F238E27FC236}">
                  <a16:creationId xmlns:a16="http://schemas.microsoft.com/office/drawing/2014/main" id="{42AC2D21-6EFB-FE0C-B162-BEB1E139347F}"/>
                </a:ext>
              </a:extLst>
            </p:cNvPr>
            <p:cNvSpPr/>
            <p:nvPr/>
          </p:nvSpPr>
          <p:spPr>
            <a:xfrm>
              <a:off x="6731266" y="2457649"/>
              <a:ext cx="67500" cy="432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4" name="Google Shape;85;p2">
              <a:extLst>
                <a:ext uri="{FF2B5EF4-FFF2-40B4-BE49-F238E27FC236}">
                  <a16:creationId xmlns:a16="http://schemas.microsoft.com/office/drawing/2014/main" id="{DB5D2319-ED38-45A7-A10E-E1B7E43A4066}"/>
                </a:ext>
              </a:extLst>
            </p:cNvPr>
            <p:cNvSpPr/>
            <p:nvPr/>
          </p:nvSpPr>
          <p:spPr>
            <a:xfrm>
              <a:off x="6734474" y="2956560"/>
              <a:ext cx="67500" cy="1080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5" name="Google Shape;86;p2">
              <a:extLst>
                <a:ext uri="{FF2B5EF4-FFF2-40B4-BE49-F238E27FC236}">
                  <a16:creationId xmlns:a16="http://schemas.microsoft.com/office/drawing/2014/main" id="{9C5B1B6C-4FDA-F6D2-6FD9-2A4DBA2217D6}"/>
                </a:ext>
              </a:extLst>
            </p:cNvPr>
            <p:cNvSpPr/>
            <p:nvPr/>
          </p:nvSpPr>
          <p:spPr>
            <a:xfrm rot="3200062">
              <a:off x="7093647" y="3970895"/>
              <a:ext cx="67320" cy="324003"/>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6" name="Google Shape;87;p2">
              <a:extLst>
                <a:ext uri="{FF2B5EF4-FFF2-40B4-BE49-F238E27FC236}">
                  <a16:creationId xmlns:a16="http://schemas.microsoft.com/office/drawing/2014/main" id="{48996E78-3A2D-6538-C1FE-235FDD4375D2}"/>
                </a:ext>
              </a:extLst>
            </p:cNvPr>
            <p:cNvSpPr/>
            <p:nvPr/>
          </p:nvSpPr>
          <p:spPr>
            <a:xfrm rot="5400000">
              <a:off x="6680505" y="1450126"/>
              <a:ext cx="97200" cy="1595700"/>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7" name="Google Shape;88;p2">
              <a:extLst>
                <a:ext uri="{FF2B5EF4-FFF2-40B4-BE49-F238E27FC236}">
                  <a16:creationId xmlns:a16="http://schemas.microsoft.com/office/drawing/2014/main" id="{B6FA5BA5-E9F6-61E5-8A0D-B4A2425CD5B6}"/>
                </a:ext>
              </a:extLst>
            </p:cNvPr>
            <p:cNvSpPr/>
            <p:nvPr/>
          </p:nvSpPr>
          <p:spPr>
            <a:xfrm rot="3484535">
              <a:off x="6838763" y="4268957"/>
              <a:ext cx="67511" cy="107961"/>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8" name="Google Shape;89;p2">
              <a:extLst>
                <a:ext uri="{FF2B5EF4-FFF2-40B4-BE49-F238E27FC236}">
                  <a16:creationId xmlns:a16="http://schemas.microsoft.com/office/drawing/2014/main" id="{1F5CDE97-F6A7-0128-48E2-5B2CA5335C12}"/>
                </a:ext>
              </a:extLst>
            </p:cNvPr>
            <p:cNvSpPr/>
            <p:nvPr/>
          </p:nvSpPr>
          <p:spPr>
            <a:xfrm rot="-1504720">
              <a:off x="7344127" y="1872139"/>
              <a:ext cx="67239" cy="108035"/>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sp>
          <p:nvSpPr>
            <p:cNvPr id="39" name="Google Shape;90;p2">
              <a:extLst>
                <a:ext uri="{FF2B5EF4-FFF2-40B4-BE49-F238E27FC236}">
                  <a16:creationId xmlns:a16="http://schemas.microsoft.com/office/drawing/2014/main" id="{45526204-D95D-45E7-BFD6-D4FB70C2D4E2}"/>
                </a:ext>
              </a:extLst>
            </p:cNvPr>
            <p:cNvSpPr/>
            <p:nvPr/>
          </p:nvSpPr>
          <p:spPr>
            <a:xfrm rot="-3012820">
              <a:off x="7177533" y="1614475"/>
              <a:ext cx="114388" cy="226856"/>
            </a:xfrm>
            <a:prstGeom prst="roundRect">
              <a:avLst>
                <a:gd name="adj" fmla="val 50000"/>
              </a:avLst>
            </a:prstGeom>
            <a:solidFill>
              <a:srgbClr val="FFFFFF">
                <a:alpha val="3765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FFFF"/>
                </a:solidFill>
                <a:effectLst/>
                <a:uLnTx/>
                <a:uFillTx/>
                <a:latin typeface="Calibri"/>
                <a:ea typeface="Calibri"/>
                <a:cs typeface="Calibri"/>
                <a:sym typeface="Calibri"/>
              </a:endParaRPr>
            </a:p>
          </p:txBody>
        </p:sp>
      </p:grpSp>
      <p:pic>
        <p:nvPicPr>
          <p:cNvPr id="49" name="Picture 48">
            <a:extLst>
              <a:ext uri="{FF2B5EF4-FFF2-40B4-BE49-F238E27FC236}">
                <a16:creationId xmlns:a16="http://schemas.microsoft.com/office/drawing/2014/main" id="{54F48CC9-60EB-3CFA-1C62-4AEBF2C985B2}"/>
              </a:ext>
            </a:extLst>
          </p:cNvPr>
          <p:cNvPicPr>
            <a:picLocks noChangeAspect="1"/>
          </p:cNvPicPr>
          <p:nvPr/>
        </p:nvPicPr>
        <p:blipFill>
          <a:blip r:embed="rId4"/>
          <a:stretch>
            <a:fillRect/>
          </a:stretch>
        </p:blipFill>
        <p:spPr>
          <a:xfrm>
            <a:off x="5061468" y="986329"/>
            <a:ext cx="4535817" cy="3694496"/>
          </a:xfrm>
          <a:prstGeom prst="rect">
            <a:avLst/>
          </a:prstGeom>
        </p:spPr>
      </p:pic>
    </p:spTree>
    <p:extLst>
      <p:ext uri="{BB962C8B-B14F-4D97-AF65-F5344CB8AC3E}">
        <p14:creationId xmlns:p14="http://schemas.microsoft.com/office/powerpoint/2010/main" val="227273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ppt_w</p:attrName>
                                        </p:attrNameLst>
                                      </p:cBhvr>
                                      <p:tavLst>
                                        <p:tav tm="0">
                                          <p:val>
                                            <p:fltVal val="0"/>
                                          </p:val>
                                        </p:tav>
                                        <p:tav tm="100000">
                                          <p:val>
                                            <p:strVal val="#ppt_w"/>
                                          </p:val>
                                        </p:tav>
                                      </p:tavLst>
                                    </p:anim>
                                    <p:anim calcmode="lin" valueType="num">
                                      <p:cBhvr>
                                        <p:cTn id="18" dur="500" fill="hold"/>
                                        <p:tgtEl>
                                          <p:spTgt spid="49"/>
                                        </p:tgtEl>
                                        <p:attrNameLst>
                                          <p:attrName>ppt_h</p:attrName>
                                        </p:attrNameLst>
                                      </p:cBhvr>
                                      <p:tavLst>
                                        <p:tav tm="0">
                                          <p:val>
                                            <p:fltVal val="0"/>
                                          </p:val>
                                        </p:tav>
                                        <p:tav tm="100000">
                                          <p:val>
                                            <p:strVal val="#ppt_h"/>
                                          </p:val>
                                        </p:tav>
                                      </p:tavLst>
                                    </p:anim>
                                    <p:animEffect transition="in" filter="fade">
                                      <p:cBhvr>
                                        <p:cTn id="19"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19" name="Rounded Rectangle 18"/>
          <p:cNvSpPr/>
          <p:nvPr/>
        </p:nvSpPr>
        <p:spPr>
          <a:xfrm>
            <a:off x="5274659" y="445154"/>
            <a:ext cx="5690392" cy="2426262"/>
          </a:xfrm>
          <a:prstGeom prst="roundRect">
            <a:avLst>
              <a:gd name="adj" fmla="val 2181"/>
            </a:avLst>
          </a:prstGeom>
          <a:blipFill dpi="0" rotWithShape="1">
            <a:blip r:embed="rId3">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p:cNvSpPr txBox="1"/>
          <p:nvPr/>
        </p:nvSpPr>
        <p:spPr>
          <a:xfrm>
            <a:off x="5495924" y="464291"/>
            <a:ext cx="5302771" cy="2308324"/>
          </a:xfrm>
          <a:prstGeom prst="rect">
            <a:avLst/>
          </a:prstGeom>
          <a:noFill/>
        </p:spPr>
        <p:txBody>
          <a:bodyPr wrap="square" rtlCol="0">
            <a:spAutoFit/>
          </a:bodyPr>
          <a:lstStyle/>
          <a:p>
            <a:pPr lvl="0" algn="ctr" defTabSz="457200"/>
            <a:r>
              <a:rPr lang="en-US" sz="4800" b="1">
                <a:solidFill>
                  <a:srgbClr val="002060"/>
                </a:solidFill>
                <a:latin typeface="Tahoma" panose="020B0604030504040204" pitchFamily="34" charset="0"/>
                <a:ea typeface="Tahoma" panose="020B0604030504040204" pitchFamily="34" charset="0"/>
                <a:cs typeface="Tahoma" panose="020B0604030504040204" pitchFamily="34" charset="0"/>
              </a:rPr>
              <a:t>Hoạt động 1: Tìm hiểu phố cổ Hội An</a:t>
            </a:r>
            <a:endParaRPr kumimoji="0" lang="en-US" sz="4800" b="1" i="0" u="none" strike="noStrike" kern="1200" cap="none" spc="0" normalizeH="0" baseline="0" noProof="0" dirty="0">
              <a:ln>
                <a:noFill/>
              </a:ln>
              <a:solidFill>
                <a:srgbClr val="00206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25667" y1="33677" x2="25971" y2="37257"/>
                        <a14:foregroundMark x1="39988" y1="32342" x2="37561" y2="37257"/>
                        <a14:foregroundMark x1="37197" y1="42294" x2="38835" y2="41930"/>
                        <a14:foregroundMark x1="56735" y1="31553" x2="60437" y2="34466"/>
                        <a14:foregroundMark x1="73301" y1="33192" x2="71845" y2="39502"/>
                        <a14:foregroundMark x1="80158" y1="46663" x2="80158" y2="52670"/>
                        <a14:foregroundMark x1="79490" y1="55461" x2="77549" y2="56250"/>
                        <a14:foregroundMark x1="20631" y1="46663" x2="20631" y2="52670"/>
                        <a14:foregroundMark x1="27791" y1="72512" x2="28095" y2="79369"/>
                        <a14:foregroundMark x1="72633" y1="72816" x2="72816" y2="78701"/>
                        <a14:backgroundMark x1="22755" y1="45024" x2="21905" y2="54005"/>
                        <a14:backgroundMark x1="18811" y1="41141" x2="19964" y2="41141"/>
                        <a14:backgroundMark x1="78034" y1="45206" x2="77549" y2="49090"/>
                        <a14:backgroundMark x1="11529" y1="79369" x2="15231" y2="76274"/>
                        <a14:backgroundMark x1="81614" y1="73362" x2="88774" y2="79187"/>
                        <a14:backgroundMark x1="77549" y1="51214" x2="78034" y2="55279"/>
                      </a14:backgroundRemoval>
                    </a14:imgEffect>
                  </a14:imgLayer>
                </a14:imgProps>
              </a:ext>
              <a:ext uri="{28A0092B-C50C-407E-A947-70E740481C1C}">
                <a14:useLocalDpi xmlns:a14="http://schemas.microsoft.com/office/drawing/2010/main" val="0"/>
              </a:ext>
            </a:extLst>
          </a:blip>
          <a:stretch>
            <a:fillRect/>
          </a:stretch>
        </p:blipFill>
        <p:spPr>
          <a:xfrm>
            <a:off x="479500" y="3101142"/>
            <a:ext cx="4267972" cy="4267972"/>
          </a:xfrm>
          <a:prstGeom prst="rect">
            <a:avLst/>
          </a:prstGeom>
        </p:spPr>
      </p:pic>
      <p:pic>
        <p:nvPicPr>
          <p:cNvPr id="9" name="Picture 8"/>
          <p:cNvPicPr>
            <a:picLocks noChangeAspect="1"/>
          </p:cNvPicPr>
          <p:nvPr/>
        </p:nvPicPr>
        <p:blipFill rotWithShape="1">
          <a:blip r:embed="rId6" cstate="print">
            <a:extLst>
              <a:ext uri="{BEBA8EAE-BF5A-486C-A8C5-ECC9F3942E4B}">
                <a14:imgProps xmlns:a14="http://schemas.microsoft.com/office/drawing/2010/main">
                  <a14:imgLayer r:embed="rId7">
                    <a14:imgEffect>
                      <a14:backgroundRemoval t="22800" b="43200" l="56300" r="99950"/>
                    </a14:imgEffect>
                  </a14:imgLayer>
                </a14:imgProps>
              </a:ext>
              <a:ext uri="{28A0092B-C50C-407E-A947-70E740481C1C}">
                <a14:useLocalDpi xmlns:a14="http://schemas.microsoft.com/office/drawing/2010/main" val="0"/>
              </a:ext>
            </a:extLst>
          </a:blip>
          <a:srcRect l="51478" t="20275" b="54230"/>
          <a:stretch/>
        </p:blipFill>
        <p:spPr>
          <a:xfrm>
            <a:off x="3812100" y="1892480"/>
            <a:ext cx="1274054" cy="669407"/>
          </a:xfrm>
          <a:prstGeom prst="rect">
            <a:avLst/>
          </a:prstGeom>
        </p:spPr>
      </p:pic>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4432" y="-216057"/>
            <a:ext cx="3448679" cy="2299119"/>
          </a:xfrm>
          <a:prstGeom prst="rect">
            <a:avLst/>
          </a:prstGeom>
        </p:spPr>
      </p:pic>
      <p:pic>
        <p:nvPicPr>
          <p:cNvPr id="16" name="Picture 15"/>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3650" b="37300" l="6500" r="64950"/>
                    </a14:imgEffect>
                  </a14:imgLayer>
                </a14:imgProps>
              </a:ext>
              <a:ext uri="{28A0092B-C50C-407E-A947-70E740481C1C}">
                <a14:useLocalDpi xmlns:a14="http://schemas.microsoft.com/office/drawing/2010/main" val="0"/>
              </a:ext>
            </a:extLst>
          </a:blip>
          <a:srcRect r="34921" b="63274"/>
          <a:stretch/>
        </p:blipFill>
        <p:spPr>
          <a:xfrm>
            <a:off x="-97116" y="470562"/>
            <a:ext cx="2519640" cy="1421918"/>
          </a:xfrm>
          <a:prstGeom prst="rect">
            <a:avLst/>
          </a:prstGeom>
        </p:spPr>
      </p:pic>
      <p:pic>
        <p:nvPicPr>
          <p:cNvPr id="17" name="Picture 16"/>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3333758" y="924987"/>
            <a:ext cx="1115369" cy="513069"/>
          </a:xfrm>
          <a:prstGeom prst="rect">
            <a:avLst/>
          </a:prstGeom>
        </p:spPr>
      </p:pic>
      <p:pic>
        <p:nvPicPr>
          <p:cNvPr id="18" name="Picture 17"/>
          <p:cNvPicPr>
            <a:picLocks noChangeAspect="1"/>
          </p:cNvPicPr>
          <p:nvPr/>
        </p:nvPicPr>
        <p:blipFill rotWithShape="1">
          <a:blip r:embed="rId13" cstate="print">
            <a:extLst>
              <a:ext uri="{BEBA8EAE-BF5A-486C-A8C5-ECC9F3942E4B}">
                <a14:imgProps xmlns:a14="http://schemas.microsoft.com/office/drawing/2010/main">
                  <a14:imgLayer r:embed="rId14">
                    <a14:imgEffect>
                      <a14:backgroundRemoval t="77450" b="96300" l="2450" r="49900"/>
                    </a14:imgEffect>
                  </a14:imgLayer>
                </a14:imgProps>
              </a:ext>
              <a:ext uri="{28A0092B-C50C-407E-A947-70E740481C1C}">
                <a14:useLocalDpi xmlns:a14="http://schemas.microsoft.com/office/drawing/2010/main" val="0"/>
              </a:ext>
            </a:extLst>
          </a:blip>
          <a:srcRect l="1111" t="75123" r="47607" b="1287"/>
          <a:stretch/>
        </p:blipFill>
        <p:spPr>
          <a:xfrm flipH="1">
            <a:off x="11142896" y="241500"/>
            <a:ext cx="995920" cy="458123"/>
          </a:xfrm>
          <a:prstGeom prst="rect">
            <a:avLst/>
          </a:prstGeom>
        </p:spPr>
      </p:pic>
    </p:spTree>
    <p:extLst>
      <p:ext uri="{BB962C8B-B14F-4D97-AF65-F5344CB8AC3E}">
        <p14:creationId xmlns:p14="http://schemas.microsoft.com/office/powerpoint/2010/main" val="20658419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000" fill="hold"/>
                                        <p:tgtEl>
                                          <p:spTgt spid="16"/>
                                        </p:tgtEl>
                                        <p:attrNameLst>
                                          <p:attrName>ppt_x</p:attrName>
                                        </p:attrNameLst>
                                      </p:cBhvr>
                                      <p:tavLst>
                                        <p:tav tm="0">
                                          <p:val>
                                            <p:strVal val="0-#ppt_w/2"/>
                                          </p:val>
                                        </p:tav>
                                        <p:tav tm="100000">
                                          <p:val>
                                            <p:strVal val="#ppt_x"/>
                                          </p:val>
                                        </p:tav>
                                      </p:tavLst>
                                    </p:anim>
                                    <p:anim calcmode="lin" valueType="num">
                                      <p:cBhvr additive="base">
                                        <p:cTn id="8" dur="1000" fill="hold"/>
                                        <p:tgtEl>
                                          <p:spTgt spid="16"/>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8"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0-#ppt_w/2"/>
                                          </p:val>
                                        </p:tav>
                                        <p:tav tm="100000">
                                          <p:val>
                                            <p:strVal val="#ppt_x"/>
                                          </p:val>
                                        </p:tav>
                                      </p:tavLst>
                                    </p:anim>
                                    <p:anim calcmode="lin" valueType="num">
                                      <p:cBhvr additive="base">
                                        <p:cTn id="13" dur="1000" fill="hold"/>
                                        <p:tgtEl>
                                          <p:spTgt spid="17"/>
                                        </p:tgtEl>
                                        <p:attrNameLst>
                                          <p:attrName>ppt_y</p:attrName>
                                        </p:attrNameLst>
                                      </p:cBhvr>
                                      <p:tavLst>
                                        <p:tav tm="0">
                                          <p:val>
                                            <p:strVal val="#ppt_y"/>
                                          </p:val>
                                        </p:tav>
                                        <p:tav tm="100000">
                                          <p:val>
                                            <p:strVal val="#ppt_y"/>
                                          </p:val>
                                        </p:tav>
                                      </p:tavLst>
                                    </p:anim>
                                  </p:childTnLst>
                                </p:cTn>
                              </p:par>
                            </p:childTnLst>
                          </p:cTn>
                        </p:par>
                        <p:par>
                          <p:cTn id="14" fill="hold">
                            <p:stCondLst>
                              <p:cond delay="2000"/>
                            </p:stCondLst>
                            <p:childTnLst>
                              <p:par>
                                <p:cTn id="15" presetID="2" presetClass="entr" presetSubtype="2"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1000" fill="hold"/>
                                        <p:tgtEl>
                                          <p:spTgt spid="18"/>
                                        </p:tgtEl>
                                        <p:attrNameLst>
                                          <p:attrName>ppt_x</p:attrName>
                                        </p:attrNameLst>
                                      </p:cBhvr>
                                      <p:tavLst>
                                        <p:tav tm="0">
                                          <p:val>
                                            <p:strVal val="1+#ppt_w/2"/>
                                          </p:val>
                                        </p:tav>
                                        <p:tav tm="100000">
                                          <p:val>
                                            <p:strVal val="#ppt_x"/>
                                          </p:val>
                                        </p:tav>
                                      </p:tavLst>
                                    </p:anim>
                                    <p:anim calcmode="lin" valueType="num">
                                      <p:cBhvr additive="base">
                                        <p:cTn id="18" dur="1000" fill="hold"/>
                                        <p:tgtEl>
                                          <p:spTgt spid="18"/>
                                        </p:tgtEl>
                                        <p:attrNameLst>
                                          <p:attrName>ppt_y</p:attrName>
                                        </p:attrNameLst>
                                      </p:cBhvr>
                                      <p:tavLst>
                                        <p:tav tm="0">
                                          <p:val>
                                            <p:strVal val="#ppt_y"/>
                                          </p:val>
                                        </p:tav>
                                        <p:tav tm="100000">
                                          <p:val>
                                            <p:strVal val="#ppt_y"/>
                                          </p:val>
                                        </p:tav>
                                      </p:tavLst>
                                    </p:anim>
                                  </p:childTnLst>
                                </p:cTn>
                              </p:par>
                            </p:childTnLst>
                          </p:cTn>
                        </p:par>
                        <p:par>
                          <p:cTn id="19" fill="hold">
                            <p:stCondLst>
                              <p:cond delay="3000"/>
                            </p:stCondLst>
                            <p:childTnLst>
                              <p:par>
                                <p:cTn id="20" presetID="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1000" fill="hold"/>
                                        <p:tgtEl>
                                          <p:spTgt spid="9"/>
                                        </p:tgtEl>
                                        <p:attrNameLst>
                                          <p:attrName>ppt_x</p:attrName>
                                        </p:attrNameLst>
                                      </p:cBhvr>
                                      <p:tavLst>
                                        <p:tav tm="0">
                                          <p:val>
                                            <p:strVal val="0-#ppt_w/2"/>
                                          </p:val>
                                        </p:tav>
                                        <p:tav tm="100000">
                                          <p:val>
                                            <p:strVal val="#ppt_x"/>
                                          </p:val>
                                        </p:tav>
                                      </p:tavLst>
                                    </p:anim>
                                    <p:anim calcmode="lin" valueType="num">
                                      <p:cBhvr additive="base">
                                        <p:cTn id="23" dur="1000" fill="hold"/>
                                        <p:tgtEl>
                                          <p:spTgt spid="9"/>
                                        </p:tgtEl>
                                        <p:attrNameLst>
                                          <p:attrName>ppt_y</p:attrName>
                                        </p:attrNameLst>
                                      </p:cBhvr>
                                      <p:tavLst>
                                        <p:tav tm="0">
                                          <p:val>
                                            <p:strVal val="#ppt_y"/>
                                          </p:val>
                                        </p:tav>
                                        <p:tav tm="100000">
                                          <p:val>
                                            <p:strVal val="#ppt_y"/>
                                          </p:val>
                                        </p:tav>
                                      </p:tavLst>
                                    </p:anim>
                                  </p:childTnLst>
                                </p:cTn>
                              </p:par>
                            </p:childTnLst>
                          </p:cTn>
                        </p:par>
                        <p:par>
                          <p:cTn id="24" fill="hold">
                            <p:stCondLst>
                              <p:cond delay="4000"/>
                            </p:stCondLst>
                            <p:childTnLst>
                              <p:par>
                                <p:cTn id="25" presetID="22" presetClass="entr" presetSubtype="8"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1000"/>
                                        <p:tgtEl>
                                          <p:spTgt spid="10"/>
                                        </p:tgtEl>
                                      </p:cBhvr>
                                    </p:animEffect>
                                  </p:childTnLst>
                                </p:cTn>
                              </p:par>
                            </p:childTnLst>
                          </p:cTn>
                        </p:par>
                        <p:par>
                          <p:cTn id="28" fill="hold">
                            <p:stCondLst>
                              <p:cond delay="5000"/>
                            </p:stCondLst>
                            <p:childTnLst>
                              <p:par>
                                <p:cTn id="29" presetID="53" presetClass="entr" presetSubtype="16" fill="hold" nodeType="after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Effect transition="in" filter="fade">
                                      <p:cBhvr>
                                        <p:cTn id="33" dur="1000"/>
                                        <p:tgtEl>
                                          <p:spTgt spid="8"/>
                                        </p:tgtEl>
                                      </p:cBhvr>
                                    </p:animEffect>
                                  </p:childTnLst>
                                </p:cTn>
                              </p:par>
                            </p:childTnLst>
                          </p:cTn>
                        </p:par>
                        <p:par>
                          <p:cTn id="34" fill="hold">
                            <p:stCondLst>
                              <p:cond delay="6000"/>
                            </p:stCondLst>
                            <p:childTnLst>
                              <p:par>
                                <p:cTn id="35" presetID="16" presetClass="entr" presetSubtype="21" fill="hold" grpId="0" nodeType="after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arn(inVertical)">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A5A88517-7208-3784-1BE0-408BA58C1B3D}"/>
              </a:ext>
            </a:extLst>
          </p:cNvPr>
          <p:cNvGrpSpPr/>
          <p:nvPr/>
        </p:nvGrpSpPr>
        <p:grpSpPr>
          <a:xfrm>
            <a:off x="548220" y="92353"/>
            <a:ext cx="11134032" cy="1348822"/>
            <a:chOff x="7355303" y="1404642"/>
            <a:chExt cx="4106665" cy="2260659"/>
          </a:xfrm>
        </p:grpSpPr>
        <p:sp>
          <p:nvSpPr>
            <p:cNvPr id="4" name="Rectangle: Rounded Corners 3">
              <a:extLst>
                <a:ext uri="{FF2B5EF4-FFF2-40B4-BE49-F238E27FC236}">
                  <a16:creationId xmlns:a16="http://schemas.microsoft.com/office/drawing/2014/main" id="{847588B1-6278-CA62-8453-800E61B0CEC6}"/>
                </a:ext>
              </a:extLst>
            </p:cNvPr>
            <p:cNvSpPr/>
            <p:nvPr/>
          </p:nvSpPr>
          <p:spPr>
            <a:xfrm>
              <a:off x="7355303" y="1404642"/>
              <a:ext cx="4106665" cy="2260659"/>
            </a:xfrm>
            <a:prstGeom prst="roundRect">
              <a:avLst>
                <a:gd name="adj" fmla="val 11905"/>
              </a:avLst>
            </a:prstGeom>
            <a:solidFill>
              <a:srgbClr val="FFE1FF"/>
            </a:solidFill>
            <a:ln w="28575">
              <a:solidFill>
                <a:srgbClr val="6600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5" name="Rectangle 5">
              <a:extLst>
                <a:ext uri="{FF2B5EF4-FFF2-40B4-BE49-F238E27FC236}">
                  <a16:creationId xmlns:a16="http://schemas.microsoft.com/office/drawing/2014/main" id="{BA2581E1-35EC-37A1-B2F9-D215F5F261C2}"/>
                </a:ext>
              </a:extLst>
            </p:cNvPr>
            <p:cNvSpPr>
              <a:spLocks noChangeArrowheads="1"/>
            </p:cNvSpPr>
            <p:nvPr/>
          </p:nvSpPr>
          <p:spPr bwMode="auto">
            <a:xfrm>
              <a:off x="7461631" y="1547010"/>
              <a:ext cx="3942428" cy="189093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3600">
                  <a:solidFill>
                    <a:schemeClr val="tx1"/>
                  </a:solidFill>
                  <a:latin typeface="Times New Roman" panose="02020603050405020304" pitchFamily="18" charset="0"/>
                </a:defRPr>
              </a:lvl1pPr>
              <a:lvl2pPr marL="742950" indent="-285750" eaLnBrk="0" hangingPunct="0">
                <a:defRPr sz="3600">
                  <a:solidFill>
                    <a:schemeClr val="tx1"/>
                  </a:solidFill>
                  <a:latin typeface="Times New Roman" panose="02020603050405020304" pitchFamily="18" charset="0"/>
                </a:defRPr>
              </a:lvl2pPr>
              <a:lvl3pPr marL="1143000" indent="-228600" eaLnBrk="0" hangingPunct="0">
                <a:defRPr sz="3600">
                  <a:solidFill>
                    <a:schemeClr val="tx1"/>
                  </a:solidFill>
                  <a:latin typeface="Times New Roman" panose="02020603050405020304" pitchFamily="18" charset="0"/>
                </a:defRPr>
              </a:lvl3pPr>
              <a:lvl4pPr marL="1600200" indent="-228600" eaLnBrk="0" hangingPunct="0">
                <a:defRPr sz="3600">
                  <a:solidFill>
                    <a:schemeClr val="tx1"/>
                  </a:solidFill>
                  <a:latin typeface="Times New Roman" panose="02020603050405020304" pitchFamily="18" charset="0"/>
                </a:defRPr>
              </a:lvl4pPr>
              <a:lvl5pPr marL="2057400" indent="-228600" eaLnBrk="0" hangingPunct="0">
                <a:defRPr sz="3600">
                  <a:solidFill>
                    <a:schemeClr val="tx1"/>
                  </a:solidFill>
                  <a:latin typeface="Times New Roman" panose="02020603050405020304" pitchFamily="18" charset="0"/>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defRPr>
              </a:lvl9pPr>
            </a:lstStyle>
            <a:p>
              <a:pPr algn="just" eaLnBrk="1" hangingPunct="1">
                <a:spcBef>
                  <a:spcPct val="20000"/>
                </a:spcBef>
              </a:pPr>
              <a:r>
                <a:rPr lang="vi-VN" altLang="en-US" b="1" dirty="0">
                  <a:solidFill>
                    <a:srgbClr val="002060"/>
                  </a:solidFill>
                  <a:latin typeface="Calibri" panose="020F0502020204030204" pitchFamily="34" charset="0"/>
                  <a:cs typeface="Calibri" panose="020F0502020204030204" pitchFamily="34" charset="0"/>
                </a:rPr>
                <a:t>Phố cổ Hội An thuộc tỉnh nào?</a:t>
              </a:r>
              <a:endParaRPr lang="en-US" altLang="en-US" b="1" dirty="0">
                <a:solidFill>
                  <a:srgbClr val="002060"/>
                </a:solidFill>
                <a:latin typeface="Calibri" panose="020F0502020204030204" pitchFamily="34" charset="0"/>
                <a:cs typeface="Calibri" panose="020F0502020204030204" pitchFamily="34" charset="0"/>
              </a:endParaRPr>
            </a:p>
            <a:p>
              <a:pPr algn="just" eaLnBrk="1" hangingPunct="1">
                <a:spcBef>
                  <a:spcPct val="20000"/>
                </a:spcBef>
              </a:pPr>
              <a:r>
                <a:rPr lang="en-US" altLang="en-US" b="1" dirty="0" err="1">
                  <a:solidFill>
                    <a:srgbClr val="002060"/>
                  </a:solidFill>
                  <a:latin typeface="Calibri" panose="020F0502020204030204" pitchFamily="34" charset="0"/>
                  <a:cs typeface="Calibri" panose="020F0502020204030204" pitchFamily="34" charset="0"/>
                </a:rPr>
                <a:t>Phố</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cổ</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Hội</a:t>
              </a:r>
              <a:r>
                <a:rPr lang="en-US" altLang="en-US" b="1" dirty="0">
                  <a:solidFill>
                    <a:srgbClr val="002060"/>
                  </a:solidFill>
                  <a:latin typeface="Calibri" panose="020F0502020204030204" pitchFamily="34" charset="0"/>
                  <a:cs typeface="Calibri" panose="020F0502020204030204" pitchFamily="34" charset="0"/>
                </a:rPr>
                <a:t> An </a:t>
              </a:r>
              <a:r>
                <a:rPr lang="en-US" altLang="en-US" b="1" dirty="0" err="1">
                  <a:solidFill>
                    <a:srgbClr val="002060"/>
                  </a:solidFill>
                  <a:latin typeface="Calibri" panose="020F0502020204030204" pitchFamily="34" charset="0"/>
                  <a:cs typeface="Calibri" panose="020F0502020204030204" pitchFamily="34" charset="0"/>
                </a:rPr>
                <a:t>có</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đặc</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điểm</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gì</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về</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mặt</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địa</a:t>
              </a:r>
              <a:r>
                <a:rPr lang="en-US" altLang="en-US" b="1" dirty="0">
                  <a:solidFill>
                    <a:srgbClr val="002060"/>
                  </a:solidFill>
                  <a:latin typeface="Calibri" panose="020F0502020204030204" pitchFamily="34" charset="0"/>
                  <a:cs typeface="Calibri" panose="020F0502020204030204" pitchFamily="34" charset="0"/>
                </a:rPr>
                <a:t> </a:t>
              </a:r>
              <a:r>
                <a:rPr lang="en-US" altLang="en-US" b="1" dirty="0" err="1">
                  <a:solidFill>
                    <a:srgbClr val="002060"/>
                  </a:solidFill>
                  <a:latin typeface="Calibri" panose="020F0502020204030204" pitchFamily="34" charset="0"/>
                  <a:cs typeface="Calibri" panose="020F0502020204030204" pitchFamily="34" charset="0"/>
                </a:rPr>
                <a:t>hình</a:t>
              </a:r>
              <a:r>
                <a:rPr lang="en-US" altLang="en-US" b="1" dirty="0">
                  <a:solidFill>
                    <a:srgbClr val="002060"/>
                  </a:solidFill>
                  <a:latin typeface="Calibri" panose="020F0502020204030204" pitchFamily="34" charset="0"/>
                  <a:cs typeface="Calibri" panose="020F0502020204030204" pitchFamily="34" charset="0"/>
                </a:rPr>
                <a:t>? </a:t>
              </a:r>
            </a:p>
          </p:txBody>
        </p:sp>
      </p:gr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2889181" y="1557958"/>
            <a:ext cx="6334125" cy="4914900"/>
          </a:xfrm>
          <a:prstGeom prst="rect">
            <a:avLst/>
          </a:prstGeom>
        </p:spPr>
      </p:pic>
    </p:spTree>
    <p:extLst>
      <p:ext uri="{BB962C8B-B14F-4D97-AF65-F5344CB8AC3E}">
        <p14:creationId xmlns:p14="http://schemas.microsoft.com/office/powerpoint/2010/main" val="3349625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street with buildings and people&#10;&#10;Description automatically generated">
            <a:extLst>
              <a:ext uri="{FF2B5EF4-FFF2-40B4-BE49-F238E27FC236}">
                <a16:creationId xmlns:a16="http://schemas.microsoft.com/office/drawing/2014/main" id="{B0FE69E3-BCF4-7888-63B4-E3BB6A3759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850" y="0"/>
            <a:ext cx="12261850" cy="6874670"/>
          </a:xfrm>
          <a:prstGeom prst="rect">
            <a:avLst/>
          </a:prstGeom>
        </p:spPr>
      </p:pic>
      <p:sp>
        <p:nvSpPr>
          <p:cNvPr id="8" name="Rectangle: Rounded Corners 7">
            <a:extLst>
              <a:ext uri="{FF2B5EF4-FFF2-40B4-BE49-F238E27FC236}">
                <a16:creationId xmlns:a16="http://schemas.microsoft.com/office/drawing/2014/main" id="{103BC4D3-A83B-820B-3893-9FD620E083DD}"/>
              </a:ext>
            </a:extLst>
          </p:cNvPr>
          <p:cNvSpPr/>
          <p:nvPr/>
        </p:nvSpPr>
        <p:spPr>
          <a:xfrm>
            <a:off x="285750" y="219075"/>
            <a:ext cx="11429999" cy="64798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7242CC10-591A-4B1E-5965-0DC056AF9DA9}"/>
              </a:ext>
            </a:extLst>
          </p:cNvPr>
          <p:cNvPicPr>
            <a:picLocks noChangeAspect="1"/>
          </p:cNvPicPr>
          <p:nvPr/>
        </p:nvPicPr>
        <p:blipFill>
          <a:blip r:embed="rId3"/>
          <a:stretch>
            <a:fillRect/>
          </a:stretch>
        </p:blipFill>
        <p:spPr>
          <a:xfrm>
            <a:off x="469831" y="1390651"/>
            <a:ext cx="4885623" cy="3790950"/>
          </a:xfrm>
          <a:prstGeom prst="rect">
            <a:avLst/>
          </a:prstGeom>
        </p:spPr>
      </p:pic>
      <p:sp>
        <p:nvSpPr>
          <p:cNvPr id="2" name="Rectangle 22">
            <a:extLst>
              <a:ext uri="{FF2B5EF4-FFF2-40B4-BE49-F238E27FC236}">
                <a16:creationId xmlns:a16="http://schemas.microsoft.com/office/drawing/2014/main" id="{5D92B18F-2E35-1C0B-E572-FC88D01B4543}"/>
              </a:ext>
            </a:extLst>
          </p:cNvPr>
          <p:cNvSpPr>
            <a:spLocks noChangeArrowheads="1"/>
          </p:cNvSpPr>
          <p:nvPr/>
        </p:nvSpPr>
        <p:spPr bwMode="auto">
          <a:xfrm>
            <a:off x="5647541" y="968795"/>
            <a:ext cx="5639584" cy="5016758"/>
          </a:xfrm>
          <a:prstGeom prst="rect">
            <a:avLst/>
          </a:prstGeom>
          <a:solidFill>
            <a:schemeClr val="accent6">
              <a:lumMod val="20000"/>
              <a:lumOff val="80000"/>
            </a:schemeClr>
          </a:solidFill>
          <a:ln w="38100">
            <a:solidFill>
              <a:schemeClr val="accent6"/>
            </a:solidFill>
            <a:prstDash val="sysDash"/>
          </a:ln>
          <a:effectLst/>
        </p:spPr>
        <p:txBody>
          <a:bodyPr wrap="square">
            <a:spAutoFit/>
          </a:bodyPr>
          <a:lstStyle/>
          <a:p>
            <a:pPr marL="571500" indent="-571500" algn="just">
              <a:buFont typeface="Arial" panose="020B0604020202020204" pitchFamily="34" charset="0"/>
              <a:buChar char="•"/>
            </a:pPr>
            <a:r>
              <a:rPr lang="vi-VN" altLang="en-US" sz="3200" b="1" dirty="0">
                <a:solidFill>
                  <a:schemeClr val="tx1"/>
                </a:solidFill>
                <a:latin typeface="Cambria" panose="02040503050406030204" pitchFamily="18" charset="0"/>
                <a:ea typeface="Cambria" panose="02040503050406030204" pitchFamily="18" charset="0"/>
              </a:rPr>
              <a:t>Phố cổ Hội An</a:t>
            </a:r>
            <a:r>
              <a:rPr lang="en-US" altLang="en-US" sz="3200" b="1" dirty="0">
                <a:solidFill>
                  <a:schemeClr val="tx1"/>
                </a:solidFill>
                <a:latin typeface="Cambria" panose="02040503050406030204" pitchFamily="18" charset="0"/>
                <a:ea typeface="Cambria" panose="02040503050406030204" pitchFamily="18" charset="0"/>
              </a:rPr>
              <a:t>:</a:t>
            </a:r>
            <a:r>
              <a:rPr lang="vi-VN" altLang="en-US" sz="3200" b="1" dirty="0">
                <a:solidFill>
                  <a:schemeClr val="tx1"/>
                </a:solidFill>
                <a:latin typeface="Cambria" panose="02040503050406030204" pitchFamily="18" charset="0"/>
                <a:ea typeface="Cambria" panose="02040503050406030204" pitchFamily="18" charset="0"/>
              </a:rPr>
              <a:t> </a:t>
            </a:r>
            <a:r>
              <a:rPr lang="vi-VN" altLang="en-US" sz="3200" dirty="0">
                <a:solidFill>
                  <a:schemeClr val="tx1"/>
                </a:solidFill>
                <a:latin typeface="Cambria" panose="02040503050406030204" pitchFamily="18" charset="0"/>
                <a:ea typeface="Cambria" panose="02040503050406030204" pitchFamily="18" charset="0"/>
              </a:rPr>
              <a:t>thuộc tỉnh Quảng Nam; </a:t>
            </a:r>
            <a:endParaRPr lang="en-US" altLang="en-US" sz="3200" dirty="0">
              <a:solidFill>
                <a:schemeClr val="tx1"/>
              </a:solidFill>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altLang="en-US" sz="3200" b="1" dirty="0">
                <a:latin typeface="Cambria" panose="02040503050406030204" pitchFamily="18" charset="0"/>
                <a:ea typeface="Cambria" panose="02040503050406030204" pitchFamily="18" charset="0"/>
              </a:rPr>
              <a:t>Địa hình: </a:t>
            </a:r>
            <a:r>
              <a:rPr lang="vi-VN" altLang="en-US" sz="3200" dirty="0">
                <a:latin typeface="Cambria" panose="02040503050406030204" pitchFamily="18" charset="0"/>
                <a:ea typeface="Cambria" panose="02040503050406030204" pitchFamily="18" charset="0"/>
              </a:rPr>
              <a:t>bằng phẳng, nằm ở hạ lưu sông Thu Bồn, giáp biển</a:t>
            </a:r>
            <a:r>
              <a:rPr lang="en-US" altLang="en-US" sz="3200" dirty="0">
                <a:latin typeface="Cambria" panose="02040503050406030204" pitchFamily="18" charset="0"/>
                <a:ea typeface="Cambria" panose="02040503050406030204" pitchFamily="18" charset="0"/>
              </a:rPr>
              <a:t> </a:t>
            </a:r>
            <a:r>
              <a:rPr lang="vi-VN" altLang="en-US" sz="3200" dirty="0">
                <a:latin typeface="Cambria" panose="02040503050406030204" pitchFamily="18" charset="0"/>
                <a:ea typeface="Cambria" panose="02040503050406030204" pitchFamily="18" charset="0"/>
              </a:rPr>
              <a:t>thuận lợi cho việc giao thương nên từ xưa các thương nhân ở một số nước đã sớm đến đây buôn bán</a:t>
            </a:r>
            <a:r>
              <a:rPr lang="en-US" altLang="en-US" sz="3200" dirty="0">
                <a:latin typeface="Cambria" panose="02040503050406030204" pitchFamily="18" charset="0"/>
                <a:ea typeface="Cambria" panose="02040503050406030204" pitchFamily="18" charset="0"/>
              </a:rPr>
              <a:t>. V</a:t>
            </a:r>
            <a:r>
              <a:rPr lang="vi-VN" altLang="en-US" sz="3200" dirty="0">
                <a:latin typeface="Cambria" panose="02040503050406030204" pitchFamily="18" charset="0"/>
                <a:ea typeface="Cambria" panose="02040503050406030204" pitchFamily="18" charset="0"/>
              </a:rPr>
              <a:t>ì thế Hội An sớm trở thành một thương cảng lớn. </a:t>
            </a:r>
            <a:endParaRPr lang="en-US" altLang="en-US" sz="3200" dirty="0">
              <a:solidFill>
                <a:schemeClr val="tx1"/>
              </a:solidFill>
              <a:latin typeface="Cambria" panose="02040503050406030204" pitchFamily="18" charset="0"/>
              <a:ea typeface="Cambria" panose="02040503050406030204" pitchFamily="18" charset="0"/>
            </a:endParaRPr>
          </a:p>
        </p:txBody>
      </p:sp>
      <p:sp>
        <p:nvSpPr>
          <p:cNvPr id="6" name="Oval 5">
            <a:extLst>
              <a:ext uri="{FF2B5EF4-FFF2-40B4-BE49-F238E27FC236}">
                <a16:creationId xmlns:a16="http://schemas.microsoft.com/office/drawing/2014/main" id="{6273E532-6232-36A2-429E-64D87F826A7A}"/>
              </a:ext>
            </a:extLst>
          </p:cNvPr>
          <p:cNvSpPr/>
          <p:nvPr/>
        </p:nvSpPr>
        <p:spPr>
          <a:xfrm>
            <a:off x="2047875" y="3238500"/>
            <a:ext cx="352425" cy="3810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89402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103</TotalTime>
  <Words>599</Words>
  <Application>Microsoft Office PowerPoint</Application>
  <PresentationFormat>Widescreen</PresentationFormat>
  <Paragraphs>31</Paragraphs>
  <Slides>19</Slides>
  <Notes>2</Notes>
  <HiddenSlides>0</HiddenSlides>
  <MMClips>1</MMClips>
  <ScaleCrop>false</ScaleCrop>
  <HeadingPairs>
    <vt:vector size="6" baseType="variant">
      <vt:variant>
        <vt:lpstr>Fonts Used</vt:lpstr>
      </vt:variant>
      <vt:variant>
        <vt:i4>10</vt:i4>
      </vt:variant>
      <vt:variant>
        <vt:lpstr>Theme</vt:lpstr>
      </vt:variant>
      <vt:variant>
        <vt:i4>4</vt:i4>
      </vt:variant>
      <vt:variant>
        <vt:lpstr>Slide Titles</vt:lpstr>
      </vt:variant>
      <vt:variant>
        <vt:i4>19</vt:i4>
      </vt:variant>
    </vt:vector>
  </HeadingPairs>
  <TitlesOfParts>
    <vt:vector size="33" baseType="lpstr">
      <vt:lpstr>微软雅黑</vt:lpstr>
      <vt:lpstr>Arial</vt:lpstr>
      <vt:lpstr>Calibri</vt:lpstr>
      <vt:lpstr>Calibri Light</vt:lpstr>
      <vt:lpstr>Cambria</vt:lpstr>
      <vt:lpstr>Georgia</vt:lpstr>
      <vt:lpstr>Handlee</vt:lpstr>
      <vt:lpstr>Tahoma</vt:lpstr>
      <vt:lpstr>Times New Roman</vt:lpstr>
      <vt:lpstr>Wingdings</vt:lpstr>
      <vt:lpstr>Office Theme</vt:lpstr>
      <vt:lpstr>1_Office Theme</vt:lpstr>
      <vt:lpstr>6_Office 主题</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Trang Dao</cp:lastModifiedBy>
  <cp:revision>20</cp:revision>
  <dcterms:created xsi:type="dcterms:W3CDTF">2023-11-14T11:45:06Z</dcterms:created>
  <dcterms:modified xsi:type="dcterms:W3CDTF">2024-08-21T14:16:19Z</dcterms:modified>
</cp:coreProperties>
</file>