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8" r:id="rId4"/>
  </p:sldMasterIdLst>
  <p:notesMasterIdLst>
    <p:notesMasterId r:id="rId23"/>
  </p:notesMasterIdLst>
  <p:sldIdLst>
    <p:sldId id="257" r:id="rId5"/>
    <p:sldId id="259" r:id="rId6"/>
    <p:sldId id="276" r:id="rId7"/>
    <p:sldId id="3951" r:id="rId8"/>
    <p:sldId id="3952" r:id="rId9"/>
    <p:sldId id="3953" r:id="rId10"/>
    <p:sldId id="3954" r:id="rId11"/>
    <p:sldId id="293" r:id="rId12"/>
    <p:sldId id="3962" r:id="rId13"/>
    <p:sldId id="3965" r:id="rId14"/>
    <p:sldId id="3975" r:id="rId15"/>
    <p:sldId id="3972" r:id="rId16"/>
    <p:sldId id="3976" r:id="rId17"/>
    <p:sldId id="290" r:id="rId18"/>
    <p:sldId id="558" r:id="rId19"/>
    <p:sldId id="299" r:id="rId20"/>
    <p:sldId id="265" r:id="rId21"/>
    <p:sldId id="39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2E97-36E8-4E31-A18B-ED71AF35506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5689-DD1E-4CAE-BEFB-842ABE6E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2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6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6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940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4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99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48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79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6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4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17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1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80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321921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59416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17625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02494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84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7253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41514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193447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08861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97247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38365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75190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81145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6326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006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60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559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49512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42726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57813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39814"/>
      </p:ext>
    </p:extLst>
  </p:cSld>
  <p:clrMapOvr>
    <a:masterClrMapping/>
  </p:clrMapOvr>
  <p:transition spd="slow" advClick="0" advTm="2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27829"/>
      </p:ext>
    </p:extLst>
  </p:cSld>
  <p:clrMapOvr>
    <a:masterClrMapping/>
  </p:clrMapOvr>
  <p:transition spd="slow" advClick="0" advTm="2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92346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29454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76340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5485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06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998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10261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821021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3625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4449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05890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6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8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82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3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5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1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112F26-3B41-BB97-125B-7BB49949EE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5" y="2286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9Slide.vn - 2019">
            <a:extLst>
              <a:ext uri="{FF2B5EF4-FFF2-40B4-BE49-F238E27FC236}">
                <a16:creationId xmlns:a16="http://schemas.microsoft.com/office/drawing/2014/main" id="{BCA275A0-7BD5-4A29-9628-FCB55C8E76F2}"/>
              </a:ext>
            </a:extLst>
          </p:cNvPr>
          <p:cNvSpPr txBox="1"/>
          <p:nvPr userDrawn="1"/>
        </p:nvSpPr>
        <p:spPr>
          <a:xfrm>
            <a:off x="0" y="-2015820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98684" y="815101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0F9CF-FA25-867E-69FC-FAC5B039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1" y="2126330"/>
            <a:ext cx="2883658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14464-ACF7-1E69-4C0F-2A752BA70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845" y="2644756"/>
            <a:ext cx="7358510" cy="3359187"/>
          </a:xfrm>
          <a:prstGeom prst="rect">
            <a:avLst/>
          </a:prstGeom>
        </p:spPr>
      </p:pic>
      <p:pic>
        <p:nvPicPr>
          <p:cNvPr id="10" name="NAM">
            <a:extLst>
              <a:ext uri="{FF2B5EF4-FFF2-40B4-BE49-F238E27FC236}">
                <a16:creationId xmlns:a16="http://schemas.microsoft.com/office/drawing/2014/main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6F9B0FD-2779-F511-0DCA-1912B8067D71}"/>
              </a:ext>
            </a:extLst>
          </p:cNvPr>
          <p:cNvSpPr txBox="1"/>
          <p:nvPr/>
        </p:nvSpPr>
        <p:spPr>
          <a:xfrm>
            <a:off x="3603684" y="199941"/>
            <a:ext cx="72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THỤY</a:t>
            </a: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341E9-FDEE-7B83-A12D-27DB29D5329C}"/>
              </a:ext>
            </a:extLst>
          </p:cNvPr>
          <p:cNvSpPr txBox="1"/>
          <p:nvPr/>
        </p:nvSpPr>
        <p:spPr>
          <a:xfrm>
            <a:off x="1006868" y="904126"/>
            <a:ext cx="10654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Đặc điểm: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ấm rất đa dạng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có hình dạng, kích thước, màu sắc và nơi sống rất khác nhau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(đất ẩm, rơm rạ mục, thức ăn, hoa quả);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Nấm mũ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thường có một số bộ phận như mũ nấm, thân nấm và chân nấm.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Ích lợi: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được dùng làm thức ăn có hình dáng, màu sắc khác nhau;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men được dùng trong chế biến thực phẩm tạo ra các sản phẩm lên men như bánh mì, rượu, bia,…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có hại với đời sống của con người và sinh vật. Trong đó có nhiều nấm gây hỏng thực phẩm như nấm mốc và nấm độc.)</a:t>
            </a: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 và hoàn thành bảng theo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149CD-84CA-8467-77D6-A08BFE4C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5750"/>
              </p:ext>
            </p:extLst>
          </p:nvPr>
        </p:nvGraphicFramePr>
        <p:xfrm>
          <a:off x="2219218" y="1890445"/>
          <a:ext cx="8106312" cy="4257011"/>
        </p:xfrm>
        <a:graphic>
          <a:graphicData uri="http://schemas.openxmlformats.org/drawingml/2006/table">
            <a:tbl>
              <a:tblPr/>
              <a:tblGrid>
                <a:gridCol w="2026578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6518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F9D60-424C-0F14-9D5F-54B7A36B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3753"/>
              </p:ext>
            </p:extLst>
          </p:nvPr>
        </p:nvGraphicFramePr>
        <p:xfrm>
          <a:off x="893852" y="770562"/>
          <a:ext cx="9976207" cy="5210709"/>
        </p:xfrm>
        <a:graphic>
          <a:graphicData uri="http://schemas.openxmlformats.org/drawingml/2006/table">
            <a:tbl>
              <a:tblPr/>
              <a:tblGrid>
                <a:gridCol w="1623317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1777429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3873357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11787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780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79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955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5A61A-FE21-8761-59EE-3A55927A7A2B}"/>
              </a:ext>
            </a:extLst>
          </p:cNvPr>
          <p:cNvSpPr txBox="1"/>
          <p:nvPr/>
        </p:nvSpPr>
        <p:spPr>
          <a:xfrm>
            <a:off x="5250095" y="2404152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 cây khô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4784-AC3C-7D01-FE9B-2289AF6D9976}"/>
              </a:ext>
            </a:extLst>
          </p:cNvPr>
          <p:cNvSpPr txBox="1"/>
          <p:nvPr/>
        </p:nvSpPr>
        <p:spPr>
          <a:xfrm>
            <a:off x="8435084" y="2373331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178F-EC59-8E64-AAA7-5071589D8F3D}"/>
              </a:ext>
            </a:extLst>
          </p:cNvPr>
          <p:cNvSpPr txBox="1"/>
          <p:nvPr/>
        </p:nvSpPr>
        <p:spPr>
          <a:xfrm>
            <a:off x="5106257" y="3051426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 mục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22B51-E956-08E9-7ECB-B00D809CD7DD}"/>
              </a:ext>
            </a:extLst>
          </p:cNvPr>
          <p:cNvSpPr txBox="1"/>
          <p:nvPr/>
        </p:nvSpPr>
        <p:spPr>
          <a:xfrm>
            <a:off x="8270697" y="3010329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525CA-79E2-D2D9-7441-7DF014DD20C1}"/>
              </a:ext>
            </a:extLst>
          </p:cNvPr>
          <p:cNvSpPr txBox="1"/>
          <p:nvPr/>
        </p:nvSpPr>
        <p:spPr>
          <a:xfrm>
            <a:off x="4500081" y="3863084"/>
            <a:ext cx="35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để lâu ngày...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C88D9-2FE5-98A7-9E9C-F8762C979A97}"/>
              </a:ext>
            </a:extLst>
          </p:cNvPr>
          <p:cNvSpPr txBox="1"/>
          <p:nvPr/>
        </p:nvSpPr>
        <p:spPr>
          <a:xfrm>
            <a:off x="8075486" y="3719246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hại thực phẩm, hỏng đồ dùng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703B2-B9E4-40CA-0F61-28FF5FEF2E76}"/>
              </a:ext>
            </a:extLst>
          </p:cNvPr>
          <p:cNvSpPr txBox="1"/>
          <p:nvPr/>
        </p:nvSpPr>
        <p:spPr>
          <a:xfrm>
            <a:off x="4294598" y="4561727"/>
            <a:ext cx="373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cây và quả mọng, trong dạ dày của động vật và trên da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BCE8B-3E39-5D47-E0D9-D2522F3B64B1}"/>
              </a:ext>
            </a:extLst>
          </p:cNvPr>
          <p:cNvSpPr txBox="1"/>
          <p:nvPr/>
        </p:nvSpPr>
        <p:spPr>
          <a:xfrm>
            <a:off x="8096034" y="4551454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trong chế biến thực phẩm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B68E6-9798-DA6D-125F-FBCD4F1C311C}"/>
              </a:ext>
            </a:extLst>
          </p:cNvPr>
          <p:cNvSpPr txBox="1"/>
          <p:nvPr/>
        </p:nvSpPr>
        <p:spPr>
          <a:xfrm>
            <a:off x="4407614" y="5404208"/>
            <a:ext cx="373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đất, cây mục...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C7553-EAC9-50F8-D132-0E49ECBCDCF3}"/>
              </a:ext>
            </a:extLst>
          </p:cNvPr>
          <p:cNvSpPr txBox="1"/>
          <p:nvPr/>
        </p:nvSpPr>
        <p:spPr>
          <a:xfrm>
            <a:off x="8085760" y="5435031"/>
            <a:ext cx="287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độc nếu ăn phải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526424"/>
            <a:ext cx="91253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33" y="1651677"/>
            <a:ext cx="4610100" cy="470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6D338-5B0A-7CD1-8F91-CD99951F1E84}"/>
              </a:ext>
            </a:extLst>
          </p:cNvPr>
          <p:cNvSpPr/>
          <p:nvPr/>
        </p:nvSpPr>
        <p:spPr>
          <a:xfrm>
            <a:off x="1232900" y="2219219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6A445-6E9D-CDFF-5679-BCFD2C1415A4}"/>
              </a:ext>
            </a:extLst>
          </p:cNvPr>
          <p:cNvSpPr/>
          <p:nvPr/>
        </p:nvSpPr>
        <p:spPr>
          <a:xfrm>
            <a:off x="8291246" y="2116478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344DE-AAB3-6DAF-88D9-2130456F6169}"/>
              </a:ext>
            </a:extLst>
          </p:cNvPr>
          <p:cNvSpPr/>
          <p:nvPr/>
        </p:nvSpPr>
        <p:spPr>
          <a:xfrm>
            <a:off x="2311685" y="3688424"/>
            <a:ext cx="1356190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C80B8-6A0F-D3F4-ED29-DB8762EF800C}"/>
              </a:ext>
            </a:extLst>
          </p:cNvPr>
          <p:cNvSpPr/>
          <p:nvPr/>
        </p:nvSpPr>
        <p:spPr>
          <a:xfrm>
            <a:off x="8393985" y="3154166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3C369-B06C-0F41-0FEF-50AACF5D0550}"/>
              </a:ext>
            </a:extLst>
          </p:cNvPr>
          <p:cNvSpPr/>
          <p:nvPr/>
        </p:nvSpPr>
        <p:spPr>
          <a:xfrm>
            <a:off x="565077" y="4931595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A29DE-EF3B-ACA5-81D5-0DBE5810FA3E}"/>
              </a:ext>
            </a:extLst>
          </p:cNvPr>
          <p:cNvSpPr/>
          <p:nvPr/>
        </p:nvSpPr>
        <p:spPr>
          <a:xfrm>
            <a:off x="8342617" y="5137080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3689" y="122025"/>
            <a:ext cx="12982998" cy="694204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DCF8F-0EE3-4C2D-9EFB-D7135A57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969818" y="371408"/>
            <a:ext cx="3503567" cy="4006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B0BB0-0629-48AD-B1C2-AD279C9FC340}"/>
              </a:ext>
            </a:extLst>
          </p:cNvPr>
          <p:cNvSpPr/>
          <p:nvPr/>
        </p:nvSpPr>
        <p:spPr>
          <a:xfrm>
            <a:off x="3915527" y="2931326"/>
            <a:ext cx="5109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1898009-11DF-42D3-BAFC-557ADF0CE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730777" y="3308909"/>
            <a:ext cx="2944780" cy="3427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FF0AF-D7F9-473D-86E9-31DAE2E2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255381" y="4316305"/>
            <a:ext cx="2146785" cy="2498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3D1962-88AD-4482-B509-5DFA47FC1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rot="20744380" flipH="1">
            <a:off x="8255381" y="2179991"/>
            <a:ext cx="2929702" cy="1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-1386809"/>
            <a:ext cx="10254807" cy="8136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grpSp>
        <p:nvGrpSpPr>
          <p:cNvPr id="17" name="组合 295">
            <a:extLst>
              <a:ext uri="{FF2B5EF4-FFF2-40B4-BE49-F238E27FC236}">
                <a16:creationId xmlns:a16="http://schemas.microsoft.com/office/drawing/2014/main" id="{F987437D-772D-4E67-8102-1F45F2B9CDD3}"/>
              </a:ext>
            </a:extLst>
          </p:cNvPr>
          <p:cNvGrpSpPr/>
          <p:nvPr/>
        </p:nvGrpSpPr>
        <p:grpSpPr>
          <a:xfrm>
            <a:off x="4809347" y="785081"/>
            <a:ext cx="2833416" cy="827950"/>
            <a:chOff x="3976504" y="1939290"/>
            <a:chExt cx="4096068" cy="1363816"/>
          </a:xfrm>
        </p:grpSpPr>
        <p:sp>
          <p:nvSpPr>
            <p:cNvPr id="18" name="矩形: 圆角 296">
              <a:extLst>
                <a:ext uri="{FF2B5EF4-FFF2-40B4-BE49-F238E27FC236}">
                  <a16:creationId xmlns:a16="http://schemas.microsoft.com/office/drawing/2014/main" id="{B61E3638-3510-458B-A001-B5AD0183763E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矩形: 圆角 297">
              <a:extLst>
                <a:ext uri="{FF2B5EF4-FFF2-40B4-BE49-F238E27FC236}">
                  <a16:creationId xmlns:a16="http://schemas.microsoft.com/office/drawing/2014/main" id="{58186D5D-4F72-41E9-A67A-AD2176DFD20D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CE5167-B86C-42ED-9313-F7F6B7793A17}"/>
              </a:ext>
            </a:extLst>
          </p:cNvPr>
          <p:cNvSpPr txBox="1"/>
          <p:nvPr/>
        </p:nvSpPr>
        <p:spPr>
          <a:xfrm>
            <a:off x="5102664" y="798981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732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068512" y="2077754"/>
            <a:ext cx="9626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đưa ra tên 1 loại thực phẩm sau đó gọi tên 1 bạn bất kì, HS được gọi nêu những hiểu biết về thực phẩm đó (ích lợi, nguồn gốc, cách bảo quản...).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lượt HS nào không trả lời được, em đó sẽ bị thua và hát 1 bài.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EBBDD9-585F-40E9-98AE-8F982F04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2685" y="115803"/>
            <a:ext cx="12858033" cy="687522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654C84-AA23-4CC8-844F-6E6C5C1B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20761898">
            <a:off x="904171" y="103840"/>
            <a:ext cx="2314033" cy="237475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DDA122A-942D-4029-8CC2-85D7557FC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866816" y="4001022"/>
            <a:ext cx="2454920" cy="2856978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A923C4B-096F-491E-BD65-BC5690F5E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9486359" y="2192801"/>
            <a:ext cx="2929702" cy="1808221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570E2E3D-50C6-4468-B2E4-FBCECC6E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00" y="2764338"/>
            <a:ext cx="84005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E6637-B206-49B7-A1F1-97F337EC9F1F}"/>
              </a:ext>
            </a:extLst>
          </p:cNvPr>
          <p:cNvSpPr/>
          <p:nvPr/>
        </p:nvSpPr>
        <p:spPr>
          <a:xfrm>
            <a:off x="3934644" y="1456209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康少女文字W5(P)"/>
                <a:cs typeface="+mn-cs"/>
              </a:rPr>
              <a:t>DẶN DÒ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95730698-4856-466C-B049-143BAC7D9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698971" y="4761081"/>
            <a:ext cx="1826529" cy="21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10317" y="-186718"/>
            <a:ext cx="13250078" cy="72314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7924124" y="3490804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19979526">
            <a:off x="-210593" y="-106754"/>
            <a:ext cx="3406282" cy="3495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3B8EA-AC4F-4151-AAA3-58B9C0ED01A6}"/>
              </a:ext>
            </a:extLst>
          </p:cNvPr>
          <p:cNvSpPr txBox="1"/>
          <p:nvPr/>
        </p:nvSpPr>
        <p:spPr>
          <a:xfrm>
            <a:off x="2064707" y="1650116"/>
            <a:ext cx="8013192" cy="349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Tóm tắt được những nội dung chính đã học dưới dạng sơ đồ</a:t>
            </a: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Vận dụng được kiến thức về nấm vào cuộc sống hàng ngày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309377" y="460359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59B02-EF0E-4A52-A40B-3E4B122C5F93}"/>
              </a:ext>
            </a:extLst>
          </p:cNvPr>
          <p:cNvSpPr/>
          <p:nvPr/>
        </p:nvSpPr>
        <p:spPr>
          <a:xfrm>
            <a:off x="3551576" y="2767280"/>
            <a:ext cx="5527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304507" y="2013323"/>
            <a:ext cx="3951404" cy="22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quay,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xào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luộc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0916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123414" y="1962352"/>
            <a:ext cx="416495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4" y="2920909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191147" y="3801251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sơ đồ hình 1, hãy nêu đặc điểm, các bộ phận, ích lợi và tác hại của nấm đối với đời sống của con người và sinh vật.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65FE5-BC4F-2D9C-4385-CA5E6D33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11" y="1689029"/>
            <a:ext cx="51244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637</Words>
  <Application>Microsoft Office PowerPoint</Application>
  <PresentationFormat>Widescreen</PresentationFormat>
  <Paragraphs>110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</vt:lpstr>
      <vt:lpstr>Times New Roman</vt:lpstr>
      <vt:lpstr>华康少女文字W5(P)</vt:lpstr>
      <vt:lpstr>Office 主题​​</vt:lpstr>
      <vt:lpstr>千图网海量PPT模板www.58pic.com ​​</vt:lpstr>
      <vt:lpstr>office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 Dao</cp:lastModifiedBy>
  <cp:revision>16</cp:revision>
  <dcterms:created xsi:type="dcterms:W3CDTF">2023-11-11T12:57:13Z</dcterms:created>
  <dcterms:modified xsi:type="dcterms:W3CDTF">2024-08-21T14:05:04Z</dcterms:modified>
</cp:coreProperties>
</file>