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Lst>
  <p:notesMasterIdLst>
    <p:notesMasterId r:id="rId37"/>
  </p:notesMasterIdLst>
  <p:sldIdLst>
    <p:sldId id="256" r:id="rId7"/>
    <p:sldId id="283" r:id="rId8"/>
    <p:sldId id="260" r:id="rId9"/>
    <p:sldId id="265" r:id="rId10"/>
    <p:sldId id="282" r:id="rId11"/>
    <p:sldId id="284" r:id="rId12"/>
    <p:sldId id="285" r:id="rId13"/>
    <p:sldId id="286" r:id="rId14"/>
    <p:sldId id="287" r:id="rId15"/>
    <p:sldId id="288" r:id="rId16"/>
    <p:sldId id="289" r:id="rId17"/>
    <p:sldId id="290" r:id="rId18"/>
    <p:sldId id="291" r:id="rId19"/>
    <p:sldId id="292" r:id="rId20"/>
    <p:sldId id="293" r:id="rId21"/>
    <p:sldId id="295" r:id="rId22"/>
    <p:sldId id="294" r:id="rId23"/>
    <p:sldId id="296" r:id="rId24"/>
    <p:sldId id="297" r:id="rId25"/>
    <p:sldId id="298" r:id="rId26"/>
    <p:sldId id="299" r:id="rId27"/>
    <p:sldId id="300" r:id="rId28"/>
    <p:sldId id="281" r:id="rId29"/>
    <p:sldId id="334" r:id="rId30"/>
    <p:sldId id="301" r:id="rId31"/>
    <p:sldId id="302" r:id="rId32"/>
    <p:sldId id="303" r:id="rId33"/>
    <p:sldId id="304" r:id="rId34"/>
    <p:sldId id="305"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6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23</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F3337ECF-2D25-470E-B48D-04C706D46353}" type="slidenum">
              <a:rPr lang="en-US" smtClean="0"/>
              <a:t>29</a:t>
            </a:fld>
            <a:endParaRPr lang="en-US"/>
          </a:p>
        </p:txBody>
      </p:sp>
    </p:spTree>
    <p:extLst>
      <p:ext uri="{BB962C8B-B14F-4D97-AF65-F5344CB8AC3E}">
        <p14:creationId xmlns:p14="http://schemas.microsoft.com/office/powerpoint/2010/main" val="4235610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8F-48F7-8410-20C1-05564EA58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6755C8-376E-2920-A4F4-AFB6E540E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4FDA7-EF61-182A-157E-935C383EE090}"/>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5" name="Footer Placeholder 4">
            <a:extLst>
              <a:ext uri="{FF2B5EF4-FFF2-40B4-BE49-F238E27FC236}">
                <a16:creationId xmlns:a16="http://schemas.microsoft.com/office/drawing/2014/main" id="{0D1BB9D7-8985-5478-274D-8124D12A3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1B3C3-0387-6C0E-9E34-2FECAE22720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0474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DEA2-CA11-BB78-6484-590FCA03A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CE2D-0F92-EF62-3ACD-E4D8F3A09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0D15-5ADC-F709-ADA4-9B2F6CA03C07}"/>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5" name="Footer Placeholder 4">
            <a:extLst>
              <a:ext uri="{FF2B5EF4-FFF2-40B4-BE49-F238E27FC236}">
                <a16:creationId xmlns:a16="http://schemas.microsoft.com/office/drawing/2014/main" id="{F6DB7BED-0C74-97FB-174B-B31100795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4194D-32B4-FC80-D4CE-F2E1E8961E63}"/>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75514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7B020-9F7E-5B8B-DD4C-3A4813FF8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42964-4633-C866-19AF-E3AA8CD51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7545-D34C-52AA-BAA4-49C0AF435DD5}"/>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5" name="Footer Placeholder 4">
            <a:extLst>
              <a:ext uri="{FF2B5EF4-FFF2-40B4-BE49-F238E27FC236}">
                <a16:creationId xmlns:a16="http://schemas.microsoft.com/office/drawing/2014/main" id="{D9D07FA0-278F-E7EE-0584-AF4D337AE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B8543-103C-3F23-7F9F-40F692397D8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8787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68969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7792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64869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424843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24198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6380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8791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430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689D-AEDE-4D0C-9D81-0FC1631A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2E8-F6C4-05C1-A033-DBA4617C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1A923-837E-12C5-E17A-ED0356E8DC7B}"/>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5" name="Footer Placeholder 4">
            <a:extLst>
              <a:ext uri="{FF2B5EF4-FFF2-40B4-BE49-F238E27FC236}">
                <a16:creationId xmlns:a16="http://schemas.microsoft.com/office/drawing/2014/main" id="{3A62868A-6C21-5D82-7AA3-CAB84E1F8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7C16-3ACE-9AD2-6857-2FBE3F7E459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2737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25801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0915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8/21/2024</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864654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78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911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5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63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2"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8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03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B2EB-43C0-B02F-9DE7-9AF1B3B17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62B48-C7B5-49C4-72C7-9F8BB1875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5E5F-2283-66BE-0530-C86474F0C56A}"/>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5" name="Footer Placeholder 4">
            <a:extLst>
              <a:ext uri="{FF2B5EF4-FFF2-40B4-BE49-F238E27FC236}">
                <a16:creationId xmlns:a16="http://schemas.microsoft.com/office/drawing/2014/main" id="{335E0BCD-1937-5DD1-054B-B2A010A2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8A001-596F-B9AC-8431-530A75DFBF4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751487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69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8"/>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94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74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559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55691" tIns="27844" rIns="55691" bIns="27844" anchor="b"/>
          <a:lstStyle>
            <a:lvl1pPr algn="ctr">
              <a:defRPr sz="6667"/>
            </a:lvl1pPr>
          </a:lstStyle>
          <a:p>
            <a:r>
              <a:rPr lang="zh-CN" altLang="en-US"/>
              <a:t>单击此处编辑母版标题样式</a:t>
            </a:r>
          </a:p>
        </p:txBody>
      </p:sp>
      <p:sp>
        <p:nvSpPr>
          <p:cNvPr id="3" name="副标题 2"/>
          <p:cNvSpPr>
            <a:spLocks noGrp="1"/>
          </p:cNvSpPr>
          <p:nvPr>
            <p:ph type="subTitle" idx="1"/>
          </p:nvPr>
        </p:nvSpPr>
        <p:spPr>
          <a:xfrm>
            <a:off x="1524032" y="3602165"/>
            <a:ext cx="9144173" cy="1655817"/>
          </a:xfrm>
          <a:prstGeom prst="rect">
            <a:avLst/>
          </a:prstGeom>
        </p:spPr>
        <p:txBody>
          <a:bodyPr lIns="55691" tIns="27844" rIns="55691" bIns="27844"/>
          <a:lstStyle>
            <a:lvl1pPr marL="0" indent="0" algn="ctr">
              <a:buNone/>
              <a:defRPr sz="2667"/>
            </a:lvl1pPr>
            <a:lvl2pPr marL="510994" indent="0" algn="ctr">
              <a:buNone/>
              <a:defRPr sz="2267"/>
            </a:lvl2pPr>
            <a:lvl3pPr marL="1021990" indent="0" algn="ctr">
              <a:buNone/>
              <a:defRPr sz="2000"/>
            </a:lvl3pPr>
            <a:lvl4pPr marL="1532994" indent="0" algn="ctr">
              <a:buNone/>
              <a:defRPr sz="1733"/>
            </a:lvl4pPr>
            <a:lvl5pPr marL="2043478" indent="0" algn="ctr">
              <a:buNone/>
              <a:defRPr sz="1733"/>
            </a:lvl5pPr>
            <a:lvl6pPr marL="2554473" indent="0" algn="ctr">
              <a:buNone/>
              <a:defRPr sz="1733"/>
            </a:lvl6pPr>
            <a:lvl7pPr marL="3065467" indent="0" algn="ctr">
              <a:buNone/>
              <a:defRPr sz="1733"/>
            </a:lvl7pPr>
            <a:lvl8pPr marL="3576465" indent="0" algn="ctr">
              <a:buNone/>
              <a:defRPr sz="1733"/>
            </a:lvl8pPr>
            <a:lvl9pPr marL="4087458" indent="0" algn="ctr">
              <a:buNone/>
              <a:defRPr sz="1733"/>
            </a:lvl9pPr>
          </a:lstStyle>
          <a:p>
            <a:r>
              <a:rPr lang="zh-CN" altLang="en-US"/>
              <a:t>单击此处编辑母版副标题样式</a:t>
            </a:r>
          </a:p>
        </p:txBody>
      </p:sp>
    </p:spTree>
    <p:extLst>
      <p:ext uri="{BB962C8B-B14F-4D97-AF65-F5344CB8AC3E}">
        <p14:creationId xmlns:p14="http://schemas.microsoft.com/office/powerpoint/2010/main" val="369838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idx="1"/>
          </p:nvPr>
        </p:nvSpPr>
        <p:spPr>
          <a:xfrm>
            <a:off x="332229" y="1158149"/>
            <a:ext cx="5980067" cy="3275847"/>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2771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0" y="1709817"/>
            <a:ext cx="10515799" cy="2852833"/>
          </a:xfrm>
          <a:prstGeom prst="rect">
            <a:avLst/>
          </a:prstGeom>
        </p:spPr>
        <p:txBody>
          <a:bodyPr lIns="55691" tIns="27844" rIns="55691" bIns="27844" anchor="b"/>
          <a:lstStyle>
            <a:lvl1pPr>
              <a:defRPr sz="6667"/>
            </a:lvl1pPr>
          </a:lstStyle>
          <a:p>
            <a:r>
              <a:rPr lang="zh-CN" altLang="en-US"/>
              <a:t>单击此处编辑母版标题样式</a:t>
            </a:r>
          </a:p>
        </p:txBody>
      </p:sp>
      <p:sp>
        <p:nvSpPr>
          <p:cNvPr id="3" name="文本占位符 2"/>
          <p:cNvSpPr>
            <a:spLocks noGrp="1"/>
          </p:cNvSpPr>
          <p:nvPr>
            <p:ph type="body" idx="1"/>
          </p:nvPr>
        </p:nvSpPr>
        <p:spPr>
          <a:xfrm>
            <a:off x="831890" y="4589638"/>
            <a:ext cx="10515799" cy="1500237"/>
          </a:xfrm>
          <a:prstGeom prst="rect">
            <a:avLst/>
          </a:prstGeom>
        </p:spPr>
        <p:txBody>
          <a:bodyPr lIns="55691" tIns="27844" rIns="55691" bIns="27844"/>
          <a:lstStyle>
            <a:lvl1pPr marL="0" indent="0">
              <a:buNone/>
              <a:defRPr sz="2667">
                <a:solidFill>
                  <a:schemeClr val="tx1">
                    <a:tint val="75000"/>
                  </a:schemeClr>
                </a:solidFill>
              </a:defRPr>
            </a:lvl1pPr>
            <a:lvl2pPr marL="510994" indent="0">
              <a:buNone/>
              <a:defRPr sz="2267">
                <a:solidFill>
                  <a:schemeClr val="tx1">
                    <a:tint val="75000"/>
                  </a:schemeClr>
                </a:solidFill>
              </a:defRPr>
            </a:lvl2pPr>
            <a:lvl3pPr marL="1021990" indent="0">
              <a:buNone/>
              <a:defRPr sz="2000">
                <a:solidFill>
                  <a:schemeClr val="tx1">
                    <a:tint val="75000"/>
                  </a:schemeClr>
                </a:solidFill>
              </a:defRPr>
            </a:lvl3pPr>
            <a:lvl4pPr marL="1532994" indent="0">
              <a:buNone/>
              <a:defRPr sz="1733">
                <a:solidFill>
                  <a:schemeClr val="tx1">
                    <a:tint val="75000"/>
                  </a:schemeClr>
                </a:solidFill>
              </a:defRPr>
            </a:lvl4pPr>
            <a:lvl5pPr marL="2043478" indent="0">
              <a:buNone/>
              <a:defRPr sz="1733">
                <a:solidFill>
                  <a:schemeClr val="tx1">
                    <a:tint val="75000"/>
                  </a:schemeClr>
                </a:solidFill>
              </a:defRPr>
            </a:lvl5pPr>
            <a:lvl6pPr marL="2554473" indent="0">
              <a:buNone/>
              <a:defRPr sz="1733">
                <a:solidFill>
                  <a:schemeClr val="tx1">
                    <a:tint val="75000"/>
                  </a:schemeClr>
                </a:solidFill>
              </a:defRPr>
            </a:lvl6pPr>
            <a:lvl7pPr marL="3065467" indent="0">
              <a:buNone/>
              <a:defRPr sz="1733">
                <a:solidFill>
                  <a:schemeClr val="tx1">
                    <a:tint val="75000"/>
                  </a:schemeClr>
                </a:solidFill>
              </a:defRPr>
            </a:lvl7pPr>
            <a:lvl8pPr marL="3576465" indent="0">
              <a:buNone/>
              <a:defRPr sz="1733">
                <a:solidFill>
                  <a:schemeClr val="tx1">
                    <a:tint val="75000"/>
                  </a:schemeClr>
                </a:solidFill>
              </a:defRPr>
            </a:lvl8pPr>
            <a:lvl9pPr marL="4087458" indent="0">
              <a:buNone/>
              <a:defRPr sz="1733">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82446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26"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5531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9" y="365141"/>
            <a:ext cx="10515799" cy="1325607"/>
          </a:xfrm>
          <a:prstGeom prst="rect">
            <a:avLst/>
          </a:prstGeom>
        </p:spPr>
        <p:txBody>
          <a:bodyPr lIns="55691" tIns="27844" rIns="55691" bIns="27844"/>
          <a:lstStyle/>
          <a:p>
            <a:r>
              <a:rPr lang="zh-CN" altLang="en-US"/>
              <a:t>单击此处编辑母版标题样式</a:t>
            </a:r>
          </a:p>
        </p:txBody>
      </p:sp>
      <p:sp>
        <p:nvSpPr>
          <p:cNvPr id="3" name="文本占位符 2"/>
          <p:cNvSpPr>
            <a:spLocks noGrp="1"/>
          </p:cNvSpPr>
          <p:nvPr>
            <p:ph type="body" idx="1"/>
          </p:nvPr>
        </p:nvSpPr>
        <p:spPr>
          <a:xfrm>
            <a:off x="1186822" y="1778498"/>
            <a:ext cx="4873665"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4" name="内容占位符 3"/>
          <p:cNvSpPr>
            <a:spLocks noGrp="1"/>
          </p:cNvSpPr>
          <p:nvPr>
            <p:ph sz="half" idx="2"/>
          </p:nvPr>
        </p:nvSpPr>
        <p:spPr>
          <a:xfrm>
            <a:off x="1186822" y="2665468"/>
            <a:ext cx="4873665"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7" y="1778498"/>
            <a:ext cx="4897668"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6" name="内容占位符 5"/>
          <p:cNvSpPr>
            <a:spLocks noGrp="1"/>
          </p:cNvSpPr>
          <p:nvPr>
            <p:ph sz="quarter" idx="4"/>
          </p:nvPr>
        </p:nvSpPr>
        <p:spPr>
          <a:xfrm>
            <a:off x="6257077" y="2665468"/>
            <a:ext cx="4897668"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491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Tree>
    <p:extLst>
      <p:ext uri="{BB962C8B-B14F-4D97-AF65-F5344CB8AC3E}">
        <p14:creationId xmlns:p14="http://schemas.microsoft.com/office/powerpoint/2010/main" val="265721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D7DC-C600-5CC0-7AE1-BF2B32D0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5461-15F1-7902-2ABF-34ADA8AA4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5E59-D033-E3FA-B5B3-3BD383056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B93D5-E955-AF74-EDAB-93174EF5B879}"/>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6" name="Footer Placeholder 5">
            <a:extLst>
              <a:ext uri="{FF2B5EF4-FFF2-40B4-BE49-F238E27FC236}">
                <a16:creationId xmlns:a16="http://schemas.microsoft.com/office/drawing/2014/main" id="{2F5CB440-B20E-688E-EE2D-49119681B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C77D8-8D18-9A60-53A9-ECEF256BA56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622188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86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23"/>
            <a:ext cx="3932311"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内容占位符 2"/>
          <p:cNvSpPr>
            <a:spLocks noGrp="1"/>
          </p:cNvSpPr>
          <p:nvPr>
            <p:ph idx="1"/>
          </p:nvPr>
        </p:nvSpPr>
        <p:spPr>
          <a:xfrm>
            <a:off x="5183288" y="987459"/>
            <a:ext cx="6172317" cy="4873788"/>
          </a:xfrm>
          <a:prstGeom prst="rect">
            <a:avLst/>
          </a:prstGeom>
        </p:spPr>
        <p:txBody>
          <a:bodyPr lIns="55691" tIns="27844" rIns="55691" bIns="27844"/>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0" y="2057470"/>
            <a:ext cx="3932311" cy="3811716"/>
          </a:xfrm>
          <a:prstGeom prst="rect">
            <a:avLst/>
          </a:prstGeom>
        </p:spPr>
        <p:txBody>
          <a:bodyPr lIns="55691" tIns="27844" rIns="55691" bIns="27844"/>
          <a:lstStyle>
            <a:lvl1pPr marL="0" indent="0">
              <a:buNone/>
              <a:defRPr sz="1733"/>
            </a:lvl1pPr>
            <a:lvl2pPr marL="510994" indent="0">
              <a:buNone/>
              <a:defRPr sz="1600"/>
            </a:lvl2pPr>
            <a:lvl3pPr marL="1021990" indent="0">
              <a:buNone/>
              <a:defRPr sz="1333"/>
            </a:lvl3pPr>
            <a:lvl4pPr marL="1532994" indent="0">
              <a:buNone/>
              <a:defRPr sz="1067"/>
            </a:lvl4pPr>
            <a:lvl5pPr marL="2043478" indent="0">
              <a:buNone/>
              <a:defRPr sz="1067"/>
            </a:lvl5pPr>
            <a:lvl6pPr marL="2554473" indent="0">
              <a:buNone/>
              <a:defRPr sz="1067"/>
            </a:lvl6pPr>
            <a:lvl7pPr marL="3065467" indent="0">
              <a:buNone/>
              <a:defRPr sz="1067"/>
            </a:lvl7pPr>
            <a:lvl8pPr marL="3576465" indent="0">
              <a:buNone/>
              <a:defRPr sz="1067"/>
            </a:lvl8pPr>
            <a:lvl9pPr marL="4087458" indent="0">
              <a:buNone/>
              <a:defRPr sz="1067"/>
            </a:lvl9pPr>
          </a:lstStyle>
          <a:p>
            <a:pPr lvl="0"/>
            <a:r>
              <a:rPr lang="zh-CN" altLang="en-US"/>
              <a:t>单击此处编辑母版文本样式</a:t>
            </a:r>
          </a:p>
        </p:txBody>
      </p:sp>
    </p:spTree>
    <p:extLst>
      <p:ext uri="{BB962C8B-B14F-4D97-AF65-F5344CB8AC3E}">
        <p14:creationId xmlns:p14="http://schemas.microsoft.com/office/powerpoint/2010/main" val="2868000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5" y="457223"/>
            <a:ext cx="4165428"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图片占位符 2"/>
          <p:cNvSpPr>
            <a:spLocks noGrp="1"/>
          </p:cNvSpPr>
          <p:nvPr>
            <p:ph type="pic" idx="1"/>
          </p:nvPr>
        </p:nvSpPr>
        <p:spPr>
          <a:xfrm>
            <a:off x="5183288" y="457223"/>
            <a:ext cx="6172317" cy="5404031"/>
          </a:xfrm>
          <a:prstGeom prst="rect">
            <a:avLst/>
          </a:prstGeom>
        </p:spPr>
        <p:txBody>
          <a:bodyPr lIns="55691" tIns="27844" rIns="55691" bIns="27844"/>
          <a:lstStyle>
            <a:lvl1pPr marL="0" indent="0">
              <a:buNone/>
              <a:defRPr sz="3600"/>
            </a:lvl1pPr>
            <a:lvl2pPr marL="510994" indent="0">
              <a:buNone/>
              <a:defRPr sz="3067"/>
            </a:lvl2pPr>
            <a:lvl3pPr marL="1021990" indent="0">
              <a:buNone/>
              <a:defRPr sz="2667"/>
            </a:lvl3pPr>
            <a:lvl4pPr marL="1532994" indent="0">
              <a:buNone/>
              <a:defRPr sz="2267"/>
            </a:lvl4pPr>
            <a:lvl5pPr marL="2043478" indent="0">
              <a:buNone/>
              <a:defRPr sz="2267"/>
            </a:lvl5pPr>
            <a:lvl6pPr marL="2554473" indent="0">
              <a:buNone/>
              <a:defRPr sz="2267"/>
            </a:lvl6pPr>
            <a:lvl7pPr marL="3065467" indent="0">
              <a:buNone/>
              <a:defRPr sz="2267"/>
            </a:lvl7pPr>
            <a:lvl8pPr marL="3576465" indent="0">
              <a:buNone/>
              <a:defRPr sz="2267"/>
            </a:lvl8pPr>
            <a:lvl9pPr marL="4087458" indent="0">
              <a:buNone/>
              <a:defRPr sz="2267"/>
            </a:lvl9pPr>
          </a:lstStyle>
          <a:p>
            <a:endParaRPr lang="zh-CN" altLang="en-US"/>
          </a:p>
        </p:txBody>
      </p:sp>
      <p:sp>
        <p:nvSpPr>
          <p:cNvPr id="4" name="文本占位符 3"/>
          <p:cNvSpPr>
            <a:spLocks noGrp="1"/>
          </p:cNvSpPr>
          <p:nvPr>
            <p:ph type="body" sz="half" idx="2"/>
          </p:nvPr>
        </p:nvSpPr>
        <p:spPr>
          <a:xfrm>
            <a:off x="839825" y="2057470"/>
            <a:ext cx="4165428" cy="3811716"/>
          </a:xfrm>
          <a:prstGeom prst="rect">
            <a:avLst/>
          </a:prstGeom>
        </p:spPr>
        <p:txBody>
          <a:bodyPr lIns="55691" tIns="27844" rIns="55691" bIns="27844"/>
          <a:lstStyle>
            <a:lvl1pPr marL="0" indent="0">
              <a:buNone/>
              <a:defRPr sz="2267"/>
            </a:lvl1pPr>
            <a:lvl2pPr marL="510994" indent="0">
              <a:buNone/>
              <a:defRPr sz="2000"/>
            </a:lvl2pPr>
            <a:lvl3pPr marL="1021990" indent="0">
              <a:buNone/>
              <a:defRPr sz="1733"/>
            </a:lvl3pPr>
            <a:lvl4pPr marL="1532994" indent="0">
              <a:buNone/>
              <a:defRPr sz="1600"/>
            </a:lvl4pPr>
            <a:lvl5pPr marL="2043478" indent="0">
              <a:buNone/>
              <a:defRPr sz="1600"/>
            </a:lvl5pPr>
            <a:lvl6pPr marL="2554473" indent="0">
              <a:buNone/>
              <a:defRPr sz="1600"/>
            </a:lvl6pPr>
            <a:lvl7pPr marL="3065467" indent="0">
              <a:buNone/>
              <a:defRPr sz="1600"/>
            </a:lvl7pPr>
            <a:lvl8pPr marL="3576465" indent="0">
              <a:buNone/>
              <a:defRPr sz="1600"/>
            </a:lvl8pPr>
            <a:lvl9pPr marL="4087458"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425943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332229" y="1158149"/>
            <a:ext cx="5980067" cy="3275847"/>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01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8" y="365139"/>
            <a:ext cx="2628949" cy="5812032"/>
          </a:xfrm>
          <a:prstGeom prst="rect">
            <a:avLst/>
          </a:prstGeom>
        </p:spPr>
        <p:txBody>
          <a:bodyPr vert="eaVert"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838222" y="365139"/>
            <a:ext cx="7734447" cy="5812032"/>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3359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26" y="1825708"/>
            <a:ext cx="5181697" cy="2098745"/>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26" y="4076858"/>
            <a:ext cx="5181697" cy="2100333"/>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4582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18131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996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75826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88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7CBF-0FB3-19F1-EEEF-CA13466B8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8459C-DEFD-A913-598C-77C324EF8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9B6-8248-7EA3-1E86-BFC4E066D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C9E95-77E7-5A4D-ACFD-96BE520E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FFD31-C307-4A0D-9FB8-C98157140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01F8A-E4DF-A918-F904-A5E0EA8F5C05}"/>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8" name="Footer Placeholder 7">
            <a:extLst>
              <a:ext uri="{FF2B5EF4-FFF2-40B4-BE49-F238E27FC236}">
                <a16:creationId xmlns:a16="http://schemas.microsoft.com/office/drawing/2014/main" id="{5018DBA0-C99D-E6A8-5146-3EFC8B0A8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9249A-C0D2-AA9F-9492-23CC0304A375}"/>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83766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66787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0014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582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9874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5059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73220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8/21/2024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5247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210627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69936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5274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E79-B123-440F-46A2-A6EB936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41D49-D24A-0CD1-FE3D-6FF8A794A464}"/>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4" name="Footer Placeholder 3">
            <a:extLst>
              <a:ext uri="{FF2B5EF4-FFF2-40B4-BE49-F238E27FC236}">
                <a16:creationId xmlns:a16="http://schemas.microsoft.com/office/drawing/2014/main" id="{F0C464F1-6C79-593C-6CD0-320A8FC17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EB11B-294B-75B5-69C8-81441D50C94F}"/>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564248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53497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5979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281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778994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82695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149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4300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2024/8/21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3825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840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35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C59FB-5ECF-3932-F234-B876C37F598E}"/>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3" name="Footer Placeholder 2">
            <a:extLst>
              <a:ext uri="{FF2B5EF4-FFF2-40B4-BE49-F238E27FC236}">
                <a16:creationId xmlns:a16="http://schemas.microsoft.com/office/drawing/2014/main" id="{FA360C85-AED5-50BF-C04C-F52BDAB6A9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2EBAB-1084-8CC1-E673-EE8B6CB73E7B}"/>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34643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679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0105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26B4-8453-A18C-C94E-C1861B5F0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31B42-C33D-1F4F-771B-71AB1F8F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1B259F-28D9-BBCD-3BDB-2D9755C9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2277-5DC1-BF96-5255-B2D73E786FBE}"/>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6" name="Footer Placeholder 5">
            <a:extLst>
              <a:ext uri="{FF2B5EF4-FFF2-40B4-BE49-F238E27FC236}">
                <a16:creationId xmlns:a16="http://schemas.microsoft.com/office/drawing/2014/main" id="{43F373C2-1B08-9AD6-F074-8E5225AEF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4E1FC-67E0-CE84-9248-B9F10E43933D}"/>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0834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10F7-E22F-25E1-27F9-894EF93A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F073A-0F42-57F1-2D7D-282742D32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3CA1B-6A01-E15D-1E5D-0078199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1B4CC-2753-DF69-8E16-75DCF9397266}"/>
              </a:ext>
            </a:extLst>
          </p:cNvPr>
          <p:cNvSpPr>
            <a:spLocks noGrp="1"/>
          </p:cNvSpPr>
          <p:nvPr>
            <p:ph type="dt" sz="half" idx="10"/>
          </p:nvPr>
        </p:nvSpPr>
        <p:spPr/>
        <p:txBody>
          <a:bodyPr/>
          <a:lstStyle/>
          <a:p>
            <a:fld id="{B1218695-1D7E-4CFF-A450-03B9C895CF56}" type="datetimeFigureOut">
              <a:rPr lang="en-US" smtClean="0"/>
              <a:t>8/21/2024</a:t>
            </a:fld>
            <a:endParaRPr lang="en-US"/>
          </a:p>
        </p:txBody>
      </p:sp>
      <p:sp>
        <p:nvSpPr>
          <p:cNvPr id="6" name="Footer Placeholder 5">
            <a:extLst>
              <a:ext uri="{FF2B5EF4-FFF2-40B4-BE49-F238E27FC236}">
                <a16:creationId xmlns:a16="http://schemas.microsoft.com/office/drawing/2014/main" id="{FDE61124-02F3-A95F-8017-884F3200F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EB274-070D-7BE5-8C7C-952E36E904B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38436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microsoft.com/office/2007/relationships/hdphoto" Target="../media/hdphoto1.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5.jpeg"/><Relationship Id="rId2" Type="http://schemas.openxmlformats.org/officeDocument/2006/relationships/slideLayout" Target="../slideLayouts/slideLayout58.xml"/><Relationship Id="rId16"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D3B-B9B9-49B4-2516-E171053B6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7A580-C540-C18D-BABB-0EBF9DA56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B4D9-4E2D-7AB3-2BA7-202F131A7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8695-1D7E-4CFF-A450-03B9C895CF56}" type="datetimeFigureOut">
              <a:rPr lang="en-US" smtClean="0"/>
              <a:t>8/21/2024</a:t>
            </a:fld>
            <a:endParaRPr lang="en-US"/>
          </a:p>
        </p:txBody>
      </p:sp>
      <p:sp>
        <p:nvSpPr>
          <p:cNvPr id="5" name="Footer Placeholder 4">
            <a:extLst>
              <a:ext uri="{FF2B5EF4-FFF2-40B4-BE49-F238E27FC236}">
                <a16:creationId xmlns:a16="http://schemas.microsoft.com/office/drawing/2014/main" id="{3A1C2BCC-0EFB-FB3F-2CF4-0A1999594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C6974A-531E-B337-BACB-195EF9E1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2F93-FA35-440F-BD9A-83442E8910F9}"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28D3AA8-063F-C5D6-AB32-A23F058FDE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25349" y="180975"/>
            <a:ext cx="1266825" cy="12668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11A565ED-F883-360F-3F84-61BCBDB936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41777" y="8070333"/>
            <a:ext cx="1266825" cy="1266825"/>
          </a:xfrm>
          <a:prstGeom prst="rect">
            <a:avLst/>
          </a:prstGeom>
        </p:spPr>
      </p:pic>
    </p:spTree>
    <p:extLst>
      <p:ext uri="{BB962C8B-B14F-4D97-AF65-F5344CB8AC3E}">
        <p14:creationId xmlns:p14="http://schemas.microsoft.com/office/powerpoint/2010/main" val="384936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0F00A6D-3A2F-3BD9-D9AE-F90D8752C3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3206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70026-7A04-4B81-BE4E-F460D5734F6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3C7057A-3CB6-4482-95B3-991E6705BD35}" type="datetimeFigureOut">
              <a:rPr lang="en-US" smtClean="0">
                <a:solidFill>
                  <a:prstClr val="black">
                    <a:tint val="75000"/>
                  </a:prstClr>
                </a:solidFill>
              </a:rPr>
              <a:pPr/>
              <a:t>8/21/2024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pic>
        <p:nvPicPr>
          <p:cNvPr id="9" name="Content Placeholder 16" descr="A picture containing text, plant&#10;&#10;Description automatically generated">
            <a:extLst>
              <a:ext uri="{FF2B5EF4-FFF2-40B4-BE49-F238E27FC236}">
                <a16:creationId xmlns:a16="http://schemas.microsoft.com/office/drawing/2014/main" id="{76014875-773D-4317-ABE7-3665BB6C4F12}"/>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623539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1DAC78C-54D1-4EA4-B6A4-04272D64AE4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4"/>
          <a:stretch>
            <a:fillRect/>
          </a:stretch>
        </p:blipFill>
        <p:spPr>
          <a:xfrm>
            <a:off x="1161" y="1171"/>
            <a:ext cx="12189692" cy="6855701"/>
          </a:xfrm>
          <a:prstGeom prst="rect">
            <a:avLst/>
          </a:prstGeom>
          <a:noFill/>
          <a:ln w="9525">
            <a:noFill/>
          </a:ln>
        </p:spPr>
      </p:pic>
      <p:pic>
        <p:nvPicPr>
          <p:cNvPr id="5" name="Content Placeholder 16" descr="A picture containing text, plant&#10;&#10;Description automatically generated">
            <a:extLst>
              <a:ext uri="{FF2B5EF4-FFF2-40B4-BE49-F238E27FC236}">
                <a16:creationId xmlns:a16="http://schemas.microsoft.com/office/drawing/2014/main" id="{B2E858E2-EF69-41C6-AB7D-A469DE0268C8}"/>
              </a:ext>
            </a:extLst>
          </p:cNvPr>
          <p:cNvPicPr>
            <a:picLocks noChangeAspect="1"/>
          </p:cNvPicPr>
          <p:nvPr userDrawn="1"/>
        </p:nvPicPr>
        <p:blipFill>
          <a:blip r:embed="rId15" cstate="print">
            <a:alphaModFix amt="85000"/>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pic>
        <p:nvPicPr>
          <p:cNvPr id="23" name="Picture 22">
            <a:extLst>
              <a:ext uri="{FF2B5EF4-FFF2-40B4-BE49-F238E27FC236}">
                <a16:creationId xmlns:a16="http://schemas.microsoft.com/office/drawing/2014/main" id="{05A62D2C-663B-4EF6-9508-FE00F3083D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24" name="Picture 23">
            <a:extLst>
              <a:ext uri="{FF2B5EF4-FFF2-40B4-BE49-F238E27FC236}">
                <a16:creationId xmlns:a16="http://schemas.microsoft.com/office/drawing/2014/main" id="{3D40D7C7-6D45-4620-8A6E-5C3A4C78CC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25" name="Picture 24">
            <a:extLst>
              <a:ext uri="{FF2B5EF4-FFF2-40B4-BE49-F238E27FC236}">
                <a16:creationId xmlns:a16="http://schemas.microsoft.com/office/drawing/2014/main" id="{CC4D92B2-823C-4D24-8D6E-D063EFA8F40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26" name="Picture 25">
            <a:extLst>
              <a:ext uri="{FF2B5EF4-FFF2-40B4-BE49-F238E27FC236}">
                <a16:creationId xmlns:a16="http://schemas.microsoft.com/office/drawing/2014/main" id="{C2619B1D-EAF2-4B44-8BED-E01D434B2ED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542564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p:txStyles>
    <p:titleStyle>
      <a:lvl1pPr marL="0" lvl="0" indent="0" algn="ctr" defTabSz="1218448" eaLnBrk="1" fontAlgn="base" latinLnBrk="0" hangingPunct="1">
        <a:lnSpc>
          <a:spcPct val="100000"/>
        </a:lnSpc>
        <a:spcBef>
          <a:spcPct val="0"/>
        </a:spcBef>
        <a:spcAft>
          <a:spcPct val="0"/>
        </a:spcAft>
        <a:buClr>
          <a:srgbClr val="000000"/>
        </a:buClr>
        <a:buNone/>
        <a:defRPr sz="5867" b="0" i="0" u="none" kern="1200" baseline="0">
          <a:solidFill>
            <a:schemeClr val="tx2"/>
          </a:solidFill>
          <a:latin typeface="+mj-lt"/>
          <a:ea typeface="+mj-ea"/>
          <a:cs typeface="+mj-cs"/>
        </a:defRPr>
      </a:lvl1pPr>
    </p:titleStyle>
    <p:bodyStyle>
      <a:lvl1pPr marL="456338" lvl="0" indent="-456338" algn="l" defTabSz="1218448" eaLnBrk="1" fontAlgn="base" latinLnBrk="0" hangingPunct="1">
        <a:lnSpc>
          <a:spcPct val="100000"/>
        </a:lnSpc>
        <a:spcBef>
          <a:spcPct val="20000"/>
        </a:spcBef>
        <a:spcAft>
          <a:spcPct val="0"/>
        </a:spcAft>
        <a:buChar char="•"/>
        <a:defRPr sz="4267" b="0" i="0" u="none" kern="1200" baseline="0">
          <a:solidFill>
            <a:schemeClr val="tx1"/>
          </a:solidFill>
          <a:latin typeface="+mn-lt"/>
          <a:ea typeface="+mn-ea"/>
          <a:cs typeface="+mn-cs"/>
        </a:defRPr>
      </a:lvl1pPr>
      <a:lvl2pPr marL="990025" lvl="1" indent="-381570" algn="l" defTabSz="1218448" eaLnBrk="1" fontAlgn="base" latinLnBrk="0" hangingPunct="1">
        <a:lnSpc>
          <a:spcPct val="100000"/>
        </a:lnSpc>
        <a:spcBef>
          <a:spcPct val="20000"/>
        </a:spcBef>
        <a:spcAft>
          <a:spcPct val="0"/>
        </a:spcAft>
        <a:buChar char="–"/>
        <a:defRPr sz="3733" b="0" i="0" u="none" kern="1200" baseline="0">
          <a:solidFill>
            <a:schemeClr val="tx1"/>
          </a:solidFill>
          <a:latin typeface="+mn-lt"/>
          <a:ea typeface="+mn-ea"/>
          <a:cs typeface="+mn-cs"/>
        </a:defRPr>
      </a:lvl2pPr>
      <a:lvl3pPr marL="1522681" lvl="2" indent="-304224" algn="l" defTabSz="1218448"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3pPr>
      <a:lvl4pPr marL="2132161" lvl="3" indent="-30525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4pPr>
      <a:lvl5pPr marL="2740623" lvl="4" indent="-304224"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5pPr>
      <a:lvl6pPr marL="2041932" lvl="5"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6pPr>
      <a:lvl7pPr marL="2413186" lvl="6"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7pPr>
      <a:lvl8pPr marL="2784441" lvl="7"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8pPr>
      <a:lvl9pPr marL="3155716" lvl="8"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9pPr>
    </p:bodyStyle>
    <p:otherStyle>
      <a:lvl1pPr marL="0" lvl="0" indent="0" algn="l" defTabSz="742523" eaLnBrk="1" fontAlgn="base" latinLnBrk="0" hangingPunct="1">
        <a:lnSpc>
          <a:spcPct val="100000"/>
        </a:lnSpc>
        <a:spcBef>
          <a:spcPct val="0"/>
        </a:spcBef>
        <a:spcAft>
          <a:spcPct val="0"/>
        </a:spcAft>
        <a:buNone/>
        <a:defRPr sz="1467" b="0" i="0" u="none" kern="1200" baseline="0">
          <a:solidFill>
            <a:schemeClr val="tx1"/>
          </a:solidFill>
          <a:latin typeface="+mn-lt"/>
          <a:ea typeface="+mn-ea"/>
          <a:cs typeface="+mn-cs"/>
        </a:defRPr>
      </a:lvl1pPr>
      <a:lvl2pPr marL="371261" lvl="1"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2pPr>
      <a:lvl3pPr marL="742523" lvl="2"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3pPr>
      <a:lvl4pPr marL="1113780" lvl="3"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4pPr>
      <a:lvl5pPr marL="1485038" lvl="4"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5pPr>
      <a:lvl6pPr marL="1856300" lvl="5"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6pPr>
      <a:lvl7pPr marL="2227555" lvl="6"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7pPr>
      <a:lvl8pPr marL="2598815" lvl="7"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8pPr>
      <a:lvl9pPr marL="2970076" lvl="8"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8616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052208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7.png"/><Relationship Id="rId12" Type="http://schemas.openxmlformats.org/officeDocument/2006/relationships/slide" Target="slide6.xml"/><Relationship Id="rId2" Type="http://schemas.openxmlformats.org/officeDocument/2006/relationships/image" Target="../media/image14.jp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8.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7.png"/><Relationship Id="rId1" Type="http://schemas.openxmlformats.org/officeDocument/2006/relationships/slideLayout" Target="../slideLayouts/slideLayout58.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0A1821-A4B9-1C7A-45CB-8EB5EB522760}"/>
              </a:ext>
            </a:extLst>
          </p:cNvPr>
          <p:cNvPicPr>
            <a:picLocks noChangeAspect="1"/>
          </p:cNvPicPr>
          <p:nvPr/>
        </p:nvPicPr>
        <p:blipFill>
          <a:blip r:embed="rId3"/>
          <a:stretch>
            <a:fillRect/>
          </a:stretch>
        </p:blipFill>
        <p:spPr>
          <a:xfrm>
            <a:off x="4088328" y="1314450"/>
            <a:ext cx="4224894" cy="1390008"/>
          </a:xfrm>
          <a:prstGeom prst="rect">
            <a:avLst/>
          </a:prstGeom>
        </p:spPr>
      </p:pic>
      <p:pic>
        <p:nvPicPr>
          <p:cNvPr id="13" name="Picture 12">
            <a:extLst>
              <a:ext uri="{FF2B5EF4-FFF2-40B4-BE49-F238E27FC236}">
                <a16:creationId xmlns:a16="http://schemas.microsoft.com/office/drawing/2014/main" id="{15134DB4-6E33-C93F-CAC4-13EC7B5D483D}"/>
              </a:ext>
            </a:extLst>
          </p:cNvPr>
          <p:cNvPicPr>
            <a:picLocks noChangeAspect="1"/>
          </p:cNvPicPr>
          <p:nvPr/>
        </p:nvPicPr>
        <p:blipFill>
          <a:blip r:embed="rId4"/>
          <a:stretch>
            <a:fillRect/>
          </a:stretch>
        </p:blipFill>
        <p:spPr>
          <a:xfrm>
            <a:off x="1963668" y="2199022"/>
            <a:ext cx="8931414" cy="2536156"/>
          </a:xfrm>
          <a:prstGeom prst="rect">
            <a:avLst/>
          </a:prstGeom>
        </p:spPr>
      </p:pic>
      <p:pic>
        <p:nvPicPr>
          <p:cNvPr id="15" name="Picture 14">
            <a:extLst>
              <a:ext uri="{FF2B5EF4-FFF2-40B4-BE49-F238E27FC236}">
                <a16:creationId xmlns:a16="http://schemas.microsoft.com/office/drawing/2014/main" id="{8DC192C9-0F6B-CF88-3CBA-9CDB2C688901}"/>
              </a:ext>
            </a:extLst>
          </p:cNvPr>
          <p:cNvPicPr>
            <a:picLocks noChangeAspect="1"/>
          </p:cNvPicPr>
          <p:nvPr/>
        </p:nvPicPr>
        <p:blipFill>
          <a:blip r:embed="rId5"/>
          <a:stretch>
            <a:fillRect/>
          </a:stretch>
        </p:blipFill>
        <p:spPr>
          <a:xfrm>
            <a:off x="5544598" y="4111705"/>
            <a:ext cx="2188654" cy="1072989"/>
          </a:xfrm>
          <a:prstGeom prst="rect">
            <a:avLst/>
          </a:prstGeom>
        </p:spPr>
      </p:pic>
      <p:sp>
        <p:nvSpPr>
          <p:cNvPr id="2" name="TextBox 5">
            <a:extLst>
              <a:ext uri="{FF2B5EF4-FFF2-40B4-BE49-F238E27FC236}">
                <a16:creationId xmlns:a16="http://schemas.microsoft.com/office/drawing/2014/main" id="{86F9B0FD-2779-F511-0DCA-1912B8067D71}"/>
              </a:ext>
            </a:extLst>
          </p:cNvPr>
          <p:cNvSpPr txBox="1"/>
          <p:nvPr/>
        </p:nvSpPr>
        <p:spPr>
          <a:xfrm>
            <a:off x="2996233" y="16119"/>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bg1"/>
                </a:solidFill>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33025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E8CE3B48-50A7-2CCA-7FF6-CADA7E0D8D51}"/>
              </a:ext>
            </a:extLst>
          </p:cNvPr>
          <p:cNvPicPr>
            <a:picLocks noChangeAspect="1"/>
          </p:cNvPicPr>
          <p:nvPr/>
        </p:nvPicPr>
        <p:blipFill>
          <a:blip r:embed="rId3"/>
          <a:stretch>
            <a:fillRect/>
          </a:stretch>
        </p:blipFill>
        <p:spPr>
          <a:xfrm>
            <a:off x="3381374" y="1676400"/>
            <a:ext cx="596358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48848-BEF4-8DFD-B04C-18A70A9B4956}"/>
              </a:ext>
            </a:extLst>
          </p:cNvPr>
          <p:cNvPicPr>
            <a:picLocks noChangeAspect="1"/>
          </p:cNvPicPr>
          <p:nvPr/>
        </p:nvPicPr>
        <p:blipFill>
          <a:blip r:embed="rId4"/>
          <a:stretch>
            <a:fillRect/>
          </a:stretch>
        </p:blipFill>
        <p:spPr>
          <a:xfrm>
            <a:off x="2083743" y="1658811"/>
            <a:ext cx="7529213" cy="1444877"/>
          </a:xfrm>
          <a:prstGeom prst="rect">
            <a:avLst/>
          </a:prstGeom>
        </p:spPr>
      </p:pic>
    </p:spTree>
    <p:extLst>
      <p:ext uri="{BB962C8B-B14F-4D97-AF65-F5344CB8AC3E}">
        <p14:creationId xmlns:p14="http://schemas.microsoft.com/office/powerpoint/2010/main" val="22291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Tích Hồ Gươm - Truyện cổ tích Việt Nam - Kể Bé Nghe">
            <a:hlinkClick r:id="" action="ppaction://media"/>
            <a:extLst>
              <a:ext uri="{FF2B5EF4-FFF2-40B4-BE49-F238E27FC236}">
                <a16:creationId xmlns:a16="http://schemas.microsoft.com/office/drawing/2014/main" id="{5F409931-6935-2908-5BA0-1E2275F7FA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20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954107"/>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Vẽ</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tuyên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bảo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vệ</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di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tích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danh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lam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thắng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cảnh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hoặc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trị</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050" name="Picture 2" descr="Lịch Sử và Địa Lí lớp 4 Kết nối tri thức Bài 12: Thăng Long – Hà Nội">
            <a:extLst>
              <a:ext uri="{FF2B5EF4-FFF2-40B4-BE49-F238E27FC236}">
                <a16:creationId xmlns:a16="http://schemas.microsoft.com/office/drawing/2014/main" id="{24AA3D39-5559-04AF-55BE-D1B167AD1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1371600"/>
            <a:ext cx="6672262" cy="495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B71B579-E538-AF67-A33A-4C3BC3D54E5F}"/>
              </a:ext>
            </a:extLst>
          </p:cNvPr>
          <p:cNvPicPr>
            <a:picLocks noChangeAspect="1"/>
          </p:cNvPicPr>
          <p:nvPr/>
        </p:nvPicPr>
        <p:blipFill>
          <a:blip r:embed="rId4"/>
          <a:stretch>
            <a:fillRect/>
          </a:stretch>
        </p:blipFill>
        <p:spPr>
          <a:xfrm>
            <a:off x="2757783" y="1794763"/>
            <a:ext cx="6352583" cy="2944623"/>
          </a:xfrm>
          <a:prstGeom prst="rect">
            <a:avLst/>
          </a:prstGeom>
        </p:spPr>
      </p:pic>
    </p:spTree>
    <p:extLst>
      <p:ext uri="{BB962C8B-B14F-4D97-AF65-F5344CB8AC3E}">
        <p14:creationId xmlns:p14="http://schemas.microsoft.com/office/powerpoint/2010/main" val="18954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1033</Words>
  <Application>Microsoft Office PowerPoint</Application>
  <PresentationFormat>Widescreen</PresentationFormat>
  <Paragraphs>52</Paragraphs>
  <Slides>30</Slides>
  <Notes>7</Notes>
  <HiddenSlides>0</HiddenSlides>
  <MMClips>5</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30</vt:i4>
      </vt:variant>
    </vt:vector>
  </HeadingPairs>
  <TitlesOfParts>
    <vt:vector size="44" baseType="lpstr">
      <vt:lpstr>微软雅黑</vt:lpstr>
      <vt:lpstr>#9Slide07 SVNZiclets</vt:lpstr>
      <vt:lpstr>Arial</vt:lpstr>
      <vt:lpstr>Calibri</vt:lpstr>
      <vt:lpstr>Calibri Light</vt:lpstr>
      <vt:lpstr>Cambria</vt:lpstr>
      <vt:lpstr>Tahoma</vt:lpstr>
      <vt:lpstr>Times New Roman</vt:lpstr>
      <vt:lpstr>Office Theme</vt:lpstr>
      <vt:lpstr>1_Office Theme</vt:lpstr>
      <vt:lpstr>2_Office Theme</vt:lpstr>
      <vt:lpstr>默认设计模板</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34</cp:revision>
  <dcterms:created xsi:type="dcterms:W3CDTF">2023-09-27T00:50:44Z</dcterms:created>
  <dcterms:modified xsi:type="dcterms:W3CDTF">2024-08-21T14:14:48Z</dcterms:modified>
</cp:coreProperties>
</file>