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57" r:id="rId4"/>
    <p:sldId id="283" r:id="rId5"/>
    <p:sldId id="276" r:id="rId6"/>
    <p:sldId id="284" r:id="rId7"/>
    <p:sldId id="285" r:id="rId8"/>
    <p:sldId id="286" r:id="rId9"/>
    <p:sldId id="287" r:id="rId10"/>
    <p:sldId id="265" r:id="rId11"/>
    <p:sldId id="274" r:id="rId12"/>
    <p:sldId id="290" r:id="rId13"/>
    <p:sldId id="275" r:id="rId14"/>
    <p:sldId id="297" r:id="rId15"/>
    <p:sldId id="302" r:id="rId16"/>
    <p:sldId id="260" r:id="rId17"/>
    <p:sldId id="303" r:id="rId18"/>
    <p:sldId id="304" r:id="rId19"/>
    <p:sldId id="305" r:id="rId20"/>
    <p:sldId id="306" r:id="rId21"/>
    <p:sldId id="307" r:id="rId22"/>
    <p:sldId id="308" r:id="rId23"/>
    <p:sldId id="300" r:id="rId24"/>
    <p:sldId id="269" r:id="rId25"/>
    <p:sldId id="272" r:id="rId26"/>
    <p:sldId id="301" r:id="rId27"/>
    <p:sldId id="33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34" autoAdjust="0"/>
  </p:normalViewPr>
  <p:slideViewPr>
    <p:cSldViewPr snapToGrid="0">
      <p:cViewPr varScale="1">
        <p:scale>
          <a:sx n="71" d="100"/>
          <a:sy n="71" d="100"/>
        </p:scale>
        <p:origin x="113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EAEF-7278-496A-AEDA-9141DE14C3B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C2515-76EA-4480-B192-00209DE9A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8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4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5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37E1D3-E33C-4DA0-BB2C-CCA3D0703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1" r="47572"/>
          <a:stretch/>
        </p:blipFill>
        <p:spPr>
          <a:xfrm rot="1416120">
            <a:off x="-1756669" y="6778242"/>
            <a:ext cx="1717185" cy="2496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B584F-4534-4467-B560-365FE2403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38271" y="-1174111"/>
            <a:ext cx="2334970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4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7">
            <a:extLst>
              <a:ext uri="{FF2B5EF4-FFF2-40B4-BE49-F238E27FC236}">
                <a16:creationId xmlns:a16="http://schemas.microsoft.com/office/drawing/2014/main" id="{034253DE-3BCB-45C4-A0E6-669E248CF72E}"/>
              </a:ext>
            </a:extLst>
          </p:cNvPr>
          <p:cNvSpPr/>
          <p:nvPr userDrawn="1"/>
        </p:nvSpPr>
        <p:spPr>
          <a:xfrm>
            <a:off x="-1259219" y="-1206366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CFD6AA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7">
            <a:extLst>
              <a:ext uri="{FF2B5EF4-FFF2-40B4-BE49-F238E27FC236}">
                <a16:creationId xmlns:a16="http://schemas.microsoft.com/office/drawing/2014/main" id="{67FD64A1-7A9C-485B-A9E8-831EA623C4E3}"/>
              </a:ext>
            </a:extLst>
          </p:cNvPr>
          <p:cNvSpPr/>
          <p:nvPr userDrawn="1"/>
        </p:nvSpPr>
        <p:spPr>
          <a:xfrm>
            <a:off x="-1472506" y="-1365463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DAE0BE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21/08/2024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AD3275-FC27-421C-88CF-A7E5041B5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" y="4240048"/>
            <a:ext cx="2228364" cy="2617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DAD88C-6461-4D7E-ACFA-C6064EA3F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0" y="0"/>
            <a:ext cx="3033683" cy="303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3C144-2D8B-4074-95C7-8ADADE6E2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77" y="72444"/>
            <a:ext cx="2062419" cy="111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E8DB-F960-422B-8854-C316FE54F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275" y="87958"/>
            <a:ext cx="2062419" cy="111284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B00BAC3-8DDE-4956-9738-E6477912BF6C}"/>
              </a:ext>
            </a:extLst>
          </p:cNvPr>
          <p:cNvSpPr txBox="1">
            <a:spLocks/>
          </p:cNvSpPr>
          <p:nvPr userDrawn="1"/>
        </p:nvSpPr>
        <p:spPr>
          <a:xfrm>
            <a:off x="10789982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6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21/08/2024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C6000-60EE-4004-A7FC-4C9DA13C6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701" y="4070127"/>
            <a:ext cx="2805226" cy="280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08211-2DF7-471A-9EC8-A9C15C3E4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" y="5723618"/>
            <a:ext cx="2345261" cy="126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3139D-C4DF-4A1E-A8E5-DC37D8B09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580" y="4390174"/>
            <a:ext cx="1664660" cy="1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21/08/2024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67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21/08/2024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13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21/08/2024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508D-394F-4231-89A6-F4F14F44C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4" y="4198935"/>
            <a:ext cx="2659065" cy="2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21/08/2024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72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21/08/2024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21/08/2024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5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21/08/2024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838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21/08/2024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0071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08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918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250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407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529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345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60706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54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98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291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668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178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55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5267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2683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2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  <p:pic>
        <p:nvPicPr>
          <p:cNvPr id="103" name="Picture 10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6B94E1-67E7-AC23-9FAC-EF01B08B537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18" y="239676"/>
            <a:ext cx="1344576" cy="13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835B17-AB7C-B6F0-757C-9B2C28F5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3472EB-0B1E-6020-DBAE-4614C01D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C81FAF-6863-5D4E-CCFE-9FEE7F349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D5AE2DF-10C3-8AA7-C9D1-6DF0849F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ADB97D-787B-E437-B672-3D41D333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63FA3-6241-FBE4-A12D-9803BC2273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027D-5A36-7A7A-218D-261F93F87D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EB149-99D6-F0FD-DDA8-5B71E9998C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AF8AD-295A-573E-A814-ADC56121A8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2C4CE-08DE-4276-318F-78F969D758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0497" y="158106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4729C18-6DEF-6BEB-4900-FD2E1E405F85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DD71FB71-B841-C593-33B6-67E3D3BA6B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628BF580-4AF6-7847-756D-2AF85C553F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1592" y="3514875"/>
            <a:ext cx="2409825" cy="77152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8E4B02A5-37A4-51A4-0EDC-744922E85C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3837" y="290412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80005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gif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6.wdp"/><Relationship Id="rId3" Type="http://schemas.openxmlformats.org/officeDocument/2006/relationships/image" Target="../media/image11.png"/><Relationship Id="rId7" Type="http://schemas.microsoft.com/office/2007/relationships/hdphoto" Target="../media/hdphoto13.wdp"/><Relationship Id="rId12" Type="http://schemas.openxmlformats.org/officeDocument/2006/relationships/image" Target="../media/image6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microsoft.com/office/2007/relationships/hdphoto" Target="../media/hdphoto15.wdp"/><Relationship Id="rId5" Type="http://schemas.openxmlformats.org/officeDocument/2006/relationships/image" Target="../media/image13.png"/><Relationship Id="rId10" Type="http://schemas.openxmlformats.org/officeDocument/2006/relationships/image" Target="../media/image67.png"/><Relationship Id="rId4" Type="http://schemas.openxmlformats.org/officeDocument/2006/relationships/image" Target="../media/image12.gif"/><Relationship Id="rId9" Type="http://schemas.microsoft.com/office/2007/relationships/hdphoto" Target="../media/hdphoto14.wdp"/><Relationship Id="rId1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26.gif"/><Relationship Id="rId4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6.png"/><Relationship Id="rId26" Type="http://schemas.openxmlformats.org/officeDocument/2006/relationships/image" Target="../media/image42.png"/><Relationship Id="rId3" Type="http://schemas.openxmlformats.org/officeDocument/2006/relationships/audio" Target="../media/audio1.wav"/><Relationship Id="rId21" Type="http://schemas.microsoft.com/office/2007/relationships/hdphoto" Target="../media/hdphoto3.wdp"/><Relationship Id="rId7" Type="http://schemas.openxmlformats.org/officeDocument/2006/relationships/audio" Target="../media/audio5.wav"/><Relationship Id="rId12" Type="http://schemas.openxmlformats.org/officeDocument/2006/relationships/image" Target="../media/image34.png"/><Relationship Id="rId17" Type="http://schemas.openxmlformats.org/officeDocument/2006/relationships/slide" Target="slide6.xml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37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24" Type="http://schemas.openxmlformats.org/officeDocument/2006/relationships/image" Target="../media/image40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openxmlformats.org/officeDocument/2006/relationships/image" Target="../media/image43.png"/><Relationship Id="rId10" Type="http://schemas.openxmlformats.org/officeDocument/2006/relationships/image" Target="../media/image33.png"/><Relationship Id="rId19" Type="http://schemas.openxmlformats.org/officeDocument/2006/relationships/slide" Target="slide7.xml"/><Relationship Id="rId31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slide" Target="slide5.xml"/><Relationship Id="rId22" Type="http://schemas.openxmlformats.org/officeDocument/2006/relationships/image" Target="../media/image38.png"/><Relationship Id="rId27" Type="http://schemas.microsoft.com/office/2007/relationships/hdphoto" Target="../media/hdphoto4.wdp"/><Relationship Id="rId30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8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2.png"/><Relationship Id="rId7" Type="http://schemas.microsoft.com/office/2007/relationships/hdphoto" Target="../media/hdphoto6.wdp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5" Type="http://schemas.openxmlformats.org/officeDocument/2006/relationships/image" Target="../media/image55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9.png"/><Relationship Id="rId23" Type="http://schemas.openxmlformats.org/officeDocument/2006/relationships/image" Target="../media/image54.png"/><Relationship Id="rId10" Type="http://schemas.microsoft.com/office/2007/relationships/hdphoto" Target="../media/hdphoto7.wdp"/><Relationship Id="rId19" Type="http://schemas.openxmlformats.org/officeDocument/2006/relationships/image" Target="../media/image5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6.png"/><Relationship Id="rId14" Type="http://schemas.microsoft.com/office/2007/relationships/hdphoto" Target="../media/hdphoto8.wdp"/><Relationship Id="rId2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8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2.png"/><Relationship Id="rId7" Type="http://schemas.microsoft.com/office/2007/relationships/hdphoto" Target="../media/hdphoto6.wdp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5" Type="http://schemas.openxmlformats.org/officeDocument/2006/relationships/image" Target="../media/image55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9.png"/><Relationship Id="rId23" Type="http://schemas.openxmlformats.org/officeDocument/2006/relationships/image" Target="../media/image54.png"/><Relationship Id="rId10" Type="http://schemas.microsoft.com/office/2007/relationships/hdphoto" Target="../media/hdphoto7.wdp"/><Relationship Id="rId19" Type="http://schemas.openxmlformats.org/officeDocument/2006/relationships/image" Target="../media/image5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6.png"/><Relationship Id="rId14" Type="http://schemas.microsoft.com/office/2007/relationships/hdphoto" Target="../media/hdphoto8.wdp"/><Relationship Id="rId22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9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4.png"/><Relationship Id="rId7" Type="http://schemas.openxmlformats.org/officeDocument/2006/relationships/image" Target="../media/image46.png"/><Relationship Id="rId12" Type="http://schemas.microsoft.com/office/2007/relationships/hdphoto" Target="../media/hdphoto8.wdp"/><Relationship Id="rId17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53.png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48.png"/><Relationship Id="rId5" Type="http://schemas.openxmlformats.org/officeDocument/2006/relationships/audio" Target="../media/audio7.wav"/><Relationship Id="rId15" Type="http://schemas.openxmlformats.org/officeDocument/2006/relationships/image" Target="../media/image50.png"/><Relationship Id="rId23" Type="http://schemas.openxmlformats.org/officeDocument/2006/relationships/image" Target="../media/image55.png"/><Relationship Id="rId10" Type="http://schemas.openxmlformats.org/officeDocument/2006/relationships/image" Target="../media/image47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9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12.wdp"/><Relationship Id="rId7" Type="http://schemas.openxmlformats.org/officeDocument/2006/relationships/image" Target="../media/image46.png"/><Relationship Id="rId12" Type="http://schemas.microsoft.com/office/2007/relationships/hdphoto" Target="../media/hdphoto8.wdp"/><Relationship Id="rId17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54.png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48.png"/><Relationship Id="rId5" Type="http://schemas.openxmlformats.org/officeDocument/2006/relationships/audio" Target="../media/audio7.wav"/><Relationship Id="rId15" Type="http://schemas.openxmlformats.org/officeDocument/2006/relationships/image" Target="../media/image50.png"/><Relationship Id="rId23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gif"/><Relationship Id="rId5" Type="http://schemas.openxmlformats.org/officeDocument/2006/relationships/image" Target="../media/image12.gif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10384245" y="2812054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671317" y="2568878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085735" y="3204225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61953" y="325828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00227" y="358486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847493" y="294211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83906" y="326164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922615" y="3600886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008461" y="360915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19372" y="332726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629713" y="221398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66126" y="253351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90681" y="288102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097273" y="2590466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282530" y="232433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63358" y="2287480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541686" y="266252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79960" y="298910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84130" y="6406692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249398" y="5415727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48697" y="4914401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4402" y="5005391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02811" y="5919750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7111" y="6086563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621004" y="5707014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6950" y="4903098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20882" y="4711350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38691" y="6447717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43392" y="5723038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535851" y="5298531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9296" y="5303521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80695" y="5656283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3983" y="6330126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8116" y="6342625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4097" y="4426659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91129" y="6392215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2173F34-67C2-4431-BD43-4BA527A38134}"/>
              </a:ext>
            </a:extLst>
          </p:cNvPr>
          <p:cNvSpPr txBox="1">
            <a:spLocks/>
          </p:cNvSpPr>
          <p:nvPr/>
        </p:nvSpPr>
        <p:spPr>
          <a:xfrm rot="16200000">
            <a:off x="-3252977" y="2529481"/>
            <a:ext cx="2191425" cy="71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442432" y="25607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46097" y="292476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98645" y="282247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F24E9DEE-A4C3-4C9C-8408-D8894A341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2925754" y="-168941"/>
            <a:ext cx="1048727" cy="1974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FA65A5C-71EB-4974-8BCC-B0D2F01C4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502259" y="-236319"/>
            <a:ext cx="1048727" cy="1974075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6B1B5BFB-9070-4222-8A3F-3749BA6E5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6135" y="1425091"/>
            <a:ext cx="2016162" cy="1495320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438C49-7954-4806-99EB-A7D117009EA7}"/>
              </a:ext>
            </a:extLst>
          </p:cNvPr>
          <p:cNvGrpSpPr/>
          <p:nvPr/>
        </p:nvGrpSpPr>
        <p:grpSpPr>
          <a:xfrm>
            <a:off x="-160661" y="4953082"/>
            <a:ext cx="7883066" cy="2071716"/>
            <a:chOff x="793866" y="4517205"/>
            <a:chExt cx="6730009" cy="1911529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F730C12-B4A2-4604-A2EE-4C9DBEDC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412F6AB-C035-4BD0-AF30-AC82A9B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63E8867B-52D0-4810-AE76-0262409F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C78A7945-7E43-4B3F-84DE-C6EF898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9E851145-E216-4ED6-8A2E-7ED1FCB6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106AED-E0C8-4977-0956-1DB6DD9A4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369" y="766697"/>
            <a:ext cx="5328366" cy="1493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91083-DAAA-04E0-A362-1FF0BC821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82" y="1601952"/>
            <a:ext cx="16418204" cy="362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1C632-5136-7F3A-D67F-47ABE4711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494" y="4731741"/>
            <a:ext cx="1841152" cy="85961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86F9B0FD-2779-F511-0DCA-1912B8067D71}"/>
              </a:ext>
            </a:extLst>
          </p:cNvPr>
          <p:cNvSpPr txBox="1"/>
          <p:nvPr/>
        </p:nvSpPr>
        <p:spPr>
          <a:xfrm>
            <a:off x="3377282" y="248784"/>
            <a:ext cx="72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THỤY</a:t>
            </a:r>
          </a:p>
        </p:txBody>
      </p:sp>
    </p:spTree>
    <p:extLst>
      <p:ext uri="{BB962C8B-B14F-4D97-AF65-F5344CB8AC3E}">
        <p14:creationId xmlns:p14="http://schemas.microsoft.com/office/powerpoint/2010/main" val="1502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763386" y="1753689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yếu tố tham gia vào quá trình tự tổng hợp chất dinh dưỡng ở thực vật.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Quan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8,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  <a:endParaRPr lang="en-US" sz="4400" b="1" dirty="0">
                <a:effectLst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F2DFB-D5F1-ED38-85BB-37E9D65C9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1" y="1720701"/>
            <a:ext cx="3492020" cy="434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5FA-ABB6-8CA2-D236-3D3828BF0F93}"/>
              </a:ext>
            </a:extLst>
          </p:cNvPr>
          <p:cNvSpPr/>
          <p:nvPr/>
        </p:nvSpPr>
        <p:spPr>
          <a:xfrm>
            <a:off x="4816548" y="3805772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dinh dưỡng được thực vật tự tổng hợp thông qua quá trình nào? </a:t>
            </a:r>
          </a:p>
        </p:txBody>
      </p:sp>
    </p:spTree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B3D30D-6861-4894-AC94-CF526484583A}"/>
              </a:ext>
            </a:extLst>
          </p:cNvPr>
          <p:cNvSpPr txBox="1"/>
          <p:nvPr/>
        </p:nvSpPr>
        <p:spPr>
          <a:xfrm>
            <a:off x="5984889" y="326453"/>
            <a:ext cx="589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/>
              <a:t>Một số yếu tố tham gia vào quá trình tự tổng hợp chất dinh dưỡng ở thực vật là: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E3A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BA859-EACC-92A9-E6CD-1C3C128C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1" y="1158949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7B8AD-8FDC-3AAC-80BC-9A0AFF25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8" y="2142058"/>
            <a:ext cx="4730906" cy="112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97228-74C1-D049-F2DB-3AA8F4C9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48" y="3329855"/>
            <a:ext cx="4846740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79A0A0-C09F-A4CA-A7AD-28432A0F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176" y="4512899"/>
            <a:ext cx="365791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39454-7AE3-4CB2-8179-F0E51511259E}"/>
              </a:ext>
            </a:extLst>
          </p:cNvPr>
          <p:cNvGrpSpPr/>
          <p:nvPr/>
        </p:nvGrpSpPr>
        <p:grpSpPr>
          <a:xfrm>
            <a:off x="4720413" y="1915824"/>
            <a:ext cx="7264022" cy="2202706"/>
            <a:chOff x="1470203" y="514252"/>
            <a:chExt cx="9763701" cy="2939154"/>
          </a:xfrm>
        </p:grpSpPr>
        <p:sp>
          <p:nvSpPr>
            <p:cNvPr id="17" name="Rounded Rectangle 92">
              <a:extLst>
                <a:ext uri="{FF2B5EF4-FFF2-40B4-BE49-F238E27FC236}">
                  <a16:creationId xmlns:a16="http://schemas.microsoft.com/office/drawing/2014/main" id="{F4B3409B-44D6-48BA-B137-4227248C8B0B}"/>
                </a:ext>
              </a:extLst>
            </p:cNvPr>
            <p:cNvSpPr/>
            <p:nvPr/>
          </p:nvSpPr>
          <p:spPr>
            <a:xfrm>
              <a:off x="1470203" y="514252"/>
              <a:ext cx="9763701" cy="2939154"/>
            </a:xfrm>
            <a:prstGeom prst="roundRect">
              <a:avLst>
                <a:gd name="adj" fmla="val 50000"/>
              </a:avLst>
            </a:prstGeom>
            <a:solidFill>
              <a:srgbClr val="6C8E59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61DE68-827B-4D39-879C-C5783099BBAB}"/>
                </a:ext>
              </a:extLst>
            </p:cNvPr>
            <p:cNvSpPr txBox="1"/>
            <p:nvPr/>
          </p:nvSpPr>
          <p:spPr>
            <a:xfrm>
              <a:off x="2364543" y="953910"/>
              <a:ext cx="8495713" cy="2279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 dinh dưỡng được thực vật tự tổng hợp thông qua quá trình quang hợp.</a:t>
              </a:r>
              <a:endParaRPr kumimoji="0" lang="id-ID" sz="3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5C93E6-6E64-8E94-2C42-4E8173E2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9" y="1403498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098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D02C4310-03F9-CCEA-505D-7C50794D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2" y="2481165"/>
            <a:ext cx="4266718" cy="426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E15C0-4454-A404-709D-9A98C324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88" y="1736597"/>
            <a:ext cx="3456732" cy="16643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FEBCA2-6C3E-AA05-6CA6-4E6FE1D75718}"/>
              </a:ext>
            </a:extLst>
          </p:cNvPr>
          <p:cNvGrpSpPr/>
          <p:nvPr/>
        </p:nvGrpSpPr>
        <p:grpSpPr>
          <a:xfrm>
            <a:off x="4436883" y="1308047"/>
            <a:ext cx="7191909" cy="1850324"/>
            <a:chOff x="1062408" y="2539999"/>
            <a:chExt cx="10219585" cy="19838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EBC8D4-2926-4A4C-8BBD-202A45179637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495BDA1-092B-357E-E875-78DDB3340CB8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87B0AB5-3645-BBDD-1F8A-752099440C8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D8FC6BB-E39A-7D5D-786F-337E8B66D44B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39A2A50C-91D7-941F-D84A-A5194DB4BF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C2FEE7-D1A2-6656-939D-057A9533B23C}"/>
                </a:ext>
              </a:extLst>
            </p:cNvPr>
            <p:cNvSpPr/>
            <p:nvPr/>
          </p:nvSpPr>
          <p:spPr>
            <a:xfrm>
              <a:off x="1352552" y="2636807"/>
              <a:ext cx="9476463" cy="168292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sẻ với bạn về khả năng kì diệu của lá cây tự tổng hợp chất dinh dưỡng cần cho sự sống.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6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 rot="584928">
            <a:off x="1838726" y="2149084"/>
            <a:ext cx="7450381" cy="3283547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2016939" y="2461033"/>
            <a:ext cx="7891832" cy="3248893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2169429" y="2418030"/>
            <a:ext cx="9005390" cy="3445465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3200" b="1" dirty="0">
                <a:solidFill>
                  <a:srgbClr val="002060"/>
                </a:solidFill>
              </a:rPr>
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Kon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222206" y="2286000"/>
            <a:ext cx="772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Thực vật trao đổi khí với môi trường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9,10.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26B6B9-6A1C-6144-26EE-C7AD2EC8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9" y="1598096"/>
            <a:ext cx="6570929" cy="478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184AE7-5E70-116B-CF6A-DA4A49E4D292}"/>
              </a:ext>
            </a:extLst>
          </p:cNvPr>
          <p:cNvGrpSpPr/>
          <p:nvPr/>
        </p:nvGrpSpPr>
        <p:grpSpPr>
          <a:xfrm>
            <a:off x="6783572" y="1712084"/>
            <a:ext cx="5408428" cy="1509581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68F553-B6AF-A306-2A7E-2EC1FBAD97F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C0043B1-5E5E-C244-745D-5C44015FEF5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1F0823B9-D719-0BE0-68DC-2EBCC71F82E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5C58EC7-6E75-0AFC-57DA-E8C838456081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CCC52CA-1665-B331-9FC6-CE28B81E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C72F11-3BDD-7932-C7B0-508BCCE1D10F}"/>
                </a:ext>
              </a:extLst>
            </p:cNvPr>
            <p:cNvSpPr/>
            <p:nvPr/>
          </p:nvSpPr>
          <p:spPr>
            <a:xfrm>
              <a:off x="1352552" y="2900796"/>
              <a:ext cx="9476463" cy="11549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621A7-BFAD-2EC3-799B-9B6D68475E86}"/>
              </a:ext>
            </a:extLst>
          </p:cNvPr>
          <p:cNvGrpSpPr/>
          <p:nvPr/>
        </p:nvGrpSpPr>
        <p:grpSpPr>
          <a:xfrm>
            <a:off x="6783572" y="3223801"/>
            <a:ext cx="5408428" cy="3123836"/>
            <a:chOff x="1062408" y="2123300"/>
            <a:chExt cx="10219585" cy="27099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A5DAF6-1017-ED3B-0A57-A2AFF22D0D5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90B0A1-DB23-9B00-C612-FEC42E49DDD1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87E1C99E-7634-2D88-41F5-7DD450705B9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C5DA7ED-B066-7B5F-86CB-A67550E99756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F7E5DE85-40EE-069A-E1B5-658E9BD68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205516-5816-25FC-40B2-FF1F3B1596A5}"/>
                </a:ext>
              </a:extLst>
            </p:cNvPr>
            <p:cNvSpPr/>
            <p:nvPr/>
          </p:nvSpPr>
          <p:spPr>
            <a:xfrm>
              <a:off x="1352553" y="2123300"/>
              <a:ext cx="9476464" cy="27099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3CDF50-3440-2A23-3BE3-2CA16999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13718"/>
              </p:ext>
            </p:extLst>
          </p:nvPr>
        </p:nvGraphicFramePr>
        <p:xfrm>
          <a:off x="1201479" y="719665"/>
          <a:ext cx="9952074" cy="54365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6037">
                  <a:extLst>
                    <a:ext uri="{9D8B030D-6E8A-4147-A177-3AD203B41FA5}">
                      <a16:colId xmlns:a16="http://schemas.microsoft.com/office/drawing/2014/main" val="758094924"/>
                    </a:ext>
                  </a:extLst>
                </a:gridCol>
                <a:gridCol w="4976037">
                  <a:extLst>
                    <a:ext uri="{9D8B030D-6E8A-4147-A177-3AD203B41FA5}">
                      <a16:colId xmlns:a16="http://schemas.microsoft.com/office/drawing/2014/main" val="745159056"/>
                    </a:ext>
                  </a:extLst>
                </a:gridCol>
              </a:tblGrid>
              <a:tr h="1595050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quang hợp 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829959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049975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33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EBF82D-6A39-8748-FEDE-F1DA5B77A6CD}"/>
              </a:ext>
            </a:extLst>
          </p:cNvPr>
          <p:cNvSpPr txBox="1"/>
          <p:nvPr/>
        </p:nvSpPr>
        <p:spPr>
          <a:xfrm>
            <a:off x="1584251" y="2466753"/>
            <a:ext cx="404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uang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ô-xi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DD17E-8A32-FE5C-FD2E-6E4DA1E82CB7}"/>
              </a:ext>
            </a:extLst>
          </p:cNvPr>
          <p:cNvSpPr txBox="1"/>
          <p:nvPr/>
        </p:nvSpPr>
        <p:spPr>
          <a:xfrm>
            <a:off x="6432698" y="2445487"/>
            <a:ext cx="404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61D6A-4AA4-842B-F8D0-42805CDA237C}"/>
              </a:ext>
            </a:extLst>
          </p:cNvPr>
          <p:cNvSpPr txBox="1"/>
          <p:nvPr/>
        </p:nvSpPr>
        <p:spPr>
          <a:xfrm>
            <a:off x="1594884" y="4359349"/>
            <a:ext cx="431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11BF2-662C-ACE0-9CB2-57EBAB455E22}"/>
              </a:ext>
            </a:extLst>
          </p:cNvPr>
          <p:cNvSpPr txBox="1"/>
          <p:nvPr/>
        </p:nvSpPr>
        <p:spPr>
          <a:xfrm>
            <a:off x="6390168" y="4338084"/>
            <a:ext cx="462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5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77944" y="946358"/>
            <a:ext cx="9763701" cy="169051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2. 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quang hợp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624CB-DCA5-9E1E-8FA9-73AEE40CF3B1}"/>
              </a:ext>
            </a:extLst>
          </p:cNvPr>
          <p:cNvGrpSpPr/>
          <p:nvPr/>
        </p:nvGrpSpPr>
        <p:grpSpPr>
          <a:xfrm>
            <a:off x="1394902" y="3274888"/>
            <a:ext cx="9763701" cy="1690517"/>
            <a:chOff x="1214149" y="410391"/>
            <a:chExt cx="9763701" cy="974505"/>
          </a:xfrm>
        </p:grpSpPr>
        <p:sp>
          <p:nvSpPr>
            <p:cNvPr id="4" name="Rounded Rectangle 92">
              <a:extLst>
                <a:ext uri="{FF2B5EF4-FFF2-40B4-BE49-F238E27FC236}">
                  <a16:creationId xmlns:a16="http://schemas.microsoft.com/office/drawing/2014/main" id="{005458BE-0B3B-9AA2-03F7-A2D695039B92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7CA17C-9D42-C4DB-6384-EA9CA03DFE74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hô hấp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vật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444410" y="1945757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Quang </a:t>
            </a:r>
            <a:r>
              <a:rPr lang="en-US" sz="5400" dirty="0" err="1">
                <a:solidFill>
                  <a:srgbClr val="FF0000"/>
                </a:solidFill>
              </a:rPr>
              <a:t>hợp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Khí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các-bô-níc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403498" y="176500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endParaRPr lang="en-US" sz="3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38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36924" y="4506452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077" y="2369652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B5E17-79C3-C478-CB72-37FC60EB1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285" y="1358283"/>
            <a:ext cx="5852667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869712" y="2052082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- xi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212112" y="180753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3264194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EEF87-7D4F-410F-863B-D664CD15397A}"/>
              </a:ext>
            </a:extLst>
          </p:cNvPr>
          <p:cNvGrpSpPr/>
          <p:nvPr/>
        </p:nvGrpSpPr>
        <p:grpSpPr>
          <a:xfrm>
            <a:off x="931193" y="2260414"/>
            <a:ext cx="10102270" cy="2889371"/>
            <a:chOff x="931193" y="2260414"/>
            <a:chExt cx="10102270" cy="28893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FB3F83-B441-45F2-BB6A-34A030E82460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C095DB87-1A62-4D39-8A0B-9A8E7BFBDDE4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320240" y="2385192"/>
                <a:ext cx="7233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600" normalizeH="0" baseline="0" noProof="0">
                    <a:ln>
                      <a:solidFill>
                        <a:srgbClr val="0070C0"/>
                      </a:solidFill>
                    </a:ln>
                    <a:gradFill flip="none" rotWithShape="1">
                      <a:gsLst>
                        <a:gs pos="0">
                          <a:srgbClr val="CE3A72">
                            <a:shade val="30000"/>
                            <a:satMod val="115000"/>
                          </a:srgbClr>
                        </a:gs>
                        <a:gs pos="50000">
                          <a:srgbClr val="CE3A72">
                            <a:shade val="67500"/>
                            <a:satMod val="115000"/>
                          </a:srgbClr>
                        </a:gs>
                        <a:gs pos="100000">
                          <a:srgbClr val="CE3A72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/>
                    <a:uLnTx/>
                    <a:uFillTx/>
                    <a:latin typeface="#9Slide07 Koni" pitchFamily="2" charset="0"/>
                    <a:ea typeface="+mn-ea"/>
                    <a:cs typeface="Dreaming Outloud Script Pro" panose="03050502040304050704" pitchFamily="66" charset="0"/>
                  </a:rPr>
                  <a:t>VẬN DỤNG</a:t>
                </a:r>
                <a:endParaRPr kumimoji="0" lang="id-ID" sz="9600" b="0" i="0" u="none" strike="noStrike" kern="1200" cap="none" spc="600" normalizeH="0" baseline="0" noProof="0" dirty="0">
                  <a:ln>
                    <a:solidFill>
                      <a:srgbClr val="0070C0"/>
                    </a:solidFill>
                  </a:ln>
                  <a:gradFill flip="none" rotWithShape="1">
                    <a:gsLst>
                      <a:gs pos="0">
                        <a:srgbClr val="CE3A72">
                          <a:shade val="30000"/>
                          <a:satMod val="115000"/>
                        </a:srgbClr>
                      </a:gs>
                      <a:gs pos="50000">
                        <a:srgbClr val="CE3A72">
                          <a:shade val="67500"/>
                          <a:satMod val="115000"/>
                        </a:srgbClr>
                      </a:gs>
                      <a:gs pos="100000">
                        <a:srgbClr val="CE3A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Koni" pitchFamily="2" charset="0"/>
                  <a:ea typeface="+mn-ea"/>
                  <a:cs typeface="Dreaming Outloud Script Pro" panose="03050502040304050704" pitchFamily="66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D50B2A-7980-4FB4-91C6-DD59899F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93F407-DE0D-4478-BA47-197DF0EE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sp>
        <p:nvSpPr>
          <p:cNvPr id="18" name="Rounded Rectangle 92">
            <a:extLst>
              <a:ext uri="{FF2B5EF4-FFF2-40B4-BE49-F238E27FC236}">
                <a16:creationId xmlns:a16="http://schemas.microsoft.com/office/drawing/2014/main" id="{4D90BED9-63CF-4124-86BB-651CDA759F4A}"/>
              </a:ext>
            </a:extLst>
          </p:cNvPr>
          <p:cNvSpPr/>
          <p:nvPr/>
        </p:nvSpPr>
        <p:spPr>
          <a:xfrm>
            <a:off x="11940599" y="7427147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+mn-cs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F TypoSlabserif" panose="02000403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302845-E3AB-4CAC-A87C-B9B9694EF588}"/>
              </a:ext>
            </a:extLst>
          </p:cNvPr>
          <p:cNvSpPr/>
          <p:nvPr/>
        </p:nvSpPr>
        <p:spPr>
          <a:xfrm>
            <a:off x="213360" y="215900"/>
            <a:ext cx="2484120" cy="6442376"/>
          </a:xfrm>
          <a:prstGeom prst="rect">
            <a:avLst/>
          </a:prstGeom>
          <a:solidFill>
            <a:schemeClr val="bg1"/>
          </a:solidFill>
          <a:ln w="66675">
            <a:solidFill>
              <a:srgbClr val="FFC000"/>
            </a:solidFill>
            <a:prstDash val="sysDash"/>
          </a:ln>
          <a:effectLst>
            <a:outerShdw blurRad="139700" dist="76200" dir="6000000" algn="b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6BE822BD-06E3-41CB-A35E-F22AF045E7C7}"/>
              </a:ext>
            </a:extLst>
          </p:cNvPr>
          <p:cNvSpPr/>
          <p:nvPr/>
        </p:nvSpPr>
        <p:spPr>
          <a:xfrm>
            <a:off x="408999" y="484480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08999" y="1587402"/>
            <a:ext cx="2092841" cy="2338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CHO BIẾT NHỮNG CÂY TRONG HÌNH THIẾU NHỮNG ĐIỀU KIỆN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9C9-1529-4564-8FD6-5C7764AFF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790497" y="3708325"/>
            <a:ext cx="2596129" cy="303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375C9-5CEF-4974-9210-70A1DCDEB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72483" y="5399857"/>
            <a:ext cx="951167" cy="144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81C9E-32AE-485D-A53E-AA16A8C1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4" y="4143085"/>
            <a:ext cx="1664660" cy="123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E9102-39AB-4160-89E3-6CC967A5A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" y="5591351"/>
            <a:ext cx="952775" cy="1150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8CA545-CFDA-4D22-8175-960A2D86BAAF}"/>
              </a:ext>
            </a:extLst>
          </p:cNvPr>
          <p:cNvGrpSpPr/>
          <p:nvPr/>
        </p:nvGrpSpPr>
        <p:grpSpPr>
          <a:xfrm>
            <a:off x="2821786" y="3197035"/>
            <a:ext cx="8792333" cy="412836"/>
            <a:chOff x="3419209" y="3348080"/>
            <a:chExt cx="7980314" cy="1452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ACABD-54A7-4B91-91AD-51BC8171C9F1}"/>
                </a:ext>
              </a:extLst>
            </p:cNvPr>
            <p:cNvCxnSpPr/>
            <p:nvPr/>
          </p:nvCxnSpPr>
          <p:spPr>
            <a:xfrm>
              <a:off x="3525388" y="3420562"/>
              <a:ext cx="7773777" cy="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DEB17B-64B3-42FC-9485-F84BFA9D3A4A}"/>
                </a:ext>
              </a:extLst>
            </p:cNvPr>
            <p:cNvSpPr/>
            <p:nvPr/>
          </p:nvSpPr>
          <p:spPr>
            <a:xfrm>
              <a:off x="3419209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F4C6AB-FD2A-421A-92B6-F8CAE05E3867}"/>
                </a:ext>
              </a:extLst>
            </p:cNvPr>
            <p:cNvSpPr/>
            <p:nvPr/>
          </p:nvSpPr>
          <p:spPr>
            <a:xfrm>
              <a:off x="11254254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7446A88-78F8-4146-B71A-7F1F3538A832}"/>
              </a:ext>
            </a:extLst>
          </p:cNvPr>
          <p:cNvSpPr/>
          <p:nvPr/>
        </p:nvSpPr>
        <p:spPr>
          <a:xfrm rot="16200000" flipV="1">
            <a:off x="3126257" y="1261109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19E1DA-E446-4076-A47E-BB2A4555F79E}"/>
              </a:ext>
            </a:extLst>
          </p:cNvPr>
          <p:cNvSpPr/>
          <p:nvPr/>
        </p:nvSpPr>
        <p:spPr>
          <a:xfrm rot="16200000" flipV="1">
            <a:off x="3216691" y="1706393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EFCC86-3C67-4DF9-B222-240A1EBF25F8}"/>
              </a:ext>
            </a:extLst>
          </p:cNvPr>
          <p:cNvSpPr/>
          <p:nvPr/>
        </p:nvSpPr>
        <p:spPr>
          <a:xfrm rot="16200000" flipV="1">
            <a:off x="3094018" y="1897351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6CC368-3320-4D81-B2E9-4C48398DD56E}"/>
              </a:ext>
            </a:extLst>
          </p:cNvPr>
          <p:cNvSpPr/>
          <p:nvPr/>
        </p:nvSpPr>
        <p:spPr>
          <a:xfrm rot="16200000" flipV="1">
            <a:off x="3188535" y="1002258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151E60-83F2-4378-A5A3-1A8A5F8DB2E0}"/>
              </a:ext>
            </a:extLst>
          </p:cNvPr>
          <p:cNvSpPr/>
          <p:nvPr/>
        </p:nvSpPr>
        <p:spPr>
          <a:xfrm rot="16200000" flipV="1">
            <a:off x="3129863" y="2053848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9AFF40-3516-4476-9A9F-D2AAEBDBEB0F}"/>
              </a:ext>
            </a:extLst>
          </p:cNvPr>
          <p:cNvSpPr/>
          <p:nvPr/>
        </p:nvSpPr>
        <p:spPr>
          <a:xfrm rot="16200000" flipV="1">
            <a:off x="3438653" y="1033124"/>
            <a:ext cx="266769" cy="266769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id="{6F921691-E8CA-45DC-A2F2-84B589DD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9" b="17957"/>
          <a:stretch/>
        </p:blipFill>
        <p:spPr>
          <a:xfrm>
            <a:off x="2853667" y="338669"/>
            <a:ext cx="2185490" cy="270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id="{14FB5DDD-7DAB-4F46-99BF-54272747B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r="43631" b="8810"/>
          <a:stretch/>
        </p:blipFill>
        <p:spPr>
          <a:xfrm>
            <a:off x="5224377" y="3478629"/>
            <a:ext cx="2040919" cy="29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117B23-18AF-4E22-A5BF-7D07410A78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16" y="338669"/>
            <a:ext cx="2044280" cy="27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Content Placeholder 8">
            <a:extLst>
              <a:ext uri="{FF2B5EF4-FFF2-40B4-BE49-F238E27FC236}">
                <a16:creationId xmlns:a16="http://schemas.microsoft.com/office/drawing/2014/main" id="{FE309D54-2548-405D-B119-508C75376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92" y="3554646"/>
            <a:ext cx="2040919" cy="290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C820C-8A1B-4528-BE7C-756083C622CA}"/>
              </a:ext>
            </a:extLst>
          </p:cNvPr>
          <p:cNvGrpSpPr/>
          <p:nvPr/>
        </p:nvGrpSpPr>
        <p:grpSpPr>
          <a:xfrm rot="408916">
            <a:off x="2644335" y="2377884"/>
            <a:ext cx="2221571" cy="2865674"/>
            <a:chOff x="2644335" y="2377884"/>
            <a:chExt cx="2221571" cy="28656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FB7DE-4BB2-44E2-A120-C44D15979BE4}"/>
                </a:ext>
              </a:extLst>
            </p:cNvPr>
            <p:cNvSpPr/>
            <p:nvPr/>
          </p:nvSpPr>
          <p:spPr>
            <a:xfrm>
              <a:off x="3894612" y="3148559"/>
              <a:ext cx="152695" cy="152695"/>
            </a:xfrm>
            <a:prstGeom prst="ellipse">
              <a:avLst/>
            </a:prstGeom>
            <a:solidFill>
              <a:srgbClr val="F5828C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ACA08A-7DE0-42A1-A37A-0DD91BF428AE}"/>
                </a:ext>
              </a:extLst>
            </p:cNvPr>
            <p:cNvSpPr/>
            <p:nvPr/>
          </p:nvSpPr>
          <p:spPr>
            <a:xfrm rot="16200000" flipV="1">
              <a:off x="2825304" y="2634762"/>
              <a:ext cx="46081" cy="46081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55A843-EC57-4D24-B675-6FE996DEBC7C}"/>
                </a:ext>
              </a:extLst>
            </p:cNvPr>
            <p:cNvSpPr/>
            <p:nvPr/>
          </p:nvSpPr>
          <p:spPr>
            <a:xfrm rot="16200000" flipV="1">
              <a:off x="2833607" y="2377884"/>
              <a:ext cx="69523" cy="69523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6A31EA2-EB8E-4720-AC2C-C13DF00084C3}"/>
                </a:ext>
              </a:extLst>
            </p:cNvPr>
            <p:cNvSpPr/>
            <p:nvPr/>
          </p:nvSpPr>
          <p:spPr>
            <a:xfrm rot="16200000" flipV="1">
              <a:off x="2644335" y="2448562"/>
              <a:ext cx="128132" cy="128132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B570E2F-6AF5-49C3-9DA5-750648CBA3C9}"/>
                </a:ext>
              </a:extLst>
            </p:cNvPr>
            <p:cNvGrpSpPr/>
            <p:nvPr/>
          </p:nvGrpSpPr>
          <p:grpSpPr>
            <a:xfrm>
              <a:off x="3004300" y="3867201"/>
              <a:ext cx="1861606" cy="1376357"/>
              <a:chOff x="3004300" y="3867201"/>
              <a:chExt cx="1861606" cy="13763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13342D1-C88A-4A93-A79A-6AF7E24BD537}"/>
                  </a:ext>
                </a:extLst>
              </p:cNvPr>
              <p:cNvGrpSpPr/>
              <p:nvPr/>
            </p:nvGrpSpPr>
            <p:grpSpPr>
              <a:xfrm rot="501321">
                <a:off x="3004300" y="3867201"/>
                <a:ext cx="1861606" cy="1376357"/>
                <a:chOff x="3783027" y="4330252"/>
                <a:chExt cx="2165571" cy="1420366"/>
              </a:xfrm>
            </p:grpSpPr>
            <p:sp>
              <p:nvSpPr>
                <p:cNvPr id="29" name="Speech Bubble: Rectangle with Corners Rounded 18">
                  <a:extLst>
                    <a:ext uri="{FF2B5EF4-FFF2-40B4-BE49-F238E27FC236}">
                      <a16:creationId xmlns:a16="http://schemas.microsoft.com/office/drawing/2014/main" id="{8F22D8EE-4FEB-4CAE-8E54-7380B0CE3D18}"/>
                    </a:ext>
                  </a:extLst>
                </p:cNvPr>
                <p:cNvSpPr/>
                <p:nvPr/>
              </p:nvSpPr>
              <p:spPr>
                <a:xfrm>
                  <a:off x="3783027" y="4330252"/>
                  <a:ext cx="2165571" cy="1420366"/>
                </a:xfrm>
                <a:prstGeom prst="wedgeRoundRectCallout">
                  <a:avLst>
                    <a:gd name="adj1" fmla="val -22669"/>
                    <a:gd name="adj2" fmla="val -78332"/>
                    <a:gd name="adj3" fmla="val 16667"/>
                  </a:avLst>
                </a:prstGeom>
                <a:solidFill>
                  <a:srgbClr val="F5828C"/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3AE7AB-F573-41E8-905C-6980B2C7E72A}"/>
                    </a:ext>
                  </a:extLst>
                </p:cNvPr>
                <p:cNvSpPr txBox="1"/>
                <p:nvPr/>
              </p:nvSpPr>
              <p:spPr>
                <a:xfrm>
                  <a:off x="3783027" y="4432498"/>
                  <a:ext cx="2108973" cy="3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029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F773DD4-BA25-471D-87C2-58CA30B38D12}"/>
                  </a:ext>
                </a:extLst>
              </p:cNvPr>
              <p:cNvSpPr txBox="1"/>
              <p:nvPr/>
            </p:nvSpPr>
            <p:spPr>
              <a:xfrm rot="493802">
                <a:off x="3103651" y="3955214"/>
                <a:ext cx="14877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ánh sáng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1F71C-4AE8-4D06-833D-EFC7BD0245A8}"/>
              </a:ext>
            </a:extLst>
          </p:cNvPr>
          <p:cNvGrpSpPr/>
          <p:nvPr/>
        </p:nvGrpSpPr>
        <p:grpSpPr>
          <a:xfrm>
            <a:off x="5182899" y="1168855"/>
            <a:ext cx="2018407" cy="2132399"/>
            <a:chOff x="5182899" y="1168855"/>
            <a:chExt cx="2018407" cy="2132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52B546-3BBB-4825-89B6-CB5D27C72622}"/>
                </a:ext>
              </a:extLst>
            </p:cNvPr>
            <p:cNvSpPr/>
            <p:nvPr/>
          </p:nvSpPr>
          <p:spPr>
            <a:xfrm>
              <a:off x="6270380" y="3148559"/>
              <a:ext cx="152695" cy="152695"/>
            </a:xfrm>
            <a:prstGeom prst="ellipse">
              <a:avLst/>
            </a:prstGeom>
            <a:solidFill>
              <a:srgbClr val="92D05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41CE44-B9C5-4580-9C0E-4D2B069CD8A1}"/>
                </a:ext>
              </a:extLst>
            </p:cNvPr>
            <p:cNvGrpSpPr/>
            <p:nvPr/>
          </p:nvGrpSpPr>
          <p:grpSpPr>
            <a:xfrm>
              <a:off x="5182899" y="1168855"/>
              <a:ext cx="2018407" cy="1544474"/>
              <a:chOff x="5182899" y="1168855"/>
              <a:chExt cx="2018407" cy="15444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2349DE2-4DFA-43AC-B206-5F326E724137}"/>
                  </a:ext>
                </a:extLst>
              </p:cNvPr>
              <p:cNvGrpSpPr/>
              <p:nvPr/>
            </p:nvGrpSpPr>
            <p:grpSpPr>
              <a:xfrm>
                <a:off x="5182899" y="1168855"/>
                <a:ext cx="2018407" cy="1527697"/>
                <a:chOff x="5303070" y="1653640"/>
                <a:chExt cx="2165571" cy="1420366"/>
              </a:xfrm>
            </p:grpSpPr>
            <p:sp>
              <p:nvSpPr>
                <p:cNvPr id="32" name="Speech Bubble: Rectangle with Corners Rounded 20">
                  <a:extLst>
                    <a:ext uri="{FF2B5EF4-FFF2-40B4-BE49-F238E27FC236}">
                      <a16:creationId xmlns:a16="http://schemas.microsoft.com/office/drawing/2014/main" id="{35A80FC6-969D-41DD-839E-188750377252}"/>
                    </a:ext>
                  </a:extLst>
                </p:cNvPr>
                <p:cNvSpPr/>
                <p:nvPr/>
              </p:nvSpPr>
              <p:spPr>
                <a:xfrm flipV="1">
                  <a:off x="5303070" y="1653640"/>
                  <a:ext cx="2165571" cy="1420366"/>
                </a:xfrm>
                <a:prstGeom prst="wedgeRoundRectCallout">
                  <a:avLst>
                    <a:gd name="adj1" fmla="val 12672"/>
                    <a:gd name="adj2" fmla="val -68535"/>
                    <a:gd name="adj3" fmla="val 16667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8100000" algn="tr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9FC483-F4B8-4AAD-A599-C73B457CBFF4}"/>
                    </a:ext>
                  </a:extLst>
                </p:cNvPr>
                <p:cNvSpPr txBox="1"/>
                <p:nvPr/>
              </p:nvSpPr>
              <p:spPr>
                <a:xfrm>
                  <a:off x="5344231" y="1741549"/>
                  <a:ext cx="2108973" cy="308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A44E046-4AC5-475A-ADE5-19CBA70BC91C}"/>
                  </a:ext>
                </a:extLst>
              </p:cNvPr>
              <p:cNvSpPr txBox="1"/>
              <p:nvPr/>
            </p:nvSpPr>
            <p:spPr>
              <a:xfrm>
                <a:off x="5375499" y="1328334"/>
                <a:ext cx="173867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không khí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83D371-A60C-414E-8EA9-2DE83B283A05}"/>
              </a:ext>
            </a:extLst>
          </p:cNvPr>
          <p:cNvGrpSpPr/>
          <p:nvPr/>
        </p:nvGrpSpPr>
        <p:grpSpPr>
          <a:xfrm>
            <a:off x="7526836" y="3197035"/>
            <a:ext cx="1811565" cy="2314985"/>
            <a:chOff x="7526836" y="3197035"/>
            <a:chExt cx="1811565" cy="23149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C5E25A-6D2D-4BC8-BFF0-A3D12506B40A}"/>
                </a:ext>
              </a:extLst>
            </p:cNvPr>
            <p:cNvSpPr/>
            <p:nvPr/>
          </p:nvSpPr>
          <p:spPr>
            <a:xfrm>
              <a:off x="8415447" y="3197035"/>
              <a:ext cx="152695" cy="152695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EDE46E-E310-4CFE-807A-F99997EF1F90}"/>
                </a:ext>
              </a:extLst>
            </p:cNvPr>
            <p:cNvGrpSpPr/>
            <p:nvPr/>
          </p:nvGrpSpPr>
          <p:grpSpPr>
            <a:xfrm>
              <a:off x="7526836" y="3971024"/>
              <a:ext cx="1811565" cy="1540996"/>
              <a:chOff x="7526836" y="3971024"/>
              <a:chExt cx="1811565" cy="1540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6A0C2D-6F3D-4C51-80B1-7224F2DFF630}"/>
                  </a:ext>
                </a:extLst>
              </p:cNvPr>
              <p:cNvGrpSpPr/>
              <p:nvPr/>
            </p:nvGrpSpPr>
            <p:grpSpPr>
              <a:xfrm rot="434397">
                <a:off x="7526836" y="3971024"/>
                <a:ext cx="1811565" cy="1540996"/>
                <a:chOff x="7453204" y="4330252"/>
                <a:chExt cx="2165571" cy="1420366"/>
              </a:xfrm>
            </p:grpSpPr>
            <p:sp>
              <p:nvSpPr>
                <p:cNvPr id="35" name="Speech Bubble: Rectangle with Corners Rounded 19">
                  <a:extLst>
                    <a:ext uri="{FF2B5EF4-FFF2-40B4-BE49-F238E27FC236}">
                      <a16:creationId xmlns:a16="http://schemas.microsoft.com/office/drawing/2014/main" id="{7B951532-B1FF-4E61-85A4-03C4FF82469D}"/>
                    </a:ext>
                  </a:extLst>
                </p:cNvPr>
                <p:cNvSpPr/>
                <p:nvPr/>
              </p:nvSpPr>
              <p:spPr>
                <a:xfrm>
                  <a:off x="7453204" y="4330252"/>
                  <a:ext cx="2165571" cy="1420366"/>
                </a:xfrm>
                <a:prstGeom prst="wedgeRoundRectCallout">
                  <a:avLst>
                    <a:gd name="adj1" fmla="val -21292"/>
                    <a:gd name="adj2" fmla="val -76232"/>
                    <a:gd name="adj3" fmla="val 1666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187B788-1C7A-4FA9-97A7-D3E2ABBF6994}"/>
                    </a:ext>
                  </a:extLst>
                </p:cNvPr>
                <p:cNvSpPr txBox="1"/>
                <p:nvPr/>
              </p:nvSpPr>
              <p:spPr>
                <a:xfrm>
                  <a:off x="7488610" y="4460445"/>
                  <a:ext cx="2108973" cy="30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8D7F0E-5799-4DAE-B2D2-CE4DA499A9FA}"/>
                  </a:ext>
                </a:extLst>
              </p:cNvPr>
              <p:cNvSpPr txBox="1"/>
              <p:nvPr/>
            </p:nvSpPr>
            <p:spPr>
              <a:xfrm rot="493802">
                <a:off x="7688758" y="4264469"/>
                <a:ext cx="148771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nước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32C999-D8CF-49F1-A5A6-4B227F929EE3}"/>
              </a:ext>
            </a:extLst>
          </p:cNvPr>
          <p:cNvGrpSpPr/>
          <p:nvPr/>
        </p:nvGrpSpPr>
        <p:grpSpPr>
          <a:xfrm>
            <a:off x="9722932" y="1266106"/>
            <a:ext cx="2020440" cy="2068332"/>
            <a:chOff x="9722932" y="1266106"/>
            <a:chExt cx="2020440" cy="2068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BBA3-B9D6-4146-9174-224B37C6AE19}"/>
                </a:ext>
              </a:extLst>
            </p:cNvPr>
            <p:cNvGrpSpPr/>
            <p:nvPr/>
          </p:nvGrpSpPr>
          <p:grpSpPr>
            <a:xfrm rot="830822">
              <a:off x="9722932" y="1266106"/>
              <a:ext cx="2020440" cy="1411941"/>
              <a:chOff x="8660871" y="1647854"/>
              <a:chExt cx="2165571" cy="1420366"/>
            </a:xfrm>
          </p:grpSpPr>
          <p:sp>
            <p:nvSpPr>
              <p:cNvPr id="38" name="Speech Bubble: Rectangle with Corners Rounded 21">
                <a:extLst>
                  <a:ext uri="{FF2B5EF4-FFF2-40B4-BE49-F238E27FC236}">
                    <a16:creationId xmlns:a16="http://schemas.microsoft.com/office/drawing/2014/main" id="{1C6B9B02-648A-4DB7-8F2B-625092CE0780}"/>
                  </a:ext>
                </a:extLst>
              </p:cNvPr>
              <p:cNvSpPr/>
              <p:nvPr/>
            </p:nvSpPr>
            <p:spPr>
              <a:xfrm flipV="1">
                <a:off x="8660871" y="1647854"/>
                <a:ext cx="2165571" cy="1420366"/>
              </a:xfrm>
              <a:prstGeom prst="wedgeRoundRectCallout">
                <a:avLst>
                  <a:gd name="adj1" fmla="val 21392"/>
                  <a:gd name="adj2" fmla="val -671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539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dist="76200" dir="8100000" algn="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C8445D-76E7-4697-8F8A-51BA49FFB2B1}"/>
                  </a:ext>
                </a:extLst>
              </p:cNvPr>
              <p:cNvSpPr txBox="1"/>
              <p:nvPr/>
            </p:nvSpPr>
            <p:spPr>
              <a:xfrm>
                <a:off x="8681062" y="1758871"/>
                <a:ext cx="2108973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F302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4D468E-B1E5-4B3F-963C-98DFC0E94234}"/>
                </a:ext>
              </a:extLst>
            </p:cNvPr>
            <p:cNvSpPr/>
            <p:nvPr/>
          </p:nvSpPr>
          <p:spPr>
            <a:xfrm>
              <a:off x="10798596" y="3181743"/>
              <a:ext cx="152695" cy="1526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D3B48-E42A-4707-B2F1-640198023E16}"/>
                </a:ext>
              </a:extLst>
            </p:cNvPr>
            <p:cNvSpPr txBox="1"/>
            <p:nvPr/>
          </p:nvSpPr>
          <p:spPr>
            <a:xfrm rot="921603">
              <a:off x="9993996" y="1358634"/>
              <a:ext cx="14877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khoáng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BAA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93480-9589-400B-9A18-C870F872F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413D2-82C3-40AE-86A8-5F5FE222B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84DE2-9762-BFB2-844F-09F469E0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613" y="2672303"/>
            <a:ext cx="629771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59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78807" y="4843329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217" y="2754169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90D423-0B41-4707-A828-C44497928528}"/>
              </a:ext>
            </a:extLst>
          </p:cNvPr>
          <p:cNvGrpSpPr/>
          <p:nvPr/>
        </p:nvGrpSpPr>
        <p:grpSpPr>
          <a:xfrm>
            <a:off x="1302603" y="2260414"/>
            <a:ext cx="8569157" cy="1951419"/>
            <a:chOff x="1302603" y="2260414"/>
            <a:chExt cx="8569157" cy="1951419"/>
          </a:xfrm>
        </p:grpSpPr>
        <p:sp>
          <p:nvSpPr>
            <p:cNvPr id="29" name="Rounded Rectangle 7">
              <a:extLst>
                <a:ext uri="{FF2B5EF4-FFF2-40B4-BE49-F238E27FC236}">
                  <a16:creationId xmlns:a16="http://schemas.microsoft.com/office/drawing/2014/main" id="{73F47A18-2B8F-4123-8F82-AD0DB6E6CBB6}"/>
                </a:ext>
              </a:extLst>
            </p:cNvPr>
            <p:cNvSpPr/>
            <p:nvPr/>
          </p:nvSpPr>
          <p:spPr>
            <a:xfrm>
              <a:off x="1910687" y="2260414"/>
              <a:ext cx="7961073" cy="1951419"/>
            </a:xfrm>
            <a:prstGeom prst="roundRect">
              <a:avLst/>
            </a:prstGeom>
            <a:gradFill flip="none" rotWithShape="1">
              <a:gsLst>
                <a:gs pos="22000">
                  <a:schemeClr val="accent6">
                    <a:lumMod val="75000"/>
                  </a:schemeClr>
                </a:gs>
                <a:gs pos="58000">
                  <a:schemeClr val="accent4">
                    <a:lumMod val="20000"/>
                    <a:lumOff val="80000"/>
                  </a:schemeClr>
                </a:gs>
              </a:gsLst>
              <a:lin ang="8100000" scaled="1"/>
              <a:tileRect/>
            </a:gra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24D6E14-1D84-49DD-B091-AEBDA714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2603" y="2272114"/>
              <a:ext cx="1845155" cy="136849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0AB5588-891F-468C-8B6E-BA8DE3EE8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489006-8353-49D0-A319-C7C8D18AB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2C51D-F5BC-1557-C377-2AD641202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070" y="2184402"/>
            <a:ext cx="634039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58D05768-DCF9-4D2D-AADC-DD5EA1029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2600"/>
            <a:ext cx="12191999" cy="2978272"/>
          </a:xfrm>
          <a:prstGeom prst="rect">
            <a:avLst/>
          </a:prstGeom>
        </p:spPr>
      </p:pic>
      <p:pic>
        <p:nvPicPr>
          <p:cNvPr id="15" name="Picture 14" descr="375ba1682899b9444c201750c3b90c1b.png">
            <a:extLst>
              <a:ext uri="{FF2B5EF4-FFF2-40B4-BE49-F238E27FC236}">
                <a16:creationId xmlns:a16="http://schemas.microsoft.com/office/drawing/2014/main" id="{254C86C3-C9FA-4350-BF52-C16245D2980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899161" y="-805756"/>
            <a:ext cx="13990320" cy="4445040"/>
          </a:xfrm>
          <a:prstGeom prst="rect">
            <a:avLst/>
          </a:prstGeom>
        </p:spPr>
      </p:pic>
      <p:pic>
        <p:nvPicPr>
          <p:cNvPr id="1048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C23601A3-A4F4-48C4-85E5-88011F9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3" y="1048252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E0B5C068-4570-4820-B9B2-CD8C8E51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4125160" y="1416126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57544405-541E-44C7-B058-DAE3917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7108200" y="1554962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0B948AA9-4965-4042-90C9-305A232E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34" y="1055700"/>
            <a:ext cx="1323191" cy="13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6039024-AFD1-4044-A97B-D134A1580A3C}"/>
              </a:ext>
            </a:extLst>
          </p:cNvPr>
          <p:cNvSpPr/>
          <p:nvPr/>
        </p:nvSpPr>
        <p:spPr>
          <a:xfrm>
            <a:off x="1700733" y="188687"/>
            <a:ext cx="885410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+mn-ea"/>
                <a:cs typeface="+mn-cs"/>
              </a:rPr>
              <a:t>Lớp 4A2</a:t>
            </a:r>
            <a:endParaRPr kumimoji="0" lang="en-US" sz="4000" b="1" i="0" u="none" strike="noStrike" kern="1200" cap="none" spc="0" normalizeH="0" baseline="0" noProof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ngelline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EEF80-9A3E-4327-9A23-2ACF4B8D777E}"/>
              </a:ext>
            </a:extLst>
          </p:cNvPr>
          <p:cNvGrpSpPr/>
          <p:nvPr/>
        </p:nvGrpSpPr>
        <p:grpSpPr>
          <a:xfrm>
            <a:off x="1311551" y="4400701"/>
            <a:ext cx="1564355" cy="1564355"/>
            <a:chOff x="1311551" y="4400701"/>
            <a:chExt cx="1564355" cy="1564355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id="{36A9E34D-E14D-4EFC-927E-AB0F3E48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212381E-2AF8-4E13-B072-32E341CCF1B1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D0AB6-9524-4D0C-9017-144052694C9B}"/>
              </a:ext>
            </a:extLst>
          </p:cNvPr>
          <p:cNvGrpSpPr/>
          <p:nvPr/>
        </p:nvGrpSpPr>
        <p:grpSpPr>
          <a:xfrm>
            <a:off x="4063287" y="4380945"/>
            <a:ext cx="1584111" cy="1584111"/>
            <a:chOff x="4063287" y="4380945"/>
            <a:chExt cx="1584111" cy="1584111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EF4F3135-1CD8-48E9-9639-4B1E7A3E8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D5B460-743C-44B5-B7A7-0A7AE87C4073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9661CD-AF8B-4041-9735-C08FFA1F74F2}"/>
              </a:ext>
            </a:extLst>
          </p:cNvPr>
          <p:cNvGrpSpPr/>
          <p:nvPr/>
        </p:nvGrpSpPr>
        <p:grpSpPr>
          <a:xfrm>
            <a:off x="6899664" y="4380945"/>
            <a:ext cx="1584111" cy="1584111"/>
            <a:chOff x="6899664" y="4380945"/>
            <a:chExt cx="1584111" cy="158411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8E273D06-ADB7-4B3F-BF51-332533481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4B6FA0-AF2E-4319-9443-A87F2EC92BF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5D938-EA19-43FE-BCFF-5B19805A8664}"/>
              </a:ext>
            </a:extLst>
          </p:cNvPr>
          <p:cNvGrpSpPr/>
          <p:nvPr/>
        </p:nvGrpSpPr>
        <p:grpSpPr>
          <a:xfrm>
            <a:off x="9540636" y="4380945"/>
            <a:ext cx="1584111" cy="1584111"/>
            <a:chOff x="9540636" y="4380945"/>
            <a:chExt cx="1584111" cy="1584111"/>
          </a:xfrm>
        </p:grpSpPr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BC8E7B4E-72A5-4AED-BB79-B942EB75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18AEA4-4186-4BDD-845D-1F367DD0BFBB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1036" name="Picture 12" descr="Sprout  free icon">
            <a:extLst>
              <a:ext uri="{FF2B5EF4-FFF2-40B4-BE49-F238E27FC236}">
                <a16:creationId xmlns:a16="http://schemas.microsoft.com/office/drawing/2014/main" id="{907404E9-2574-40A5-A0E5-5536544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1" y="325176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out  free icon">
            <a:extLst>
              <a:ext uri="{FF2B5EF4-FFF2-40B4-BE49-F238E27FC236}">
                <a16:creationId xmlns:a16="http://schemas.microsoft.com/office/drawing/2014/main" id="{5C7B810C-8F51-4F66-A841-D28AF2B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39" y="3215343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prout  free icon">
            <a:extLst>
              <a:ext uri="{FF2B5EF4-FFF2-40B4-BE49-F238E27FC236}">
                <a16:creationId xmlns:a16="http://schemas.microsoft.com/office/drawing/2014/main" id="{74BE99BD-B8D2-43B8-9D66-25B194C1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0" y="323271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Sprout  free icon">
            <a:extLst>
              <a:ext uri="{FF2B5EF4-FFF2-40B4-BE49-F238E27FC236}">
                <a16:creationId xmlns:a16="http://schemas.microsoft.com/office/drawing/2014/main" id="{84398F41-6191-4782-A066-3B30CE3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35" y="3187667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Seed  premium icon">
            <a:hlinkClick r:id="rId30" action="ppaction://hlinksldjump"/>
            <a:extLst>
              <a:ext uri="{FF2B5EF4-FFF2-40B4-BE49-F238E27FC236}">
                <a16:creationId xmlns:a16="http://schemas.microsoft.com/office/drawing/2014/main" id="{DE464D92-CA70-4942-A6A7-5AA3F1C6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107 0.4472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2097 0.45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2174 0.491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36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Điền vào dấu chấm: </a:t>
              </a:r>
              <a:r>
                <a:rPr lang="nl-NL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cần có đủ nước, chất khoáng, không khí và......để sống và phát triển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</a:t>
              </a: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lang="vi-VN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bắp cải có thể sống ở nơi có nhiệt độ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64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3.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sầu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riêng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có thể sống ở nơi có nhiệt độ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603" y="2272114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723D65-731B-4D62-B38F-535E2CE711A5}"/>
              </a:ext>
            </a:extLst>
          </p:cNvPr>
          <p:cNvGrpSpPr/>
          <p:nvPr/>
        </p:nvGrpSpPr>
        <p:grpSpPr>
          <a:xfrm>
            <a:off x="1140400" y="2394428"/>
            <a:ext cx="10102270" cy="2889371"/>
            <a:chOff x="931193" y="2260414"/>
            <a:chExt cx="10102270" cy="28893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6FAE1E-7619-4E88-9E42-EBF910143656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2284E2C9-3889-48BE-B99F-CABD462EB985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BB84B15-1ACB-460A-B190-6F7584F67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D21973-D12C-402B-9314-80F6AC994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10267F-2DC6-4B67-A812-AB6E9497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84F02F-CBED-D86B-D033-7C68E4ED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89" y="2536222"/>
            <a:ext cx="748653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9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413591" y="2626242"/>
            <a:ext cx="75278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Sự kì diệu của lá cây </a:t>
            </a:r>
            <a:endParaRPr lang="en-US" sz="66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725</Words>
  <Application>Microsoft Office PowerPoint</Application>
  <PresentationFormat>Widescreen</PresentationFormat>
  <Paragraphs>92</Paragraphs>
  <Slides>25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#9Slide03 Arima Madurai Medium</vt:lpstr>
      <vt:lpstr>#9Slide03 SVNCintra</vt:lpstr>
      <vt:lpstr>#9Slide05 Angelline</vt:lpstr>
      <vt:lpstr>#9Slide07 HoneyCream</vt:lpstr>
      <vt:lpstr>#9Slide07 Koni</vt:lpstr>
      <vt:lpstr>Arial</vt:lpstr>
      <vt:lpstr>Calibri</vt:lpstr>
      <vt:lpstr>Calibri Light</vt:lpstr>
      <vt:lpstr>Cambria</vt:lpstr>
      <vt:lpstr>Open Sans</vt:lpstr>
      <vt:lpstr>Piglets</vt:lpstr>
      <vt:lpstr>Tahoma</vt:lpstr>
      <vt:lpstr>Times New Roman</vt:lpstr>
      <vt:lpstr>UVF TypoSlabserif</vt:lpstr>
      <vt:lpstr>UVN Thanh Pho Nang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 Dao</cp:lastModifiedBy>
  <cp:revision>30</cp:revision>
  <dcterms:created xsi:type="dcterms:W3CDTF">2023-10-02T10:44:37Z</dcterms:created>
  <dcterms:modified xsi:type="dcterms:W3CDTF">2024-08-21T14:03:18Z</dcterms:modified>
</cp:coreProperties>
</file>